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Kulim Park Light"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Red Hat Display Black" panose="020B0604020202020204" charset="0"/>
      <p:bold r:id="rId57"/>
      <p:boldItalic r:id="rId58"/>
    </p:embeddedFont>
    <p:embeddedFont>
      <p:font typeface="Arial Black" panose="020B0A04020102020204" pitchFamily="34" charset="0"/>
      <p:regular r:id="rId59"/>
      <p:bold r:id="rId60"/>
    </p:embeddedFont>
    <p:embeddedFont>
      <p:font typeface="Kulim Park" panose="020B0604020202020204" charset="0"/>
      <p:regular r:id="rId61"/>
      <p:bold r:id="rId62"/>
      <p:italic r:id="rId63"/>
      <p:boldItalic r:id="rId64"/>
    </p:embeddedFont>
    <p:embeddedFont>
      <p:font typeface="Karla" panose="020B060402020202020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iruZmlpJB5YG0cUI73TdK7DsYM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2405DE-4FBA-4D1B-AED2-4D8AEADC8268}">
  <a:tblStyle styleId="{622405DE-4FBA-4D1B-AED2-4D8AEADC8268}"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smtClean="0"/>
              <a:t>plantillaspowerpoint.org</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smtClean="0"/>
              <a:t>plantillaspowerpoint.org</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7" name="Google Shape;62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Google Shape;68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dirty="0" smtClean="0"/>
              <a:t>plantillaspowerpoint.org</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2" name="Google Shape;72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dirty="0" smtClean="0"/>
              <a:t>plantillaspowerpoint.org</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5" name="Google Shape;77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5" name="Google Shape;82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smtClean="0"/>
              <a:t>plantillaspowerpoint.org</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smtClean="0"/>
              <a:t>plantillaspowerpoint.org</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9" name="Google Shape;83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9" name="Google Shape;87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2" name="Google Shape;92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8" name="Google Shape;94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3" name="Google Shape;99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4" name="Google Shape;100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7" name="Google Shape;101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dirty="0" smtClean="0"/>
              <a:t>plantillaspowerpoint.org</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2" name="Google Shape;102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9" name="Google Shape;103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7" name="Google Shape;104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5" name="Google Shape;105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4" name="Google Shape;106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2" name="Google Shape;107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4" name="Google Shape;108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7"/>
        <p:cNvGrpSpPr/>
        <p:nvPr/>
      </p:nvGrpSpPr>
      <p:grpSpPr>
        <a:xfrm>
          <a:off x="0" y="0"/>
          <a:ext cx="0" cy="0"/>
          <a:chOff x="0" y="0"/>
          <a:chExt cx="0" cy="0"/>
        </a:xfrm>
      </p:grpSpPr>
      <p:sp>
        <p:nvSpPr>
          <p:cNvPr id="2518" name="Google Shape;251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9" name="Google Shape;251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smtClean="0"/>
              <a:t>plantillaspowerpoint.org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48"/>
          <p:cNvSpPr txBox="1">
            <a:spLocks noGrp="1"/>
          </p:cNvSpPr>
          <p:nvPr>
            <p:ph type="ctrTitle"/>
          </p:nvPr>
        </p:nvSpPr>
        <p:spPr>
          <a:xfrm>
            <a:off x="474194" y="1771550"/>
            <a:ext cx="6012600" cy="1600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57"/>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2"/>
        <p:cNvGrpSpPr/>
        <p:nvPr/>
      </p:nvGrpSpPr>
      <p:grpSpPr>
        <a:xfrm>
          <a:off x="0" y="0"/>
          <a:ext cx="0" cy="0"/>
          <a:chOff x="0" y="0"/>
          <a:chExt cx="0" cy="0"/>
        </a:xfrm>
      </p:grpSpPr>
      <p:sp>
        <p:nvSpPr>
          <p:cNvPr id="63" name="Google Shape;63;p58"/>
          <p:cNvSpPr txBox="1">
            <a:spLocks noGrp="1"/>
          </p:cNvSpPr>
          <p:nvPr>
            <p:ph type="title"/>
          </p:nvPr>
        </p:nvSpPr>
        <p:spPr>
          <a:xfrm>
            <a:off x="545800" y="885775"/>
            <a:ext cx="7772400" cy="626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58"/>
          <p:cNvSpPr txBox="1">
            <a:spLocks noGrp="1"/>
          </p:cNvSpPr>
          <p:nvPr>
            <p:ph type="body" idx="1"/>
          </p:nvPr>
        </p:nvSpPr>
        <p:spPr>
          <a:xfrm>
            <a:off x="1046825" y="1636475"/>
            <a:ext cx="2575200" cy="26091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0"/>
              </a:spcBef>
              <a:spcAft>
                <a:spcPts val="0"/>
              </a:spcAft>
              <a:buClr>
                <a:schemeClr val="dk1"/>
              </a:buClr>
              <a:buSzPts val="1800"/>
              <a:buChar char="▸"/>
              <a:defRPr sz="1800"/>
            </a:lvl1pPr>
            <a:lvl2pPr marL="914400" lvl="1" indent="-342900" algn="l">
              <a:lnSpc>
                <a:spcPct val="90000"/>
              </a:lnSpc>
              <a:spcBef>
                <a:spcPts val="600"/>
              </a:spcBef>
              <a:spcAft>
                <a:spcPts val="0"/>
              </a:spcAft>
              <a:buClr>
                <a:schemeClr val="dk1"/>
              </a:buClr>
              <a:buSzPts val="1800"/>
              <a:buChar char="╺"/>
              <a:defRPr sz="1800"/>
            </a:lvl2pPr>
            <a:lvl3pPr marL="1371600" lvl="2" indent="-342900" algn="l">
              <a:lnSpc>
                <a:spcPct val="90000"/>
              </a:lnSpc>
              <a:spcBef>
                <a:spcPts val="600"/>
              </a:spcBef>
              <a:spcAft>
                <a:spcPts val="0"/>
              </a:spcAft>
              <a:buClr>
                <a:schemeClr val="dk1"/>
              </a:buClr>
              <a:buSzPts val="1800"/>
              <a:buChar char="■"/>
              <a:defRPr sz="1800"/>
            </a:lvl3pPr>
            <a:lvl4pPr marL="1828800" lvl="3" indent="-342900" algn="l">
              <a:lnSpc>
                <a:spcPct val="90000"/>
              </a:lnSpc>
              <a:spcBef>
                <a:spcPts val="600"/>
              </a:spcBef>
              <a:spcAft>
                <a:spcPts val="0"/>
              </a:spcAft>
              <a:buClr>
                <a:schemeClr val="dk1"/>
              </a:buClr>
              <a:buSzPts val="1800"/>
              <a:buChar char="●"/>
              <a:defRPr sz="1800"/>
            </a:lvl4pPr>
            <a:lvl5pPr marL="2286000" lvl="4" indent="-342900" algn="l">
              <a:lnSpc>
                <a:spcPct val="9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sz="1800"/>
            </a:lvl6pPr>
            <a:lvl7pPr marL="3200400" lvl="6" indent="-342900" algn="l">
              <a:lnSpc>
                <a:spcPct val="90000"/>
              </a:lnSpc>
              <a:spcBef>
                <a:spcPts val="600"/>
              </a:spcBef>
              <a:spcAft>
                <a:spcPts val="0"/>
              </a:spcAft>
              <a:buClr>
                <a:schemeClr val="dk1"/>
              </a:buClr>
              <a:buSzPts val="1800"/>
              <a:buChar char="●"/>
              <a:defRPr sz="1800"/>
            </a:lvl7pPr>
            <a:lvl8pPr marL="3657600" lvl="7" indent="-342900" algn="l">
              <a:lnSpc>
                <a:spcPct val="90000"/>
              </a:lnSpc>
              <a:spcBef>
                <a:spcPts val="600"/>
              </a:spcBef>
              <a:spcAft>
                <a:spcPts val="0"/>
              </a:spcAft>
              <a:buClr>
                <a:schemeClr val="dk1"/>
              </a:buClr>
              <a:buSzPts val="1800"/>
              <a:buChar char="○"/>
              <a:defRPr sz="1800"/>
            </a:lvl8pPr>
            <a:lvl9pPr marL="4114800" lvl="8" indent="-342900" algn="l">
              <a:lnSpc>
                <a:spcPct val="90000"/>
              </a:lnSpc>
              <a:spcBef>
                <a:spcPts val="600"/>
              </a:spcBef>
              <a:spcAft>
                <a:spcPts val="600"/>
              </a:spcAft>
              <a:buClr>
                <a:schemeClr val="dk1"/>
              </a:buClr>
              <a:buSzPts val="1800"/>
              <a:buChar char="■"/>
              <a:defRPr sz="1800"/>
            </a:lvl9pPr>
          </a:lstStyle>
          <a:p>
            <a:endParaRPr/>
          </a:p>
        </p:txBody>
      </p:sp>
      <p:sp>
        <p:nvSpPr>
          <p:cNvPr id="65" name="Google Shape;65;p58"/>
          <p:cNvSpPr txBox="1">
            <a:spLocks noGrp="1"/>
          </p:cNvSpPr>
          <p:nvPr>
            <p:ph type="body" idx="2"/>
          </p:nvPr>
        </p:nvSpPr>
        <p:spPr>
          <a:xfrm>
            <a:off x="3884518" y="1636475"/>
            <a:ext cx="2575200" cy="26091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0"/>
              </a:spcBef>
              <a:spcAft>
                <a:spcPts val="0"/>
              </a:spcAft>
              <a:buClr>
                <a:schemeClr val="dk1"/>
              </a:buClr>
              <a:buSzPts val="1800"/>
              <a:buChar char="▸"/>
              <a:defRPr sz="1800"/>
            </a:lvl1pPr>
            <a:lvl2pPr marL="914400" lvl="1" indent="-342900" algn="l">
              <a:lnSpc>
                <a:spcPct val="90000"/>
              </a:lnSpc>
              <a:spcBef>
                <a:spcPts val="600"/>
              </a:spcBef>
              <a:spcAft>
                <a:spcPts val="0"/>
              </a:spcAft>
              <a:buClr>
                <a:schemeClr val="dk1"/>
              </a:buClr>
              <a:buSzPts val="1800"/>
              <a:buChar char="╺"/>
              <a:defRPr sz="1800"/>
            </a:lvl2pPr>
            <a:lvl3pPr marL="1371600" lvl="2" indent="-342900" algn="l">
              <a:lnSpc>
                <a:spcPct val="90000"/>
              </a:lnSpc>
              <a:spcBef>
                <a:spcPts val="600"/>
              </a:spcBef>
              <a:spcAft>
                <a:spcPts val="0"/>
              </a:spcAft>
              <a:buClr>
                <a:schemeClr val="dk1"/>
              </a:buClr>
              <a:buSzPts val="1800"/>
              <a:buChar char="■"/>
              <a:defRPr sz="1800"/>
            </a:lvl3pPr>
            <a:lvl4pPr marL="1828800" lvl="3" indent="-342900" algn="l">
              <a:lnSpc>
                <a:spcPct val="90000"/>
              </a:lnSpc>
              <a:spcBef>
                <a:spcPts val="600"/>
              </a:spcBef>
              <a:spcAft>
                <a:spcPts val="0"/>
              </a:spcAft>
              <a:buClr>
                <a:schemeClr val="dk1"/>
              </a:buClr>
              <a:buSzPts val="1800"/>
              <a:buChar char="●"/>
              <a:defRPr sz="1800"/>
            </a:lvl4pPr>
            <a:lvl5pPr marL="2286000" lvl="4" indent="-342900" algn="l">
              <a:lnSpc>
                <a:spcPct val="9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sz="1800"/>
            </a:lvl6pPr>
            <a:lvl7pPr marL="3200400" lvl="6" indent="-342900" algn="l">
              <a:lnSpc>
                <a:spcPct val="90000"/>
              </a:lnSpc>
              <a:spcBef>
                <a:spcPts val="600"/>
              </a:spcBef>
              <a:spcAft>
                <a:spcPts val="0"/>
              </a:spcAft>
              <a:buClr>
                <a:schemeClr val="dk1"/>
              </a:buClr>
              <a:buSzPts val="1800"/>
              <a:buChar char="●"/>
              <a:defRPr sz="1800"/>
            </a:lvl7pPr>
            <a:lvl8pPr marL="3657600" lvl="7" indent="-342900" algn="l">
              <a:lnSpc>
                <a:spcPct val="90000"/>
              </a:lnSpc>
              <a:spcBef>
                <a:spcPts val="600"/>
              </a:spcBef>
              <a:spcAft>
                <a:spcPts val="0"/>
              </a:spcAft>
              <a:buClr>
                <a:schemeClr val="dk1"/>
              </a:buClr>
              <a:buSzPts val="1800"/>
              <a:buChar char="○"/>
              <a:defRPr sz="1800"/>
            </a:lvl8pPr>
            <a:lvl9pPr marL="4114800" lvl="8" indent="-342900" algn="l">
              <a:lnSpc>
                <a:spcPct val="90000"/>
              </a:lnSpc>
              <a:spcBef>
                <a:spcPts val="600"/>
              </a:spcBef>
              <a:spcAft>
                <a:spcPts val="600"/>
              </a:spcAft>
              <a:buClr>
                <a:schemeClr val="dk1"/>
              </a:buClr>
              <a:buSzPts val="1800"/>
              <a:buChar char="■"/>
              <a:defRPr sz="1800"/>
            </a:lvl9pPr>
          </a:lstStyle>
          <a:p>
            <a:endParaRPr/>
          </a:p>
        </p:txBody>
      </p:sp>
      <p:sp>
        <p:nvSpPr>
          <p:cNvPr id="66" name="Google Shape;66;p58"/>
          <p:cNvSpPr txBox="1">
            <a:spLocks noGrp="1"/>
          </p:cNvSpPr>
          <p:nvPr>
            <p:ph type="sldNum" idx="12"/>
          </p:nvPr>
        </p:nvSpPr>
        <p:spPr>
          <a:xfrm>
            <a:off x="8458194" y="0"/>
            <a:ext cx="685800" cy="6858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4_Contents slide layout">
  <p:cSld name="24_Contents slide layout">
    <p:bg>
      <p:bgPr>
        <a:solidFill>
          <a:schemeClr val="lt1"/>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68"/>
        <p:cNvGrpSpPr/>
        <p:nvPr/>
      </p:nvGrpSpPr>
      <p:grpSpPr>
        <a:xfrm>
          <a:off x="0" y="0"/>
          <a:ext cx="0" cy="0"/>
          <a:chOff x="0" y="0"/>
          <a:chExt cx="0" cy="0"/>
        </a:xfrm>
      </p:grpSpPr>
      <p:sp>
        <p:nvSpPr>
          <p:cNvPr id="69" name="Google Shape;69;p60"/>
          <p:cNvSpPr txBox="1">
            <a:spLocks noGrp="1"/>
          </p:cNvSpPr>
          <p:nvPr>
            <p:ph type="title"/>
          </p:nvPr>
        </p:nvSpPr>
        <p:spPr>
          <a:xfrm>
            <a:off x="545800" y="885775"/>
            <a:ext cx="7772400" cy="626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70" name="Google Shape;70;p60"/>
          <p:cNvSpPr txBox="1">
            <a:spLocks noGrp="1"/>
          </p:cNvSpPr>
          <p:nvPr>
            <p:ph type="body" idx="1"/>
          </p:nvPr>
        </p:nvSpPr>
        <p:spPr>
          <a:xfrm>
            <a:off x="1046825" y="1636475"/>
            <a:ext cx="2176800" cy="25644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0"/>
              </a:spcBef>
              <a:spcAft>
                <a:spcPts val="0"/>
              </a:spcAft>
              <a:buClr>
                <a:schemeClr val="dk1"/>
              </a:buClr>
              <a:buSzPts val="1600"/>
              <a:buChar char="▸"/>
              <a:defRPr sz="1600"/>
            </a:lvl1pPr>
            <a:lvl2pPr marL="914400" lvl="1" indent="-330200" algn="l">
              <a:lnSpc>
                <a:spcPct val="90000"/>
              </a:lnSpc>
              <a:spcBef>
                <a:spcPts val="600"/>
              </a:spcBef>
              <a:spcAft>
                <a:spcPts val="0"/>
              </a:spcAft>
              <a:buClr>
                <a:schemeClr val="dk1"/>
              </a:buClr>
              <a:buSzPts val="1600"/>
              <a:buChar char="╺"/>
              <a:defRPr sz="1600"/>
            </a:lvl2pPr>
            <a:lvl3pPr marL="1371600" lvl="2" indent="-330200" algn="l">
              <a:lnSpc>
                <a:spcPct val="90000"/>
              </a:lnSpc>
              <a:spcBef>
                <a:spcPts val="600"/>
              </a:spcBef>
              <a:spcAft>
                <a:spcPts val="0"/>
              </a:spcAft>
              <a:buClr>
                <a:schemeClr val="dk1"/>
              </a:buClr>
              <a:buSzPts val="1600"/>
              <a:buChar char="■"/>
              <a:defRPr sz="1600"/>
            </a:lvl3pPr>
            <a:lvl4pPr marL="1828800" lvl="3" indent="-330200" algn="l">
              <a:lnSpc>
                <a:spcPct val="90000"/>
              </a:lnSpc>
              <a:spcBef>
                <a:spcPts val="6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90000"/>
              </a:lnSpc>
              <a:spcBef>
                <a:spcPts val="600"/>
              </a:spcBef>
              <a:spcAft>
                <a:spcPts val="0"/>
              </a:spcAft>
              <a:buClr>
                <a:schemeClr val="dk1"/>
              </a:buClr>
              <a:buSzPts val="1600"/>
              <a:buChar char="■"/>
              <a:defRPr sz="1600"/>
            </a:lvl6pPr>
            <a:lvl7pPr marL="3200400" lvl="6" indent="-330200" algn="l">
              <a:lnSpc>
                <a:spcPct val="90000"/>
              </a:lnSpc>
              <a:spcBef>
                <a:spcPts val="600"/>
              </a:spcBef>
              <a:spcAft>
                <a:spcPts val="0"/>
              </a:spcAft>
              <a:buClr>
                <a:schemeClr val="dk1"/>
              </a:buClr>
              <a:buSzPts val="1600"/>
              <a:buChar char="●"/>
              <a:defRPr sz="1600"/>
            </a:lvl7pPr>
            <a:lvl8pPr marL="3657600" lvl="7" indent="-330200" algn="l">
              <a:lnSpc>
                <a:spcPct val="90000"/>
              </a:lnSpc>
              <a:spcBef>
                <a:spcPts val="600"/>
              </a:spcBef>
              <a:spcAft>
                <a:spcPts val="0"/>
              </a:spcAft>
              <a:buClr>
                <a:schemeClr val="dk1"/>
              </a:buClr>
              <a:buSzPts val="1600"/>
              <a:buChar char="○"/>
              <a:defRPr sz="1600"/>
            </a:lvl8pPr>
            <a:lvl9pPr marL="4114800" lvl="8" indent="-330200" algn="l">
              <a:lnSpc>
                <a:spcPct val="90000"/>
              </a:lnSpc>
              <a:spcBef>
                <a:spcPts val="600"/>
              </a:spcBef>
              <a:spcAft>
                <a:spcPts val="600"/>
              </a:spcAft>
              <a:buClr>
                <a:schemeClr val="dk1"/>
              </a:buClr>
              <a:buSzPts val="1600"/>
              <a:buChar char="■"/>
              <a:defRPr sz="1600"/>
            </a:lvl9pPr>
          </a:lstStyle>
          <a:p>
            <a:endParaRPr/>
          </a:p>
        </p:txBody>
      </p:sp>
      <p:sp>
        <p:nvSpPr>
          <p:cNvPr id="71" name="Google Shape;71;p60"/>
          <p:cNvSpPr txBox="1">
            <a:spLocks noGrp="1"/>
          </p:cNvSpPr>
          <p:nvPr>
            <p:ph type="body" idx="2"/>
          </p:nvPr>
        </p:nvSpPr>
        <p:spPr>
          <a:xfrm>
            <a:off x="3451503" y="1636475"/>
            <a:ext cx="2176800" cy="25644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0"/>
              </a:spcBef>
              <a:spcAft>
                <a:spcPts val="0"/>
              </a:spcAft>
              <a:buClr>
                <a:schemeClr val="dk1"/>
              </a:buClr>
              <a:buSzPts val="1600"/>
              <a:buChar char="▸"/>
              <a:defRPr sz="1600"/>
            </a:lvl1pPr>
            <a:lvl2pPr marL="914400" lvl="1" indent="-330200" algn="l">
              <a:lnSpc>
                <a:spcPct val="90000"/>
              </a:lnSpc>
              <a:spcBef>
                <a:spcPts val="600"/>
              </a:spcBef>
              <a:spcAft>
                <a:spcPts val="0"/>
              </a:spcAft>
              <a:buClr>
                <a:schemeClr val="dk1"/>
              </a:buClr>
              <a:buSzPts val="1600"/>
              <a:buChar char="╺"/>
              <a:defRPr sz="1600"/>
            </a:lvl2pPr>
            <a:lvl3pPr marL="1371600" lvl="2" indent="-330200" algn="l">
              <a:lnSpc>
                <a:spcPct val="90000"/>
              </a:lnSpc>
              <a:spcBef>
                <a:spcPts val="600"/>
              </a:spcBef>
              <a:spcAft>
                <a:spcPts val="0"/>
              </a:spcAft>
              <a:buClr>
                <a:schemeClr val="dk1"/>
              </a:buClr>
              <a:buSzPts val="1600"/>
              <a:buChar char="■"/>
              <a:defRPr sz="1600"/>
            </a:lvl3pPr>
            <a:lvl4pPr marL="1828800" lvl="3" indent="-330200" algn="l">
              <a:lnSpc>
                <a:spcPct val="90000"/>
              </a:lnSpc>
              <a:spcBef>
                <a:spcPts val="6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90000"/>
              </a:lnSpc>
              <a:spcBef>
                <a:spcPts val="600"/>
              </a:spcBef>
              <a:spcAft>
                <a:spcPts val="0"/>
              </a:spcAft>
              <a:buClr>
                <a:schemeClr val="dk1"/>
              </a:buClr>
              <a:buSzPts val="1600"/>
              <a:buChar char="■"/>
              <a:defRPr sz="1600"/>
            </a:lvl6pPr>
            <a:lvl7pPr marL="3200400" lvl="6" indent="-330200" algn="l">
              <a:lnSpc>
                <a:spcPct val="90000"/>
              </a:lnSpc>
              <a:spcBef>
                <a:spcPts val="600"/>
              </a:spcBef>
              <a:spcAft>
                <a:spcPts val="0"/>
              </a:spcAft>
              <a:buClr>
                <a:schemeClr val="dk1"/>
              </a:buClr>
              <a:buSzPts val="1600"/>
              <a:buChar char="●"/>
              <a:defRPr sz="1600"/>
            </a:lvl7pPr>
            <a:lvl8pPr marL="3657600" lvl="7" indent="-330200" algn="l">
              <a:lnSpc>
                <a:spcPct val="90000"/>
              </a:lnSpc>
              <a:spcBef>
                <a:spcPts val="600"/>
              </a:spcBef>
              <a:spcAft>
                <a:spcPts val="0"/>
              </a:spcAft>
              <a:buClr>
                <a:schemeClr val="dk1"/>
              </a:buClr>
              <a:buSzPts val="1600"/>
              <a:buChar char="○"/>
              <a:defRPr sz="1600"/>
            </a:lvl8pPr>
            <a:lvl9pPr marL="4114800" lvl="8" indent="-330200" algn="l">
              <a:lnSpc>
                <a:spcPct val="90000"/>
              </a:lnSpc>
              <a:spcBef>
                <a:spcPts val="600"/>
              </a:spcBef>
              <a:spcAft>
                <a:spcPts val="600"/>
              </a:spcAft>
              <a:buClr>
                <a:schemeClr val="dk1"/>
              </a:buClr>
              <a:buSzPts val="1600"/>
              <a:buChar char="■"/>
              <a:defRPr sz="1600"/>
            </a:lvl9pPr>
          </a:lstStyle>
          <a:p>
            <a:endParaRPr/>
          </a:p>
        </p:txBody>
      </p:sp>
      <p:sp>
        <p:nvSpPr>
          <p:cNvPr id="72" name="Google Shape;72;p60"/>
          <p:cNvSpPr txBox="1">
            <a:spLocks noGrp="1"/>
          </p:cNvSpPr>
          <p:nvPr>
            <p:ph type="body" idx="3"/>
          </p:nvPr>
        </p:nvSpPr>
        <p:spPr>
          <a:xfrm>
            <a:off x="5856180" y="1636475"/>
            <a:ext cx="2176800" cy="25644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0"/>
              </a:spcBef>
              <a:spcAft>
                <a:spcPts val="0"/>
              </a:spcAft>
              <a:buClr>
                <a:schemeClr val="dk1"/>
              </a:buClr>
              <a:buSzPts val="1600"/>
              <a:buChar char="▸"/>
              <a:defRPr sz="1600"/>
            </a:lvl1pPr>
            <a:lvl2pPr marL="914400" lvl="1" indent="-330200" algn="l">
              <a:lnSpc>
                <a:spcPct val="90000"/>
              </a:lnSpc>
              <a:spcBef>
                <a:spcPts val="600"/>
              </a:spcBef>
              <a:spcAft>
                <a:spcPts val="0"/>
              </a:spcAft>
              <a:buClr>
                <a:schemeClr val="dk1"/>
              </a:buClr>
              <a:buSzPts val="1600"/>
              <a:buChar char="╺"/>
              <a:defRPr sz="1600"/>
            </a:lvl2pPr>
            <a:lvl3pPr marL="1371600" lvl="2" indent="-330200" algn="l">
              <a:lnSpc>
                <a:spcPct val="90000"/>
              </a:lnSpc>
              <a:spcBef>
                <a:spcPts val="600"/>
              </a:spcBef>
              <a:spcAft>
                <a:spcPts val="0"/>
              </a:spcAft>
              <a:buClr>
                <a:schemeClr val="dk1"/>
              </a:buClr>
              <a:buSzPts val="1600"/>
              <a:buChar char="■"/>
              <a:defRPr sz="1600"/>
            </a:lvl3pPr>
            <a:lvl4pPr marL="1828800" lvl="3" indent="-330200" algn="l">
              <a:lnSpc>
                <a:spcPct val="90000"/>
              </a:lnSpc>
              <a:spcBef>
                <a:spcPts val="6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90000"/>
              </a:lnSpc>
              <a:spcBef>
                <a:spcPts val="600"/>
              </a:spcBef>
              <a:spcAft>
                <a:spcPts val="0"/>
              </a:spcAft>
              <a:buClr>
                <a:schemeClr val="dk1"/>
              </a:buClr>
              <a:buSzPts val="1600"/>
              <a:buChar char="■"/>
              <a:defRPr sz="1600"/>
            </a:lvl6pPr>
            <a:lvl7pPr marL="3200400" lvl="6" indent="-330200" algn="l">
              <a:lnSpc>
                <a:spcPct val="90000"/>
              </a:lnSpc>
              <a:spcBef>
                <a:spcPts val="600"/>
              </a:spcBef>
              <a:spcAft>
                <a:spcPts val="0"/>
              </a:spcAft>
              <a:buClr>
                <a:schemeClr val="dk1"/>
              </a:buClr>
              <a:buSzPts val="1600"/>
              <a:buChar char="●"/>
              <a:defRPr sz="1600"/>
            </a:lvl7pPr>
            <a:lvl8pPr marL="3657600" lvl="7" indent="-330200" algn="l">
              <a:lnSpc>
                <a:spcPct val="90000"/>
              </a:lnSpc>
              <a:spcBef>
                <a:spcPts val="600"/>
              </a:spcBef>
              <a:spcAft>
                <a:spcPts val="0"/>
              </a:spcAft>
              <a:buClr>
                <a:schemeClr val="dk1"/>
              </a:buClr>
              <a:buSzPts val="1600"/>
              <a:buChar char="○"/>
              <a:defRPr sz="1600"/>
            </a:lvl8pPr>
            <a:lvl9pPr marL="4114800" lvl="8" indent="-330200" algn="l">
              <a:lnSpc>
                <a:spcPct val="90000"/>
              </a:lnSpc>
              <a:spcBef>
                <a:spcPts val="600"/>
              </a:spcBef>
              <a:spcAft>
                <a:spcPts val="600"/>
              </a:spcAft>
              <a:buClr>
                <a:schemeClr val="dk1"/>
              </a:buClr>
              <a:buSzPts val="1600"/>
              <a:buChar char="■"/>
              <a:defRPr sz="1600"/>
            </a:lvl9pPr>
          </a:lstStyle>
          <a:p>
            <a:endParaRPr/>
          </a:p>
        </p:txBody>
      </p:sp>
      <p:sp>
        <p:nvSpPr>
          <p:cNvPr id="73" name="Google Shape;73;p60"/>
          <p:cNvSpPr txBox="1">
            <a:spLocks noGrp="1"/>
          </p:cNvSpPr>
          <p:nvPr>
            <p:ph type="sldNum" idx="12"/>
          </p:nvPr>
        </p:nvSpPr>
        <p:spPr>
          <a:xfrm>
            <a:off x="8458194" y="0"/>
            <a:ext cx="685800" cy="6858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74"/>
        <p:cNvGrpSpPr/>
        <p:nvPr/>
      </p:nvGrpSpPr>
      <p:grpSpPr>
        <a:xfrm>
          <a:off x="0" y="0"/>
          <a:ext cx="0" cy="0"/>
          <a:chOff x="0" y="0"/>
          <a:chExt cx="0" cy="0"/>
        </a:xfrm>
      </p:grpSpPr>
      <p:sp>
        <p:nvSpPr>
          <p:cNvPr id="75" name="Google Shape;75;p61"/>
          <p:cNvSpPr txBox="1">
            <a:spLocks noGrp="1"/>
          </p:cNvSpPr>
          <p:nvPr>
            <p:ph type="title"/>
          </p:nvPr>
        </p:nvSpPr>
        <p:spPr>
          <a:xfrm>
            <a:off x="545800" y="894725"/>
            <a:ext cx="3704100" cy="993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800"/>
              <a:buFont typeface="Calibri"/>
              <a:buNone/>
              <a:defRPr sz="28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6" name="Google Shape;76;p61"/>
          <p:cNvSpPr txBox="1">
            <a:spLocks noGrp="1"/>
          </p:cNvSpPr>
          <p:nvPr>
            <p:ph type="body" idx="1"/>
          </p:nvPr>
        </p:nvSpPr>
        <p:spPr>
          <a:xfrm>
            <a:off x="1046825" y="2004175"/>
            <a:ext cx="3203100" cy="21696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Clr>
                <a:schemeClr val="dk1"/>
              </a:buClr>
              <a:buSzPts val="2000"/>
              <a:buChar char="▸"/>
              <a:defRPr/>
            </a:lvl1pPr>
            <a:lvl2pPr marL="914400" lvl="1" indent="-355600" algn="l">
              <a:lnSpc>
                <a:spcPct val="90000"/>
              </a:lnSpc>
              <a:spcBef>
                <a:spcPts val="600"/>
              </a:spcBef>
              <a:spcAft>
                <a:spcPts val="0"/>
              </a:spcAft>
              <a:buClr>
                <a:schemeClr val="dk1"/>
              </a:buClr>
              <a:buSzPts val="2000"/>
              <a:buChar char="╺"/>
              <a:defRPr/>
            </a:lvl2pPr>
            <a:lvl3pPr marL="1371600" lvl="2" indent="-355600" algn="l">
              <a:lnSpc>
                <a:spcPct val="90000"/>
              </a:lnSpc>
              <a:spcBef>
                <a:spcPts val="600"/>
              </a:spcBef>
              <a:spcAft>
                <a:spcPts val="0"/>
              </a:spcAft>
              <a:buClr>
                <a:schemeClr val="dk1"/>
              </a:buClr>
              <a:buSzPts val="2000"/>
              <a:buChar char="■"/>
              <a:defRPr/>
            </a:lvl3pPr>
            <a:lvl4pPr marL="1828800" lvl="3" indent="-355600" algn="l">
              <a:lnSpc>
                <a:spcPct val="90000"/>
              </a:lnSpc>
              <a:spcBef>
                <a:spcPts val="600"/>
              </a:spcBef>
              <a:spcAft>
                <a:spcPts val="0"/>
              </a:spcAft>
              <a:buClr>
                <a:schemeClr val="dk1"/>
              </a:buClr>
              <a:buSzPts val="2000"/>
              <a:buChar char="●"/>
              <a:defRPr/>
            </a:lvl4pPr>
            <a:lvl5pPr marL="2286000" lvl="4" indent="-355600" algn="l">
              <a:lnSpc>
                <a:spcPct val="90000"/>
              </a:lnSpc>
              <a:spcBef>
                <a:spcPts val="600"/>
              </a:spcBef>
              <a:spcAft>
                <a:spcPts val="0"/>
              </a:spcAft>
              <a:buClr>
                <a:schemeClr val="dk1"/>
              </a:buClr>
              <a:buSzPts val="2000"/>
              <a:buChar char="○"/>
              <a:defRPr/>
            </a:lvl5pPr>
            <a:lvl6pPr marL="2743200" lvl="5" indent="-355600" algn="l">
              <a:lnSpc>
                <a:spcPct val="90000"/>
              </a:lnSpc>
              <a:spcBef>
                <a:spcPts val="600"/>
              </a:spcBef>
              <a:spcAft>
                <a:spcPts val="0"/>
              </a:spcAft>
              <a:buClr>
                <a:schemeClr val="dk1"/>
              </a:buClr>
              <a:buSzPts val="2000"/>
              <a:buChar char="■"/>
              <a:defRPr/>
            </a:lvl6pPr>
            <a:lvl7pPr marL="3200400" lvl="6" indent="-355600" algn="l">
              <a:lnSpc>
                <a:spcPct val="90000"/>
              </a:lnSpc>
              <a:spcBef>
                <a:spcPts val="600"/>
              </a:spcBef>
              <a:spcAft>
                <a:spcPts val="0"/>
              </a:spcAft>
              <a:buClr>
                <a:schemeClr val="dk1"/>
              </a:buClr>
              <a:buSzPts val="2000"/>
              <a:buChar char="●"/>
              <a:defRPr/>
            </a:lvl7pPr>
            <a:lvl8pPr marL="3657600" lvl="7" indent="-355600" algn="l">
              <a:lnSpc>
                <a:spcPct val="90000"/>
              </a:lnSpc>
              <a:spcBef>
                <a:spcPts val="600"/>
              </a:spcBef>
              <a:spcAft>
                <a:spcPts val="0"/>
              </a:spcAft>
              <a:buClr>
                <a:schemeClr val="dk1"/>
              </a:buClr>
              <a:buSzPts val="2000"/>
              <a:buChar char="○"/>
              <a:defRPr/>
            </a:lvl8pPr>
            <a:lvl9pPr marL="4114800" lvl="8" indent="-355600" algn="l">
              <a:lnSpc>
                <a:spcPct val="90000"/>
              </a:lnSpc>
              <a:spcBef>
                <a:spcPts val="600"/>
              </a:spcBef>
              <a:spcAft>
                <a:spcPts val="600"/>
              </a:spcAft>
              <a:buClr>
                <a:schemeClr val="dk1"/>
              </a:buClr>
              <a:buSzPts val="2000"/>
              <a:buChar char="■"/>
              <a:defRPr/>
            </a:lvl9pPr>
          </a:lstStyle>
          <a:p>
            <a:endParaRPr/>
          </a:p>
        </p:txBody>
      </p:sp>
      <p:sp>
        <p:nvSpPr>
          <p:cNvPr id="77" name="Google Shape;77;p61"/>
          <p:cNvSpPr txBox="1">
            <a:spLocks noGrp="1"/>
          </p:cNvSpPr>
          <p:nvPr>
            <p:ph type="sldNum" idx="12"/>
          </p:nvPr>
        </p:nvSpPr>
        <p:spPr>
          <a:xfrm>
            <a:off x="8458194" y="0"/>
            <a:ext cx="685800" cy="6858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8"/>
        <p:cNvGrpSpPr/>
        <p:nvPr/>
      </p:nvGrpSpPr>
      <p:grpSpPr>
        <a:xfrm>
          <a:off x="0" y="0"/>
          <a:ext cx="0" cy="0"/>
          <a:chOff x="0" y="0"/>
          <a:chExt cx="0" cy="0"/>
        </a:xfrm>
      </p:grpSpPr>
      <p:sp>
        <p:nvSpPr>
          <p:cNvPr id="79" name="Google Shape;79;p6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grpSp>
        <p:nvGrpSpPr>
          <p:cNvPr id="83" name="Google Shape;83;p62"/>
          <p:cNvGrpSpPr/>
          <p:nvPr/>
        </p:nvGrpSpPr>
        <p:grpSpPr>
          <a:xfrm>
            <a:off x="-1" y="-1"/>
            <a:ext cx="9146051" cy="5143501"/>
            <a:chOff x="-1" y="-1"/>
            <a:chExt cx="9146051" cy="5143501"/>
          </a:xfrm>
        </p:grpSpPr>
        <p:sp>
          <p:nvSpPr>
            <p:cNvPr id="84" name="Google Shape;84;p62"/>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62"/>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 name="Google Shape;86;p62"/>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 name="Google Shape;87;p62"/>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 name="Google Shape;88;p62"/>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8_Contents slide layout">
  <p:cSld name="18_Contents slide layout">
    <p:spTree>
      <p:nvGrpSpPr>
        <p:cNvPr id="1" name="Shape 89"/>
        <p:cNvGrpSpPr/>
        <p:nvPr/>
      </p:nvGrpSpPr>
      <p:grpSpPr>
        <a:xfrm>
          <a:off x="0" y="0"/>
          <a:ext cx="0" cy="0"/>
          <a:chOff x="0" y="0"/>
          <a:chExt cx="0" cy="0"/>
        </a:xfrm>
      </p:grpSpPr>
      <p:sp>
        <p:nvSpPr>
          <p:cNvPr id="90" name="Google Shape;90;p63"/>
          <p:cNvSpPr/>
          <p:nvPr/>
        </p:nvSpPr>
        <p:spPr>
          <a:xfrm>
            <a:off x="0" y="355550"/>
            <a:ext cx="8778226" cy="4432401"/>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91" name="Google Shape;91;p63"/>
          <p:cNvSpPr>
            <a:spLocks noGrp="1"/>
          </p:cNvSpPr>
          <p:nvPr>
            <p:ph type="pic" idx="2"/>
          </p:nvPr>
        </p:nvSpPr>
        <p:spPr>
          <a:xfrm>
            <a:off x="0" y="0"/>
            <a:ext cx="5192486" cy="5143500"/>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color">
  <p:cSld name="Blank color">
    <p:bg>
      <p:bgPr>
        <a:gradFill>
          <a:gsLst>
            <a:gs pos="0">
              <a:schemeClr val="accent1"/>
            </a:gs>
            <a:gs pos="50000">
              <a:schemeClr val="accent1"/>
            </a:gs>
            <a:gs pos="100000">
              <a:schemeClr val="accent3"/>
            </a:gs>
          </a:gsLst>
          <a:lin ang="2700006" scaled="0"/>
        </a:gradFill>
        <a:effectLst/>
      </p:bgPr>
    </p:bg>
    <p:spTree>
      <p:nvGrpSpPr>
        <p:cNvPr id="1" name="Shape 92"/>
        <p:cNvGrpSpPr/>
        <p:nvPr/>
      </p:nvGrpSpPr>
      <p:grpSpPr>
        <a:xfrm>
          <a:off x="0" y="0"/>
          <a:ext cx="0" cy="0"/>
          <a:chOff x="0" y="0"/>
          <a:chExt cx="0" cy="0"/>
        </a:xfrm>
      </p:grpSpPr>
      <p:sp>
        <p:nvSpPr>
          <p:cNvPr id="93" name="Google Shape;93;p64"/>
          <p:cNvSpPr/>
          <p:nvPr/>
        </p:nvSpPr>
        <p:spPr>
          <a:xfrm>
            <a:off x="0" y="0"/>
            <a:ext cx="9144000" cy="5143499"/>
          </a:xfrm>
          <a:prstGeom prst="rect">
            <a:avLst/>
          </a:prstGeom>
          <a:solidFill>
            <a:schemeClr val="lt1"/>
          </a:solidFill>
          <a:ln w="76200" cap="flat" cmpd="sng">
            <a:solidFill>
              <a:srgbClr val="DE4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1_Contents slide layout">
  <p:cSld name="21_Contents slide layout">
    <p:spTree>
      <p:nvGrpSpPr>
        <p:cNvPr id="1" name="Shape 94"/>
        <p:cNvGrpSpPr/>
        <p:nvPr/>
      </p:nvGrpSpPr>
      <p:grpSpPr>
        <a:xfrm>
          <a:off x="0" y="0"/>
          <a:ext cx="0" cy="0"/>
          <a:chOff x="0" y="0"/>
          <a:chExt cx="0" cy="0"/>
        </a:xfrm>
      </p:grpSpPr>
      <p:sp>
        <p:nvSpPr>
          <p:cNvPr id="95" name="Google Shape;95;p65"/>
          <p:cNvSpPr/>
          <p:nvPr/>
        </p:nvSpPr>
        <p:spPr>
          <a:xfrm>
            <a:off x="0" y="0"/>
            <a:ext cx="9144000" cy="901016"/>
          </a:xfrm>
          <a:custGeom>
            <a:avLst/>
            <a:gdLst/>
            <a:ahLst/>
            <a:cxnLst/>
            <a:rect l="l" t="t" r="r" b="b"/>
            <a:pathLst>
              <a:path w="814" h="378" extrusionOk="0">
                <a:moveTo>
                  <a:pt x="814" y="25"/>
                </a:moveTo>
                <a:cubicBezTo>
                  <a:pt x="814" y="17"/>
                  <a:pt x="813" y="8"/>
                  <a:pt x="811" y="0"/>
                </a:cubicBezTo>
                <a:cubicBezTo>
                  <a:pt x="0" y="0"/>
                  <a:pt x="0" y="0"/>
                  <a:pt x="0" y="0"/>
                </a:cubicBezTo>
                <a:cubicBezTo>
                  <a:pt x="0" y="378"/>
                  <a:pt x="0" y="378"/>
                  <a:pt x="0" y="378"/>
                </a:cubicBezTo>
                <a:cubicBezTo>
                  <a:pt x="7" y="378"/>
                  <a:pt x="13" y="378"/>
                  <a:pt x="20" y="378"/>
                </a:cubicBezTo>
                <a:cubicBezTo>
                  <a:pt x="458" y="378"/>
                  <a:pt x="814" y="220"/>
                  <a:pt x="814" y="25"/>
                </a:cubicBezTo>
                <a:close/>
              </a:path>
            </a:pathLst>
          </a:custGeom>
          <a:solidFill>
            <a:srgbClr val="DE4E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96" name="Google Shape;96;p65"/>
          <p:cNvSpPr/>
          <p:nvPr/>
        </p:nvSpPr>
        <p:spPr>
          <a:xfrm>
            <a:off x="1" y="4304850"/>
            <a:ext cx="9144000" cy="838650"/>
          </a:xfrm>
          <a:custGeom>
            <a:avLst/>
            <a:gdLst/>
            <a:ahLst/>
            <a:cxnLst/>
            <a:rect l="l" t="t" r="r" b="b"/>
            <a:pathLst>
              <a:path w="797" h="352" extrusionOk="0">
                <a:moveTo>
                  <a:pt x="797" y="0"/>
                </a:moveTo>
                <a:cubicBezTo>
                  <a:pt x="796" y="0"/>
                  <a:pt x="795" y="0"/>
                  <a:pt x="794" y="0"/>
                </a:cubicBezTo>
                <a:cubicBezTo>
                  <a:pt x="356" y="0"/>
                  <a:pt x="0" y="157"/>
                  <a:pt x="0" y="352"/>
                </a:cubicBezTo>
                <a:cubicBezTo>
                  <a:pt x="797" y="352"/>
                  <a:pt x="797" y="352"/>
                  <a:pt x="797" y="352"/>
                </a:cubicBezTo>
                <a:lnTo>
                  <a:pt x="797" y="0"/>
                </a:lnTo>
                <a:close/>
              </a:path>
            </a:pathLst>
          </a:custGeom>
          <a:solidFill>
            <a:srgbClr val="4DB36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97" name="Google Shape;97;p65"/>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750"/>
              </a:spcBef>
              <a:spcAft>
                <a:spcPts val="0"/>
              </a:spcAft>
              <a:buClr>
                <a:srgbClr val="E9495D"/>
              </a:buClr>
              <a:buSzPts val="4050"/>
              <a:buNone/>
              <a:defRPr sz="4050" b="0">
                <a:solidFill>
                  <a:srgbClr val="E9495D"/>
                </a:solidFill>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3_Contents slide layout">
  <p:cSld name="23_Contents slide layout">
    <p:spTree>
      <p:nvGrpSpPr>
        <p:cNvPr id="1" name="Shape 98"/>
        <p:cNvGrpSpPr/>
        <p:nvPr/>
      </p:nvGrpSpPr>
      <p:grpSpPr>
        <a:xfrm>
          <a:off x="0" y="0"/>
          <a:ext cx="0" cy="0"/>
          <a:chOff x="0" y="0"/>
          <a:chExt cx="0" cy="0"/>
        </a:xfrm>
      </p:grpSpPr>
      <p:pic>
        <p:nvPicPr>
          <p:cNvPr id="99" name="Google Shape;99;p66"/>
          <p:cNvPicPr preferRelativeResize="0"/>
          <p:nvPr/>
        </p:nvPicPr>
        <p:blipFill rotWithShape="1">
          <a:blip r:embed="rId2">
            <a:alphaModFix/>
          </a:blip>
          <a:srcRect b="4415"/>
          <a:stretch/>
        </p:blipFill>
        <p:spPr>
          <a:xfrm>
            <a:off x="76546" y="69450"/>
            <a:ext cx="9023815" cy="5011836"/>
          </a:xfrm>
          <a:prstGeom prst="rect">
            <a:avLst/>
          </a:prstGeom>
          <a:noFill/>
          <a:ln>
            <a:noFill/>
          </a:ln>
        </p:spPr>
      </p:pic>
      <p:sp>
        <p:nvSpPr>
          <p:cNvPr id="100" name="Google Shape;100;p66"/>
          <p:cNvSpPr/>
          <p:nvPr/>
        </p:nvSpPr>
        <p:spPr>
          <a:xfrm>
            <a:off x="76546" y="69450"/>
            <a:ext cx="9023815" cy="501183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3"/>
        <p:cNvGrpSpPr/>
        <p:nvPr/>
      </p:nvGrpSpPr>
      <p:grpSpPr>
        <a:xfrm>
          <a:off x="0" y="0"/>
          <a:ext cx="0" cy="0"/>
          <a:chOff x="0" y="0"/>
          <a:chExt cx="0" cy="0"/>
        </a:xfrm>
      </p:grpSpPr>
      <p:sp>
        <p:nvSpPr>
          <p:cNvPr id="14" name="Google Shape;14;p4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grpSp>
        <p:nvGrpSpPr>
          <p:cNvPr id="17" name="Google Shape;17;p49"/>
          <p:cNvGrpSpPr/>
          <p:nvPr/>
        </p:nvGrpSpPr>
        <p:grpSpPr>
          <a:xfrm>
            <a:off x="-1" y="-1"/>
            <a:ext cx="9146051" cy="5143501"/>
            <a:chOff x="-1" y="-1"/>
            <a:chExt cx="9146051" cy="5143501"/>
          </a:xfrm>
        </p:grpSpPr>
        <p:sp>
          <p:nvSpPr>
            <p:cNvPr id="18" name="Google Shape;18;p49"/>
            <p:cNvSpPr/>
            <p:nvPr/>
          </p:nvSpPr>
          <p:spPr>
            <a:xfrm>
              <a:off x="204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 name="Google Shape;19;p49"/>
            <p:cNvSpPr/>
            <p:nvPr/>
          </p:nvSpPr>
          <p:spPr>
            <a:xfrm>
              <a:off x="-1"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0;p49"/>
            <p:cNvSpPr/>
            <p:nvPr/>
          </p:nvSpPr>
          <p:spPr>
            <a:xfrm>
              <a:off x="903221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21;p49"/>
            <p:cNvSpPr/>
            <p:nvPr/>
          </p:nvSpPr>
          <p:spPr>
            <a:xfrm>
              <a:off x="9030169"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22;p49"/>
            <p:cNvSpPr/>
            <p:nvPr/>
          </p:nvSpPr>
          <p:spPr>
            <a:xfrm rot="-5400000">
              <a:off x="4515086" y="-4401256"/>
              <a:ext cx="113830" cy="8916340"/>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2_Contents slide layout">
  <p:cSld name="22_Contents slide layout">
    <p:spTree>
      <p:nvGrpSpPr>
        <p:cNvPr id="1" name="Shape 101"/>
        <p:cNvGrpSpPr/>
        <p:nvPr/>
      </p:nvGrpSpPr>
      <p:grpSpPr>
        <a:xfrm>
          <a:off x="0" y="0"/>
          <a:ext cx="0" cy="0"/>
          <a:chOff x="0" y="0"/>
          <a:chExt cx="0" cy="0"/>
        </a:xfrm>
      </p:grpSpPr>
      <p:sp>
        <p:nvSpPr>
          <p:cNvPr id="102" name="Google Shape;102;p67"/>
          <p:cNvSpPr/>
          <p:nvPr/>
        </p:nvSpPr>
        <p:spPr>
          <a:xfrm>
            <a:off x="0" y="0"/>
            <a:ext cx="9144000" cy="901016"/>
          </a:xfrm>
          <a:custGeom>
            <a:avLst/>
            <a:gdLst/>
            <a:ahLst/>
            <a:cxnLst/>
            <a:rect l="l" t="t" r="r" b="b"/>
            <a:pathLst>
              <a:path w="814" h="378" extrusionOk="0">
                <a:moveTo>
                  <a:pt x="814" y="25"/>
                </a:moveTo>
                <a:cubicBezTo>
                  <a:pt x="814" y="17"/>
                  <a:pt x="813" y="8"/>
                  <a:pt x="811" y="0"/>
                </a:cubicBezTo>
                <a:cubicBezTo>
                  <a:pt x="0" y="0"/>
                  <a:pt x="0" y="0"/>
                  <a:pt x="0" y="0"/>
                </a:cubicBezTo>
                <a:cubicBezTo>
                  <a:pt x="0" y="378"/>
                  <a:pt x="0" y="378"/>
                  <a:pt x="0" y="378"/>
                </a:cubicBezTo>
                <a:cubicBezTo>
                  <a:pt x="7" y="378"/>
                  <a:pt x="13" y="378"/>
                  <a:pt x="20" y="378"/>
                </a:cubicBezTo>
                <a:cubicBezTo>
                  <a:pt x="458" y="378"/>
                  <a:pt x="814" y="220"/>
                  <a:pt x="814" y="25"/>
                </a:cubicBezTo>
                <a:close/>
              </a:path>
            </a:pathLst>
          </a:custGeom>
          <a:solidFill>
            <a:srgbClr val="DE4E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03" name="Google Shape;103;p67"/>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750"/>
              </a:spcBef>
              <a:spcAft>
                <a:spcPts val="0"/>
              </a:spcAft>
              <a:buClr>
                <a:schemeClr val="lt1"/>
              </a:buClr>
              <a:buSzPts val="4050"/>
              <a:buNone/>
              <a:defRPr sz="405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3_Contents slide layout">
  <p:cSld name="13_Contents slide layout">
    <p:spTree>
      <p:nvGrpSpPr>
        <p:cNvPr id="1" name="Shape 104"/>
        <p:cNvGrpSpPr/>
        <p:nvPr/>
      </p:nvGrpSpPr>
      <p:grpSpPr>
        <a:xfrm>
          <a:off x="0" y="0"/>
          <a:ext cx="0" cy="0"/>
          <a:chOff x="0" y="0"/>
          <a:chExt cx="0" cy="0"/>
        </a:xfrm>
      </p:grpSpPr>
      <p:sp>
        <p:nvSpPr>
          <p:cNvPr id="105" name="Google Shape;105;p68"/>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750"/>
              </a:spcBef>
              <a:spcAft>
                <a:spcPts val="0"/>
              </a:spcAft>
              <a:buClr>
                <a:schemeClr val="lt1"/>
              </a:buClr>
              <a:buSzPts val="4050"/>
              <a:buNone/>
              <a:defRPr sz="405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5_Contents slide layout">
  <p:cSld name="25_Contents slide layout">
    <p:bg>
      <p:bgPr>
        <a:solidFill>
          <a:schemeClr val="lt1"/>
        </a:solidFill>
        <a:effectLst/>
      </p:bgPr>
    </p:bg>
    <p:spTree>
      <p:nvGrpSpPr>
        <p:cNvPr id="1" name="Shape 10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9_Contents slide layout">
  <p:cSld name="19_Contents slide layout">
    <p:bg>
      <p:bgPr>
        <a:solidFill>
          <a:schemeClr val="lt1"/>
        </a:solidFill>
        <a:effectLst/>
      </p:bgPr>
    </p:bg>
    <p:spTree>
      <p:nvGrpSpPr>
        <p:cNvPr id="1" name="Shape 107"/>
        <p:cNvGrpSpPr/>
        <p:nvPr/>
      </p:nvGrpSpPr>
      <p:grpSpPr>
        <a:xfrm>
          <a:off x="0" y="0"/>
          <a:ext cx="0" cy="0"/>
          <a:chOff x="0" y="0"/>
          <a:chExt cx="0" cy="0"/>
        </a:xfrm>
      </p:grpSpPr>
      <p:sp>
        <p:nvSpPr>
          <p:cNvPr id="108" name="Google Shape;108;p70"/>
          <p:cNvSpPr/>
          <p:nvPr/>
        </p:nvSpPr>
        <p:spPr>
          <a:xfrm>
            <a:off x="0" y="-9477"/>
            <a:ext cx="9144000" cy="51529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_Contents slide layout">
  <p:cSld name="20_Contents slide layout">
    <p:spTree>
      <p:nvGrpSpPr>
        <p:cNvPr id="1" name="Shape 109"/>
        <p:cNvGrpSpPr/>
        <p:nvPr/>
      </p:nvGrpSpPr>
      <p:grpSpPr>
        <a:xfrm>
          <a:off x="0" y="0"/>
          <a:ext cx="0" cy="0"/>
          <a:chOff x="0" y="0"/>
          <a:chExt cx="0" cy="0"/>
        </a:xfrm>
      </p:grpSpPr>
      <p:sp>
        <p:nvSpPr>
          <p:cNvPr id="110" name="Google Shape;110;p71"/>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750"/>
              </a:spcBef>
              <a:spcAft>
                <a:spcPts val="0"/>
              </a:spcAft>
              <a:buClr>
                <a:schemeClr val="lt1"/>
              </a:buClr>
              <a:buSzPts val="4050"/>
              <a:buNone/>
              <a:defRPr sz="405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1"/>
        <p:cNvGrpSpPr/>
        <p:nvPr/>
      </p:nvGrpSpPr>
      <p:grpSpPr>
        <a:xfrm>
          <a:off x="0" y="0"/>
          <a:ext cx="0" cy="0"/>
          <a:chOff x="0" y="0"/>
          <a:chExt cx="0" cy="0"/>
        </a:xfrm>
      </p:grpSpPr>
      <p:sp>
        <p:nvSpPr>
          <p:cNvPr id="112" name="Google Shape;112;p7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7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4" name="Google Shape;114;p7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7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17"/>
        <p:cNvGrpSpPr/>
        <p:nvPr/>
      </p:nvGrpSpPr>
      <p:grpSpPr>
        <a:xfrm>
          <a:off x="0" y="0"/>
          <a:ext cx="0" cy="0"/>
          <a:chOff x="0" y="0"/>
          <a:chExt cx="0" cy="0"/>
        </a:xfrm>
      </p:grpSpPr>
      <p:sp>
        <p:nvSpPr>
          <p:cNvPr id="118" name="Google Shape;118;p7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7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20" name="Google Shape;120;p7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7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23"/>
        <p:cNvGrpSpPr/>
        <p:nvPr/>
      </p:nvGrpSpPr>
      <p:grpSpPr>
        <a:xfrm>
          <a:off x="0" y="0"/>
          <a:ext cx="0" cy="0"/>
          <a:chOff x="0" y="0"/>
          <a:chExt cx="0" cy="0"/>
        </a:xfrm>
      </p:grpSpPr>
      <p:sp>
        <p:nvSpPr>
          <p:cNvPr id="124" name="Google Shape;124;p7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7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6" name="Google Shape;126;p7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7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7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7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30"/>
        <p:cNvGrpSpPr/>
        <p:nvPr/>
      </p:nvGrpSpPr>
      <p:grpSpPr>
        <a:xfrm>
          <a:off x="0" y="0"/>
          <a:ext cx="0" cy="0"/>
          <a:chOff x="0" y="0"/>
          <a:chExt cx="0" cy="0"/>
        </a:xfrm>
      </p:grpSpPr>
      <p:sp>
        <p:nvSpPr>
          <p:cNvPr id="131" name="Google Shape;131;p75"/>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7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33" name="Google Shape;133;p7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7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35" name="Google Shape;135;p7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7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7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39"/>
        <p:cNvGrpSpPr/>
        <p:nvPr/>
      </p:nvGrpSpPr>
      <p:grpSpPr>
        <a:xfrm>
          <a:off x="0" y="0"/>
          <a:ext cx="0" cy="0"/>
          <a:chOff x="0" y="0"/>
          <a:chExt cx="0" cy="0"/>
        </a:xfrm>
      </p:grpSpPr>
      <p:sp>
        <p:nvSpPr>
          <p:cNvPr id="140" name="Google Shape;140;p7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76"/>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42" name="Google Shape;142;p76"/>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43" name="Google Shape;143;p7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7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7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3"/>
        <p:cNvGrpSpPr/>
        <p:nvPr/>
      </p:nvGrpSpPr>
      <p:grpSpPr>
        <a:xfrm>
          <a:off x="0" y="0"/>
          <a:ext cx="0" cy="0"/>
          <a:chOff x="0" y="0"/>
          <a:chExt cx="0" cy="0"/>
        </a:xfrm>
      </p:grpSpPr>
      <p:sp>
        <p:nvSpPr>
          <p:cNvPr id="24" name="Google Shape;24;p5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6" name="Google Shape;26;p5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46"/>
        <p:cNvGrpSpPr/>
        <p:nvPr/>
      </p:nvGrpSpPr>
      <p:grpSpPr>
        <a:xfrm>
          <a:off x="0" y="0"/>
          <a:ext cx="0" cy="0"/>
          <a:chOff x="0" y="0"/>
          <a:chExt cx="0" cy="0"/>
        </a:xfrm>
      </p:grpSpPr>
      <p:sp>
        <p:nvSpPr>
          <p:cNvPr id="147" name="Google Shape;147;p7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77"/>
          <p:cNvSpPr>
            <a:spLocks noGrp="1"/>
          </p:cNvSpPr>
          <p:nvPr>
            <p:ph type="pic" idx="2"/>
          </p:nvPr>
        </p:nvSpPr>
        <p:spPr>
          <a:xfrm>
            <a:off x="3887391" y="740569"/>
            <a:ext cx="4629150" cy="3655219"/>
          </a:xfrm>
          <a:prstGeom prst="rect">
            <a:avLst/>
          </a:prstGeom>
          <a:noFill/>
          <a:ln>
            <a:noFill/>
          </a:ln>
        </p:spPr>
      </p:sp>
      <p:sp>
        <p:nvSpPr>
          <p:cNvPr id="149" name="Google Shape;149;p7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50" name="Google Shape;150;p7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7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53"/>
        <p:cNvGrpSpPr/>
        <p:nvPr/>
      </p:nvGrpSpPr>
      <p:grpSpPr>
        <a:xfrm>
          <a:off x="0" y="0"/>
          <a:ext cx="0" cy="0"/>
          <a:chOff x="0" y="0"/>
          <a:chExt cx="0" cy="0"/>
        </a:xfrm>
      </p:grpSpPr>
      <p:sp>
        <p:nvSpPr>
          <p:cNvPr id="154" name="Google Shape;154;p7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8"/>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6" name="Google Shape;156;p7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7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9"/>
        <p:cNvGrpSpPr/>
        <p:nvPr/>
      </p:nvGrpSpPr>
      <p:grpSpPr>
        <a:xfrm>
          <a:off x="0" y="0"/>
          <a:ext cx="0" cy="0"/>
          <a:chOff x="0" y="0"/>
          <a:chExt cx="0" cy="0"/>
        </a:xfrm>
      </p:grpSpPr>
      <p:sp>
        <p:nvSpPr>
          <p:cNvPr id="160" name="Google Shape;160;p79"/>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79"/>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2" name="Google Shape;162;p7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7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7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900"/>
              <a:buNone/>
              <a:defRPr/>
            </a:lvl1pPr>
            <a:lvl2pPr marL="0" lvl="1" indent="0" algn="ctr">
              <a:lnSpc>
                <a:spcPct val="100000"/>
              </a:lnSpc>
              <a:spcBef>
                <a:spcPts val="0"/>
              </a:spcBef>
              <a:spcAft>
                <a:spcPts val="0"/>
              </a:spcAft>
              <a:buSzPts val="900"/>
              <a:buNone/>
              <a:defRPr/>
            </a:lvl2pPr>
            <a:lvl3pPr marL="0" lvl="2" indent="0" algn="ctr">
              <a:lnSpc>
                <a:spcPct val="100000"/>
              </a:lnSpc>
              <a:spcBef>
                <a:spcPts val="0"/>
              </a:spcBef>
              <a:spcAft>
                <a:spcPts val="0"/>
              </a:spcAft>
              <a:buSzPts val="900"/>
              <a:buNone/>
              <a:defRPr/>
            </a:lvl3pPr>
            <a:lvl4pPr marL="0" lvl="3" indent="0" algn="ctr">
              <a:lnSpc>
                <a:spcPct val="100000"/>
              </a:lnSpc>
              <a:spcBef>
                <a:spcPts val="0"/>
              </a:spcBef>
              <a:spcAft>
                <a:spcPts val="0"/>
              </a:spcAft>
              <a:buSzPts val="900"/>
              <a:buNone/>
              <a:defRPr/>
            </a:lvl4pPr>
            <a:lvl5pPr marL="0" lvl="4" indent="0" algn="ctr">
              <a:lnSpc>
                <a:spcPct val="100000"/>
              </a:lnSpc>
              <a:spcBef>
                <a:spcPts val="0"/>
              </a:spcBef>
              <a:spcAft>
                <a:spcPts val="0"/>
              </a:spcAft>
              <a:buSzPts val="900"/>
              <a:buNone/>
              <a:defRPr/>
            </a:lvl5pPr>
            <a:lvl6pPr marL="0" lvl="5" indent="0" algn="ctr">
              <a:lnSpc>
                <a:spcPct val="100000"/>
              </a:lnSpc>
              <a:spcBef>
                <a:spcPts val="0"/>
              </a:spcBef>
              <a:spcAft>
                <a:spcPts val="0"/>
              </a:spcAft>
              <a:buSzPts val="900"/>
              <a:buNone/>
              <a:defRPr/>
            </a:lvl6pPr>
            <a:lvl7pPr marL="0" lvl="6" indent="0" algn="ctr">
              <a:lnSpc>
                <a:spcPct val="100000"/>
              </a:lnSpc>
              <a:spcBef>
                <a:spcPts val="0"/>
              </a:spcBef>
              <a:spcAft>
                <a:spcPts val="0"/>
              </a:spcAft>
              <a:buSzPts val="900"/>
              <a:buNone/>
              <a:defRPr/>
            </a:lvl7pPr>
            <a:lvl8pPr marL="0" lvl="7" indent="0" algn="ctr">
              <a:lnSpc>
                <a:spcPct val="100000"/>
              </a:lnSpc>
              <a:spcBef>
                <a:spcPts val="0"/>
              </a:spcBef>
              <a:spcAft>
                <a:spcPts val="0"/>
              </a:spcAft>
              <a:buSzPts val="900"/>
              <a:buNone/>
              <a:defRPr/>
            </a:lvl8pPr>
            <a:lvl9pPr marL="0" lvl="8" indent="0" algn="ctr">
              <a:lnSpc>
                <a:spcPct val="100000"/>
              </a:lnSpc>
              <a:spcBef>
                <a:spcPts val="0"/>
              </a:spcBef>
              <a:spcAft>
                <a:spcPts val="0"/>
              </a:spcAft>
              <a:buSzPts val="900"/>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Contents slide layout">
  <p:cSld name="9_Contents slide layout">
    <p:spTree>
      <p:nvGrpSpPr>
        <p:cNvPr id="1" name="Shape 29"/>
        <p:cNvGrpSpPr/>
        <p:nvPr/>
      </p:nvGrpSpPr>
      <p:grpSpPr>
        <a:xfrm>
          <a:off x="0" y="0"/>
          <a:ext cx="0" cy="0"/>
          <a:chOff x="0" y="0"/>
          <a:chExt cx="0" cy="0"/>
        </a:xfrm>
      </p:grpSpPr>
      <p:sp>
        <p:nvSpPr>
          <p:cNvPr id="30" name="Google Shape;30;p51"/>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750"/>
              </a:spcBef>
              <a:spcAft>
                <a:spcPts val="0"/>
              </a:spcAft>
              <a:buClr>
                <a:schemeClr val="lt1"/>
              </a:buClr>
              <a:buSzPts val="4050"/>
              <a:buNone/>
              <a:defRPr sz="405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52"/>
          <p:cNvSpPr txBox="1">
            <a:spLocks noGrp="1"/>
          </p:cNvSpPr>
          <p:nvPr>
            <p:ph type="title"/>
          </p:nvPr>
        </p:nvSpPr>
        <p:spPr>
          <a:xfrm>
            <a:off x="1411500" y="654075"/>
            <a:ext cx="6321000" cy="13329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chemeClr val="dk2"/>
              </a:buClr>
              <a:buSzPts val="4200"/>
              <a:buFont typeface="Calibri"/>
              <a:buNone/>
              <a:defRPr sz="10000">
                <a:solidFill>
                  <a:schemeClr val="dk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52"/>
          <p:cNvSpPr txBox="1">
            <a:spLocks noGrp="1"/>
          </p:cNvSpPr>
          <p:nvPr>
            <p:ph type="subTitle" idx="1"/>
          </p:nvPr>
        </p:nvSpPr>
        <p:spPr>
          <a:xfrm>
            <a:off x="1539450" y="1722700"/>
            <a:ext cx="6065100" cy="1235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2100"/>
              <a:buNone/>
              <a:defRPr/>
            </a:lvl1pPr>
            <a:lvl2pPr lvl="1" algn="ctr">
              <a:lnSpc>
                <a:spcPct val="100000"/>
              </a:lnSpc>
              <a:spcBef>
                <a:spcPts val="0"/>
              </a:spcBef>
              <a:spcAft>
                <a:spcPts val="0"/>
              </a:spcAft>
              <a:buClr>
                <a:schemeClr val="dk1"/>
              </a:buClr>
              <a:buSzPts val="2100"/>
              <a:buNone/>
              <a:defRPr sz="2100"/>
            </a:lvl2pPr>
            <a:lvl3pPr lvl="2" algn="ctr">
              <a:lnSpc>
                <a:spcPct val="100000"/>
              </a:lnSpc>
              <a:spcBef>
                <a:spcPts val="0"/>
              </a:spcBef>
              <a:spcAft>
                <a:spcPts val="0"/>
              </a:spcAft>
              <a:buClr>
                <a:schemeClr val="dk1"/>
              </a:buClr>
              <a:buSzPts val="2100"/>
              <a:buNone/>
              <a:defRPr sz="2100"/>
            </a:lvl3pPr>
            <a:lvl4pPr lvl="3" algn="ctr">
              <a:lnSpc>
                <a:spcPct val="100000"/>
              </a:lnSpc>
              <a:spcBef>
                <a:spcPts val="0"/>
              </a:spcBef>
              <a:spcAft>
                <a:spcPts val="0"/>
              </a:spcAft>
              <a:buClr>
                <a:schemeClr val="dk1"/>
              </a:buClr>
              <a:buSzPts val="2100"/>
              <a:buNone/>
              <a:defRPr sz="2100"/>
            </a:lvl4pPr>
            <a:lvl5pPr lvl="4" algn="ctr">
              <a:lnSpc>
                <a:spcPct val="100000"/>
              </a:lnSpc>
              <a:spcBef>
                <a:spcPts val="0"/>
              </a:spcBef>
              <a:spcAft>
                <a:spcPts val="0"/>
              </a:spcAft>
              <a:buClr>
                <a:schemeClr val="dk1"/>
              </a:buClr>
              <a:buSzPts val="2100"/>
              <a:buNone/>
              <a:defRPr sz="2100"/>
            </a:lvl5pPr>
            <a:lvl6pPr lvl="5" algn="ctr">
              <a:lnSpc>
                <a:spcPct val="100000"/>
              </a:lnSpc>
              <a:spcBef>
                <a:spcPts val="0"/>
              </a:spcBef>
              <a:spcAft>
                <a:spcPts val="0"/>
              </a:spcAft>
              <a:buClr>
                <a:schemeClr val="dk1"/>
              </a:buClr>
              <a:buSzPts val="2100"/>
              <a:buNone/>
              <a:defRPr sz="2100"/>
            </a:lvl6pPr>
            <a:lvl7pPr lvl="6" algn="ctr">
              <a:lnSpc>
                <a:spcPct val="100000"/>
              </a:lnSpc>
              <a:spcBef>
                <a:spcPts val="0"/>
              </a:spcBef>
              <a:spcAft>
                <a:spcPts val="0"/>
              </a:spcAft>
              <a:buClr>
                <a:schemeClr val="dk1"/>
              </a:buClr>
              <a:buSzPts val="2100"/>
              <a:buNone/>
              <a:defRPr sz="2100"/>
            </a:lvl7pPr>
            <a:lvl8pPr lvl="7" algn="ctr">
              <a:lnSpc>
                <a:spcPct val="100000"/>
              </a:lnSpc>
              <a:spcBef>
                <a:spcPts val="0"/>
              </a:spcBef>
              <a:spcAft>
                <a:spcPts val="0"/>
              </a:spcAft>
              <a:buClr>
                <a:schemeClr val="dk1"/>
              </a:buClr>
              <a:buSzPts val="2100"/>
              <a:buNone/>
              <a:defRPr sz="2100"/>
            </a:lvl8pPr>
            <a:lvl9pPr lvl="8" algn="ctr">
              <a:lnSpc>
                <a:spcPct val="100000"/>
              </a:lnSpc>
              <a:spcBef>
                <a:spcPts val="0"/>
              </a:spcBef>
              <a:spcAft>
                <a:spcPts val="0"/>
              </a:spcAft>
              <a:buClr>
                <a:schemeClr val="dk1"/>
              </a:buClr>
              <a:buSzPts val="2100"/>
              <a:buNone/>
              <a:defRPr sz="2100"/>
            </a:lvl9pPr>
          </a:lstStyle>
          <a:p>
            <a:endParaRPr/>
          </a:p>
        </p:txBody>
      </p:sp>
      <p:grpSp>
        <p:nvGrpSpPr>
          <p:cNvPr id="34" name="Google Shape;34;p52"/>
          <p:cNvGrpSpPr/>
          <p:nvPr/>
        </p:nvGrpSpPr>
        <p:grpSpPr>
          <a:xfrm>
            <a:off x="-1" y="-1"/>
            <a:ext cx="9146051" cy="5143501"/>
            <a:chOff x="-1" y="-1"/>
            <a:chExt cx="9146051" cy="5143501"/>
          </a:xfrm>
        </p:grpSpPr>
        <p:sp>
          <p:nvSpPr>
            <p:cNvPr id="35" name="Google Shape;35;p52"/>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 name="Google Shape;36;p52"/>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 name="Google Shape;37;p52"/>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 name="Google Shape;38;p52"/>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 name="Google Shape;39;p52"/>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Contents slide layout">
  <p:cSld name="7_Contents slide layout">
    <p:spTree>
      <p:nvGrpSpPr>
        <p:cNvPr id="1" name="Shape 40"/>
        <p:cNvGrpSpPr/>
        <p:nvPr/>
      </p:nvGrpSpPr>
      <p:grpSpPr>
        <a:xfrm>
          <a:off x="0" y="0"/>
          <a:ext cx="0" cy="0"/>
          <a:chOff x="0" y="0"/>
          <a:chExt cx="0" cy="0"/>
        </a:xfrm>
      </p:grpSpPr>
      <p:sp>
        <p:nvSpPr>
          <p:cNvPr id="41" name="Google Shape;41;p53"/>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750"/>
              </a:spcBef>
              <a:spcAft>
                <a:spcPts val="0"/>
              </a:spcAft>
              <a:buClr>
                <a:schemeClr val="lt1"/>
              </a:buClr>
              <a:buSzPts val="4050"/>
              <a:buNone/>
              <a:defRPr sz="405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accent1"/>
            </a:gs>
            <a:gs pos="50000">
              <a:schemeClr val="accent1"/>
            </a:gs>
            <a:gs pos="100000">
              <a:schemeClr val="accent3"/>
            </a:gs>
          </a:gsLst>
          <a:lin ang="2700006" scaled="0"/>
        </a:gradFill>
        <a:effectLst/>
      </p:bgPr>
    </p:bg>
    <p:spTree>
      <p:nvGrpSpPr>
        <p:cNvPr id="1" name="Shape 42"/>
        <p:cNvGrpSpPr/>
        <p:nvPr/>
      </p:nvGrpSpPr>
      <p:grpSpPr>
        <a:xfrm>
          <a:off x="0" y="0"/>
          <a:ext cx="0" cy="0"/>
          <a:chOff x="0" y="0"/>
          <a:chExt cx="0" cy="0"/>
        </a:xfrm>
      </p:grpSpPr>
      <p:sp>
        <p:nvSpPr>
          <p:cNvPr id="43" name="Google Shape;43;p54"/>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 name="Google Shape;44;p54"/>
          <p:cNvSpPr txBox="1">
            <a:spLocks noGrp="1"/>
          </p:cNvSpPr>
          <p:nvPr>
            <p:ph type="ctrTitle"/>
          </p:nvPr>
        </p:nvSpPr>
        <p:spPr>
          <a:xfrm>
            <a:off x="569189" y="2129106"/>
            <a:ext cx="7599600" cy="546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5" name="Google Shape;45;p54"/>
          <p:cNvSpPr txBox="1">
            <a:spLocks noGrp="1"/>
          </p:cNvSpPr>
          <p:nvPr>
            <p:ph type="subTitle" idx="1"/>
          </p:nvPr>
        </p:nvSpPr>
        <p:spPr>
          <a:xfrm>
            <a:off x="569189" y="2670407"/>
            <a:ext cx="7599600" cy="309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2000"/>
              <a:buNone/>
              <a:defRPr>
                <a:solidFill>
                  <a:schemeClr val="accent2"/>
                </a:solidFill>
              </a:defRPr>
            </a:lvl1pPr>
            <a:lvl2pPr lvl="1" algn="l">
              <a:lnSpc>
                <a:spcPct val="90000"/>
              </a:lnSpc>
              <a:spcBef>
                <a:spcPts val="600"/>
              </a:spcBef>
              <a:spcAft>
                <a:spcPts val="0"/>
              </a:spcAft>
              <a:buClr>
                <a:schemeClr val="accent2"/>
              </a:buClr>
              <a:buSzPts val="3000"/>
              <a:buNone/>
              <a:defRPr sz="3000">
                <a:solidFill>
                  <a:schemeClr val="accent2"/>
                </a:solidFill>
              </a:defRPr>
            </a:lvl2pPr>
            <a:lvl3pPr lvl="2" algn="l">
              <a:lnSpc>
                <a:spcPct val="90000"/>
              </a:lnSpc>
              <a:spcBef>
                <a:spcPts val="600"/>
              </a:spcBef>
              <a:spcAft>
                <a:spcPts val="0"/>
              </a:spcAft>
              <a:buClr>
                <a:schemeClr val="accent2"/>
              </a:buClr>
              <a:buSzPts val="3000"/>
              <a:buNone/>
              <a:defRPr sz="3000">
                <a:solidFill>
                  <a:schemeClr val="accent2"/>
                </a:solidFill>
              </a:defRPr>
            </a:lvl3pPr>
            <a:lvl4pPr lvl="3" algn="l">
              <a:lnSpc>
                <a:spcPct val="90000"/>
              </a:lnSpc>
              <a:spcBef>
                <a:spcPts val="600"/>
              </a:spcBef>
              <a:spcAft>
                <a:spcPts val="0"/>
              </a:spcAft>
              <a:buClr>
                <a:schemeClr val="accent2"/>
              </a:buClr>
              <a:buSzPts val="3000"/>
              <a:buNone/>
              <a:defRPr sz="3000">
                <a:solidFill>
                  <a:schemeClr val="accent2"/>
                </a:solidFill>
              </a:defRPr>
            </a:lvl4pPr>
            <a:lvl5pPr lvl="4" algn="l">
              <a:lnSpc>
                <a:spcPct val="90000"/>
              </a:lnSpc>
              <a:spcBef>
                <a:spcPts val="600"/>
              </a:spcBef>
              <a:spcAft>
                <a:spcPts val="0"/>
              </a:spcAft>
              <a:buClr>
                <a:schemeClr val="accent2"/>
              </a:buClr>
              <a:buSzPts val="3000"/>
              <a:buNone/>
              <a:defRPr sz="3000">
                <a:solidFill>
                  <a:schemeClr val="accent2"/>
                </a:solidFill>
              </a:defRPr>
            </a:lvl5pPr>
            <a:lvl6pPr lvl="5" algn="l">
              <a:lnSpc>
                <a:spcPct val="90000"/>
              </a:lnSpc>
              <a:spcBef>
                <a:spcPts val="600"/>
              </a:spcBef>
              <a:spcAft>
                <a:spcPts val="0"/>
              </a:spcAft>
              <a:buClr>
                <a:schemeClr val="accent2"/>
              </a:buClr>
              <a:buSzPts val="3000"/>
              <a:buNone/>
              <a:defRPr sz="3000">
                <a:solidFill>
                  <a:schemeClr val="accent2"/>
                </a:solidFill>
              </a:defRPr>
            </a:lvl6pPr>
            <a:lvl7pPr lvl="6" algn="l">
              <a:lnSpc>
                <a:spcPct val="90000"/>
              </a:lnSpc>
              <a:spcBef>
                <a:spcPts val="600"/>
              </a:spcBef>
              <a:spcAft>
                <a:spcPts val="0"/>
              </a:spcAft>
              <a:buClr>
                <a:schemeClr val="accent2"/>
              </a:buClr>
              <a:buSzPts val="3000"/>
              <a:buNone/>
              <a:defRPr sz="3000">
                <a:solidFill>
                  <a:schemeClr val="accent2"/>
                </a:solidFill>
              </a:defRPr>
            </a:lvl7pPr>
            <a:lvl8pPr lvl="7" algn="l">
              <a:lnSpc>
                <a:spcPct val="90000"/>
              </a:lnSpc>
              <a:spcBef>
                <a:spcPts val="600"/>
              </a:spcBef>
              <a:spcAft>
                <a:spcPts val="0"/>
              </a:spcAft>
              <a:buClr>
                <a:schemeClr val="accent2"/>
              </a:buClr>
              <a:buSzPts val="3000"/>
              <a:buNone/>
              <a:defRPr sz="3000">
                <a:solidFill>
                  <a:schemeClr val="accent2"/>
                </a:solidFill>
              </a:defRPr>
            </a:lvl8pPr>
            <a:lvl9pPr lvl="8" algn="l">
              <a:lnSpc>
                <a:spcPct val="90000"/>
              </a:lnSpc>
              <a:spcBef>
                <a:spcPts val="600"/>
              </a:spcBef>
              <a:spcAft>
                <a:spcPts val="6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accent1"/>
            </a:gs>
            <a:gs pos="50000">
              <a:schemeClr val="accent1"/>
            </a:gs>
            <a:gs pos="100000">
              <a:schemeClr val="accent3"/>
            </a:gs>
          </a:gsLst>
          <a:lin ang="2700006" scaled="0"/>
        </a:gradFill>
        <a:effectLst/>
      </p:bgPr>
    </p:bg>
    <p:spTree>
      <p:nvGrpSpPr>
        <p:cNvPr id="1" name="Shape 46"/>
        <p:cNvGrpSpPr/>
        <p:nvPr/>
      </p:nvGrpSpPr>
      <p:grpSpPr>
        <a:xfrm>
          <a:off x="0" y="0"/>
          <a:ext cx="0" cy="0"/>
          <a:chOff x="0" y="0"/>
          <a:chExt cx="0" cy="0"/>
        </a:xfrm>
      </p:grpSpPr>
      <p:sp>
        <p:nvSpPr>
          <p:cNvPr id="47" name="Google Shape;47;p55"/>
          <p:cNvSpPr/>
          <p:nvPr/>
        </p:nvSpPr>
        <p:spPr>
          <a:xfrm>
            <a:off x="0" y="0"/>
            <a:ext cx="9143994"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 name="Google Shape;48;p55"/>
          <p:cNvSpPr txBox="1">
            <a:spLocks noGrp="1"/>
          </p:cNvSpPr>
          <p:nvPr>
            <p:ph type="body" idx="1"/>
          </p:nvPr>
        </p:nvSpPr>
        <p:spPr>
          <a:xfrm>
            <a:off x="1100500" y="1079200"/>
            <a:ext cx="4858200" cy="2991600"/>
          </a:xfrm>
          <a:prstGeom prst="rect">
            <a:avLst/>
          </a:prstGeom>
          <a:noFill/>
          <a:ln>
            <a:noFill/>
          </a:ln>
        </p:spPr>
        <p:txBody>
          <a:bodyPr spcFirstLastPara="1" wrap="square" lIns="0" tIns="0" rIns="0" bIns="0" anchor="t" anchorCtr="0">
            <a:noAutofit/>
          </a:bodyPr>
          <a:lstStyle>
            <a:lvl1pPr marL="457200" lvl="0" indent="-431800" algn="l">
              <a:lnSpc>
                <a:spcPct val="100000"/>
              </a:lnSpc>
              <a:spcBef>
                <a:spcPts val="0"/>
              </a:spcBef>
              <a:spcAft>
                <a:spcPts val="0"/>
              </a:spcAft>
              <a:buClr>
                <a:schemeClr val="lt1"/>
              </a:buClr>
              <a:buSzPts val="3200"/>
              <a:buFont typeface="Kulim Park"/>
              <a:buChar char="▸"/>
              <a:defRPr sz="3200" b="1">
                <a:solidFill>
                  <a:schemeClr val="lt1"/>
                </a:solidFill>
                <a:latin typeface="Kulim Park"/>
                <a:ea typeface="Kulim Park"/>
                <a:cs typeface="Kulim Park"/>
                <a:sym typeface="Kulim Park"/>
              </a:defRPr>
            </a:lvl1pPr>
            <a:lvl2pPr marL="914400" lvl="1" indent="-431800" algn="l">
              <a:lnSpc>
                <a:spcPct val="100000"/>
              </a:lnSpc>
              <a:spcBef>
                <a:spcPts val="600"/>
              </a:spcBef>
              <a:spcAft>
                <a:spcPts val="0"/>
              </a:spcAft>
              <a:buClr>
                <a:schemeClr val="lt1"/>
              </a:buClr>
              <a:buSzPts val="3200"/>
              <a:buFont typeface="Kulim Park"/>
              <a:buChar char="╺"/>
              <a:defRPr sz="3200" b="1">
                <a:solidFill>
                  <a:schemeClr val="lt1"/>
                </a:solidFill>
                <a:latin typeface="Kulim Park"/>
                <a:ea typeface="Kulim Park"/>
                <a:cs typeface="Kulim Park"/>
                <a:sym typeface="Kulim Park"/>
              </a:defRPr>
            </a:lvl2pPr>
            <a:lvl3pPr marL="1371600" lvl="2" indent="-431800" algn="l">
              <a:lnSpc>
                <a:spcPct val="100000"/>
              </a:lnSpc>
              <a:spcBef>
                <a:spcPts val="600"/>
              </a:spcBef>
              <a:spcAft>
                <a:spcPts val="0"/>
              </a:spcAft>
              <a:buClr>
                <a:schemeClr val="lt1"/>
              </a:buClr>
              <a:buSzPts val="3200"/>
              <a:buFont typeface="Kulim Park"/>
              <a:buChar char="■"/>
              <a:defRPr sz="3200" b="1">
                <a:solidFill>
                  <a:schemeClr val="lt1"/>
                </a:solidFill>
                <a:latin typeface="Kulim Park"/>
                <a:ea typeface="Kulim Park"/>
                <a:cs typeface="Kulim Park"/>
                <a:sym typeface="Kulim Park"/>
              </a:defRPr>
            </a:lvl3pPr>
            <a:lvl4pPr marL="1828800" lvl="3" indent="-431800" algn="l">
              <a:lnSpc>
                <a:spcPct val="100000"/>
              </a:lnSpc>
              <a:spcBef>
                <a:spcPts val="600"/>
              </a:spcBef>
              <a:spcAft>
                <a:spcPts val="0"/>
              </a:spcAft>
              <a:buClr>
                <a:schemeClr val="lt1"/>
              </a:buClr>
              <a:buSzPts val="3200"/>
              <a:buFont typeface="Kulim Park"/>
              <a:buChar char="●"/>
              <a:defRPr sz="3200" b="1">
                <a:solidFill>
                  <a:schemeClr val="lt1"/>
                </a:solidFill>
                <a:latin typeface="Kulim Park"/>
                <a:ea typeface="Kulim Park"/>
                <a:cs typeface="Kulim Park"/>
                <a:sym typeface="Kulim Park"/>
              </a:defRPr>
            </a:lvl4pPr>
            <a:lvl5pPr marL="2286000" lvl="4" indent="-431800" algn="l">
              <a:lnSpc>
                <a:spcPct val="100000"/>
              </a:lnSpc>
              <a:spcBef>
                <a:spcPts val="600"/>
              </a:spcBef>
              <a:spcAft>
                <a:spcPts val="0"/>
              </a:spcAft>
              <a:buClr>
                <a:schemeClr val="lt1"/>
              </a:buClr>
              <a:buSzPts val="3200"/>
              <a:buFont typeface="Kulim Park"/>
              <a:buChar char="○"/>
              <a:defRPr sz="3200" b="1">
                <a:solidFill>
                  <a:schemeClr val="lt1"/>
                </a:solidFill>
                <a:latin typeface="Kulim Park"/>
                <a:ea typeface="Kulim Park"/>
                <a:cs typeface="Kulim Park"/>
                <a:sym typeface="Kulim Park"/>
              </a:defRPr>
            </a:lvl5pPr>
            <a:lvl6pPr marL="2743200" lvl="5" indent="-431800" algn="l">
              <a:lnSpc>
                <a:spcPct val="100000"/>
              </a:lnSpc>
              <a:spcBef>
                <a:spcPts val="600"/>
              </a:spcBef>
              <a:spcAft>
                <a:spcPts val="0"/>
              </a:spcAft>
              <a:buClr>
                <a:schemeClr val="lt1"/>
              </a:buClr>
              <a:buSzPts val="3200"/>
              <a:buFont typeface="Kulim Park"/>
              <a:buChar char="■"/>
              <a:defRPr sz="3200" b="1">
                <a:solidFill>
                  <a:schemeClr val="lt1"/>
                </a:solidFill>
                <a:latin typeface="Kulim Park"/>
                <a:ea typeface="Kulim Park"/>
                <a:cs typeface="Kulim Park"/>
                <a:sym typeface="Kulim Park"/>
              </a:defRPr>
            </a:lvl6pPr>
            <a:lvl7pPr marL="3200400" lvl="6" indent="-431800" algn="l">
              <a:lnSpc>
                <a:spcPct val="100000"/>
              </a:lnSpc>
              <a:spcBef>
                <a:spcPts val="600"/>
              </a:spcBef>
              <a:spcAft>
                <a:spcPts val="0"/>
              </a:spcAft>
              <a:buClr>
                <a:schemeClr val="lt1"/>
              </a:buClr>
              <a:buSzPts val="3200"/>
              <a:buFont typeface="Kulim Park"/>
              <a:buChar char="●"/>
              <a:defRPr sz="3200" b="1">
                <a:solidFill>
                  <a:schemeClr val="lt1"/>
                </a:solidFill>
                <a:latin typeface="Kulim Park"/>
                <a:ea typeface="Kulim Park"/>
                <a:cs typeface="Kulim Park"/>
                <a:sym typeface="Kulim Park"/>
              </a:defRPr>
            </a:lvl7pPr>
            <a:lvl8pPr marL="3657600" lvl="7" indent="-431800" algn="l">
              <a:lnSpc>
                <a:spcPct val="100000"/>
              </a:lnSpc>
              <a:spcBef>
                <a:spcPts val="600"/>
              </a:spcBef>
              <a:spcAft>
                <a:spcPts val="0"/>
              </a:spcAft>
              <a:buClr>
                <a:schemeClr val="lt1"/>
              </a:buClr>
              <a:buSzPts val="3200"/>
              <a:buFont typeface="Kulim Park"/>
              <a:buChar char="○"/>
              <a:defRPr sz="3200" b="1">
                <a:solidFill>
                  <a:schemeClr val="lt1"/>
                </a:solidFill>
                <a:latin typeface="Kulim Park"/>
                <a:ea typeface="Kulim Park"/>
                <a:cs typeface="Kulim Park"/>
                <a:sym typeface="Kulim Park"/>
              </a:defRPr>
            </a:lvl8pPr>
            <a:lvl9pPr marL="4114800" lvl="8" indent="-431800" algn="l">
              <a:lnSpc>
                <a:spcPct val="100000"/>
              </a:lnSpc>
              <a:spcBef>
                <a:spcPts val="600"/>
              </a:spcBef>
              <a:spcAft>
                <a:spcPts val="600"/>
              </a:spcAft>
              <a:buClr>
                <a:schemeClr val="lt1"/>
              </a:buClr>
              <a:buSzPts val="3200"/>
              <a:buFont typeface="Kulim Park"/>
              <a:buChar char="■"/>
              <a:defRPr sz="3200" b="1">
                <a:solidFill>
                  <a:schemeClr val="lt1"/>
                </a:solidFill>
                <a:latin typeface="Kulim Park"/>
                <a:ea typeface="Kulim Park"/>
                <a:cs typeface="Kulim Park"/>
                <a:sym typeface="Kulim Park"/>
              </a:defRPr>
            </a:lvl9pPr>
          </a:lstStyle>
          <a:p>
            <a:endParaRPr/>
          </a:p>
        </p:txBody>
      </p:sp>
      <p:sp>
        <p:nvSpPr>
          <p:cNvPr id="49" name="Google Shape;49;p55"/>
          <p:cNvSpPr txBox="1">
            <a:spLocks noGrp="1"/>
          </p:cNvSpPr>
          <p:nvPr>
            <p:ph type="sldNum" idx="12"/>
          </p:nvPr>
        </p:nvSpPr>
        <p:spPr>
          <a:xfrm>
            <a:off x="8458194" y="0"/>
            <a:ext cx="685800" cy="6858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grpSp>
        <p:nvGrpSpPr>
          <p:cNvPr id="50" name="Google Shape;50;p55"/>
          <p:cNvGrpSpPr/>
          <p:nvPr/>
        </p:nvGrpSpPr>
        <p:grpSpPr>
          <a:xfrm>
            <a:off x="-1" y="-1"/>
            <a:ext cx="9146051" cy="5143501"/>
            <a:chOff x="-1" y="-1"/>
            <a:chExt cx="9146051" cy="5143501"/>
          </a:xfrm>
        </p:grpSpPr>
        <p:sp>
          <p:nvSpPr>
            <p:cNvPr id="51" name="Google Shape;51;p55"/>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 name="Google Shape;52;p55"/>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 name="Google Shape;53;p55"/>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 name="Google Shape;54;p55"/>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 name="Google Shape;55;p55"/>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6"/>
        <p:cNvGrpSpPr/>
        <p:nvPr/>
      </p:nvGrpSpPr>
      <p:grpSpPr>
        <a:xfrm>
          <a:off x="0" y="0"/>
          <a:ext cx="0" cy="0"/>
          <a:chOff x="0" y="0"/>
          <a:chExt cx="0" cy="0"/>
        </a:xfrm>
      </p:grpSpPr>
      <p:sp>
        <p:nvSpPr>
          <p:cNvPr id="57" name="Google Shape;57;p56"/>
          <p:cNvSpPr txBox="1">
            <a:spLocks noGrp="1"/>
          </p:cNvSpPr>
          <p:nvPr>
            <p:ph type="title"/>
          </p:nvPr>
        </p:nvSpPr>
        <p:spPr>
          <a:xfrm>
            <a:off x="545800" y="885775"/>
            <a:ext cx="7772400" cy="626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56"/>
          <p:cNvSpPr txBox="1">
            <a:spLocks noGrp="1"/>
          </p:cNvSpPr>
          <p:nvPr>
            <p:ph type="body" idx="1"/>
          </p:nvPr>
        </p:nvSpPr>
        <p:spPr>
          <a:xfrm>
            <a:off x="1046825" y="1636475"/>
            <a:ext cx="5412900" cy="25374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0"/>
              </a:spcBef>
              <a:spcAft>
                <a:spcPts val="0"/>
              </a:spcAft>
              <a:buClr>
                <a:schemeClr val="dk1"/>
              </a:buClr>
              <a:buSzPts val="2000"/>
              <a:buChar char="▸"/>
              <a:defRPr/>
            </a:lvl1pPr>
            <a:lvl2pPr marL="914400" lvl="1" indent="-355600" algn="l">
              <a:lnSpc>
                <a:spcPct val="90000"/>
              </a:lnSpc>
              <a:spcBef>
                <a:spcPts val="600"/>
              </a:spcBef>
              <a:spcAft>
                <a:spcPts val="0"/>
              </a:spcAft>
              <a:buClr>
                <a:schemeClr val="dk1"/>
              </a:buClr>
              <a:buSzPts val="2000"/>
              <a:buChar char="╺"/>
              <a:defRPr/>
            </a:lvl2pPr>
            <a:lvl3pPr marL="1371600" lvl="2" indent="-355600" algn="l">
              <a:lnSpc>
                <a:spcPct val="90000"/>
              </a:lnSpc>
              <a:spcBef>
                <a:spcPts val="600"/>
              </a:spcBef>
              <a:spcAft>
                <a:spcPts val="0"/>
              </a:spcAft>
              <a:buClr>
                <a:schemeClr val="dk1"/>
              </a:buClr>
              <a:buSzPts val="2000"/>
              <a:buChar char="■"/>
              <a:defRPr/>
            </a:lvl3pPr>
            <a:lvl4pPr marL="1828800" lvl="3" indent="-355600" algn="l">
              <a:lnSpc>
                <a:spcPct val="90000"/>
              </a:lnSpc>
              <a:spcBef>
                <a:spcPts val="600"/>
              </a:spcBef>
              <a:spcAft>
                <a:spcPts val="0"/>
              </a:spcAft>
              <a:buClr>
                <a:schemeClr val="dk1"/>
              </a:buClr>
              <a:buSzPts val="2000"/>
              <a:buChar char="●"/>
              <a:defRPr/>
            </a:lvl4pPr>
            <a:lvl5pPr marL="2286000" lvl="4" indent="-355600" algn="l">
              <a:lnSpc>
                <a:spcPct val="90000"/>
              </a:lnSpc>
              <a:spcBef>
                <a:spcPts val="600"/>
              </a:spcBef>
              <a:spcAft>
                <a:spcPts val="0"/>
              </a:spcAft>
              <a:buClr>
                <a:schemeClr val="dk1"/>
              </a:buClr>
              <a:buSzPts val="2000"/>
              <a:buChar char="○"/>
              <a:defRPr/>
            </a:lvl5pPr>
            <a:lvl6pPr marL="2743200" lvl="5" indent="-355600" algn="l">
              <a:lnSpc>
                <a:spcPct val="90000"/>
              </a:lnSpc>
              <a:spcBef>
                <a:spcPts val="600"/>
              </a:spcBef>
              <a:spcAft>
                <a:spcPts val="0"/>
              </a:spcAft>
              <a:buClr>
                <a:schemeClr val="dk1"/>
              </a:buClr>
              <a:buSzPts val="2000"/>
              <a:buChar char="■"/>
              <a:defRPr/>
            </a:lvl6pPr>
            <a:lvl7pPr marL="3200400" lvl="6" indent="-355600" algn="l">
              <a:lnSpc>
                <a:spcPct val="90000"/>
              </a:lnSpc>
              <a:spcBef>
                <a:spcPts val="600"/>
              </a:spcBef>
              <a:spcAft>
                <a:spcPts val="0"/>
              </a:spcAft>
              <a:buClr>
                <a:schemeClr val="dk1"/>
              </a:buClr>
              <a:buSzPts val="2000"/>
              <a:buChar char="●"/>
              <a:defRPr/>
            </a:lvl7pPr>
            <a:lvl8pPr marL="3657600" lvl="7" indent="-355600" algn="l">
              <a:lnSpc>
                <a:spcPct val="90000"/>
              </a:lnSpc>
              <a:spcBef>
                <a:spcPts val="600"/>
              </a:spcBef>
              <a:spcAft>
                <a:spcPts val="0"/>
              </a:spcAft>
              <a:buClr>
                <a:schemeClr val="dk1"/>
              </a:buClr>
              <a:buSzPts val="2000"/>
              <a:buChar char="○"/>
              <a:defRPr/>
            </a:lvl8pPr>
            <a:lvl9pPr marL="4114800" lvl="8" indent="-355600" algn="l">
              <a:lnSpc>
                <a:spcPct val="90000"/>
              </a:lnSpc>
              <a:spcBef>
                <a:spcPts val="600"/>
              </a:spcBef>
              <a:spcAft>
                <a:spcPts val="600"/>
              </a:spcAft>
              <a:buClr>
                <a:schemeClr val="dk1"/>
              </a:buClr>
              <a:buSzPts val="2000"/>
              <a:buChar char="■"/>
              <a:defRPr/>
            </a:lvl9pPr>
          </a:lstStyle>
          <a:p>
            <a:endParaRPr/>
          </a:p>
        </p:txBody>
      </p:sp>
      <p:sp>
        <p:nvSpPr>
          <p:cNvPr id="59" name="Google Shape;59;p56"/>
          <p:cNvSpPr txBox="1">
            <a:spLocks noGrp="1"/>
          </p:cNvSpPr>
          <p:nvPr>
            <p:ph type="sldNum" idx="12"/>
          </p:nvPr>
        </p:nvSpPr>
        <p:spPr>
          <a:xfrm>
            <a:off x="8458194" y="0"/>
            <a:ext cx="685800" cy="6858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s://plantillaspowerpoint.org/"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4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4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4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
        <p:nvSpPr>
          <p:cNvPr id="15" name="TextBox 11"/>
          <p:cNvSpPr txBox="1"/>
          <p:nvPr userDrawn="1"/>
        </p:nvSpPr>
        <p:spPr>
          <a:xfrm rot="16200000">
            <a:off x="-2358424" y="1448927"/>
            <a:ext cx="4446020" cy="230832"/>
          </a:xfrm>
          <a:prstGeom prst="rect">
            <a:avLst/>
          </a:prstGeom>
          <a:noFill/>
        </p:spPr>
        <p:txBody>
          <a:bodyPr wrap="square" rtlCol="0" anchor="ctr">
            <a:spAutoFit/>
          </a:bodyPr>
          <a:lstStyle/>
          <a:p>
            <a:r>
              <a:rPr lang="bs-Latn-BA" sz="900" dirty="0">
                <a:solidFill>
                  <a:schemeClr val="bg1">
                    <a:lumMod val="65000"/>
                  </a:schemeClr>
                </a:solidFill>
              </a:rPr>
              <a:t>Find</a:t>
            </a:r>
            <a:r>
              <a:rPr lang="bs-Latn-BA" sz="900" baseline="0" dirty="0">
                <a:solidFill>
                  <a:schemeClr val="bg1">
                    <a:lumMod val="65000"/>
                  </a:schemeClr>
                </a:solidFill>
              </a:rPr>
              <a:t> m</a:t>
            </a:r>
            <a:r>
              <a:rPr lang="bs-Latn-BA" sz="900" dirty="0">
                <a:solidFill>
                  <a:schemeClr val="bg1">
                    <a:lumMod val="65000"/>
                  </a:schemeClr>
                </a:solidFill>
              </a:rPr>
              <a:t>ore PowerPoint templates</a:t>
            </a:r>
            <a:r>
              <a:rPr lang="bs-Latn-BA" sz="900" baseline="0" dirty="0">
                <a:solidFill>
                  <a:schemeClr val="bg1">
                    <a:lumMod val="65000"/>
                  </a:schemeClr>
                </a:solidFill>
              </a:rPr>
              <a:t> on </a:t>
            </a:r>
            <a:r>
              <a:rPr lang="es-PE" sz="900" b="1" baseline="0" dirty="0" smtClean="0">
                <a:solidFill>
                  <a:schemeClr val="bg1">
                    <a:lumMod val="65000"/>
                  </a:schemeClr>
                </a:solidFill>
                <a:hlinkClick r:id="rId34"/>
              </a:rPr>
              <a:t>plantillaspowerpoint.org</a:t>
            </a:r>
            <a:endParaRPr lang="en-US" sz="900" dirty="0">
              <a:solidFill>
                <a:schemeClr val="bg1">
                  <a:lumMod val="65000"/>
                </a:schemeClr>
              </a:solidFill>
            </a:endParaRPr>
          </a:p>
        </p:txBody>
      </p:sp>
      <p:pic>
        <p:nvPicPr>
          <p:cNvPr id="16" name="Imagen 15"/>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rot="16200000">
            <a:off x="-625369" y="4141894"/>
            <a:ext cx="979910" cy="27082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36.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
          <p:cNvSpPr txBox="1">
            <a:spLocks noGrp="1"/>
          </p:cNvSpPr>
          <p:nvPr>
            <p:ph type="ctrTitle"/>
          </p:nvPr>
        </p:nvSpPr>
        <p:spPr>
          <a:xfrm>
            <a:off x="271340" y="1799034"/>
            <a:ext cx="3578155" cy="1064402"/>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DE4E42"/>
              </a:buClr>
              <a:buSzPts val="5200"/>
              <a:buFont typeface="Calibri"/>
              <a:buNone/>
            </a:pPr>
            <a:r>
              <a:rPr lang="en-US" sz="9600" b="1">
                <a:solidFill>
                  <a:srgbClr val="DE4E42"/>
                </a:solidFill>
              </a:rPr>
              <a:t>Gmail</a:t>
            </a:r>
            <a:endParaRPr sz="9600" b="1">
              <a:solidFill>
                <a:srgbClr val="DE4E42"/>
              </a:solidFill>
            </a:endParaRPr>
          </a:p>
        </p:txBody>
      </p:sp>
      <p:sp>
        <p:nvSpPr>
          <p:cNvPr id="170" name="Google Shape;170;p1"/>
          <p:cNvSpPr txBox="1"/>
          <p:nvPr/>
        </p:nvSpPr>
        <p:spPr>
          <a:xfrm>
            <a:off x="1132605" y="3699150"/>
            <a:ext cx="2085770" cy="96962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600"/>
              </a:spcAft>
              <a:buNone/>
            </a:pPr>
            <a:r>
              <a:rPr lang="en-US" sz="1400" b="0" i="0" u="none" strike="noStrike" cap="none">
                <a:solidFill>
                  <a:schemeClr val="dk1"/>
                </a:solidFill>
                <a:latin typeface="Arial"/>
                <a:ea typeface="Arial"/>
                <a:cs typeface="Arial"/>
                <a:sym typeface="Arial"/>
              </a:rPr>
              <a:t>Quotations are commonly to invoke philosophical thoughts from the reader.</a:t>
            </a:r>
            <a:endParaRPr/>
          </a:p>
        </p:txBody>
      </p:sp>
      <p:pic>
        <p:nvPicPr>
          <p:cNvPr id="171" name="Google Shape;171;p1"/>
          <p:cNvPicPr preferRelativeResize="0"/>
          <p:nvPr/>
        </p:nvPicPr>
        <p:blipFill rotWithShape="1">
          <a:blip r:embed="rId3">
            <a:alphaModFix/>
          </a:blip>
          <a:srcRect/>
          <a:stretch/>
        </p:blipFill>
        <p:spPr>
          <a:xfrm>
            <a:off x="4304117" y="1481405"/>
            <a:ext cx="4053777" cy="3048619"/>
          </a:xfrm>
          <a:prstGeom prst="rect">
            <a:avLst/>
          </a:prstGeom>
          <a:noFill/>
          <a:ln>
            <a:noFill/>
          </a:ln>
        </p:spPr>
      </p:pic>
      <p:sp>
        <p:nvSpPr>
          <p:cNvPr id="172" name="Google Shape;172;p1"/>
          <p:cNvSpPr txBox="1"/>
          <p:nvPr/>
        </p:nvSpPr>
        <p:spPr>
          <a:xfrm>
            <a:off x="-187593" y="2814879"/>
            <a:ext cx="4722057" cy="9260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606368"/>
              </a:buClr>
              <a:buSzPts val="5200"/>
              <a:buFont typeface="Arial"/>
              <a:buNone/>
            </a:pPr>
            <a:r>
              <a:rPr lang="en-US" sz="3600" b="1" i="0" u="none" strike="noStrike" cap="none">
                <a:solidFill>
                  <a:srgbClr val="606368"/>
                </a:solidFill>
                <a:latin typeface="Calibri"/>
                <a:ea typeface="Calibri"/>
                <a:cs typeface="Calibri"/>
                <a:sym typeface="Calibri"/>
              </a:rPr>
              <a:t>Free Template</a:t>
            </a:r>
            <a:endParaRPr/>
          </a:p>
        </p:txBody>
      </p:sp>
      <p:grpSp>
        <p:nvGrpSpPr>
          <p:cNvPr id="173" name="Google Shape;173;p1"/>
          <p:cNvGrpSpPr/>
          <p:nvPr/>
        </p:nvGrpSpPr>
        <p:grpSpPr>
          <a:xfrm>
            <a:off x="-1" y="-1"/>
            <a:ext cx="9146051" cy="5143501"/>
            <a:chOff x="-1" y="-1"/>
            <a:chExt cx="9146051" cy="5143501"/>
          </a:xfrm>
        </p:grpSpPr>
        <p:sp>
          <p:nvSpPr>
            <p:cNvPr id="174" name="Google Shape;174;p1"/>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5" name="Google Shape;175;p1"/>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6" name="Google Shape;176;p1"/>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7" name="Google Shape;177;p1"/>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8" name="Google Shape;178;p1"/>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79" name="Google Shape;179;p1"/>
          <p:cNvGrpSpPr/>
          <p:nvPr/>
        </p:nvGrpSpPr>
        <p:grpSpPr>
          <a:xfrm>
            <a:off x="512934" y="303287"/>
            <a:ext cx="8331522" cy="322458"/>
            <a:chOff x="512934" y="303287"/>
            <a:chExt cx="8331522" cy="322458"/>
          </a:xfrm>
        </p:grpSpPr>
        <p:pic>
          <p:nvPicPr>
            <p:cNvPr id="180" name="Google Shape;180;p1"/>
            <p:cNvPicPr preferRelativeResize="0"/>
            <p:nvPr/>
          </p:nvPicPr>
          <p:blipFill rotWithShape="1">
            <a:blip r:embed="rId4">
              <a:alphaModFix/>
            </a:blip>
            <a:srcRect/>
            <a:stretch/>
          </p:blipFill>
          <p:spPr>
            <a:xfrm>
              <a:off x="979823" y="375206"/>
              <a:ext cx="931147" cy="214197"/>
            </a:xfrm>
            <a:prstGeom prst="rect">
              <a:avLst/>
            </a:prstGeom>
            <a:noFill/>
            <a:ln>
              <a:noFill/>
            </a:ln>
          </p:spPr>
        </p:pic>
        <p:grpSp>
          <p:nvGrpSpPr>
            <p:cNvPr id="181" name="Google Shape;181;p1"/>
            <p:cNvGrpSpPr/>
            <p:nvPr/>
          </p:nvGrpSpPr>
          <p:grpSpPr>
            <a:xfrm>
              <a:off x="512934" y="450163"/>
              <a:ext cx="216121" cy="100750"/>
              <a:chOff x="900995" y="4144488"/>
              <a:chExt cx="630922" cy="316675"/>
            </a:xfrm>
          </p:grpSpPr>
          <p:cxnSp>
            <p:nvCxnSpPr>
              <p:cNvPr id="182" name="Google Shape;182;p1"/>
              <p:cNvCxnSpPr/>
              <p:nvPr/>
            </p:nvCxnSpPr>
            <p:spPr>
              <a:xfrm>
                <a:off x="900995" y="4144488"/>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183" name="Google Shape;183;p1"/>
              <p:cNvCxnSpPr/>
              <p:nvPr/>
            </p:nvCxnSpPr>
            <p:spPr>
              <a:xfrm>
                <a:off x="900995" y="4308763"/>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184" name="Google Shape;184;p1"/>
              <p:cNvCxnSpPr/>
              <p:nvPr/>
            </p:nvCxnSpPr>
            <p:spPr>
              <a:xfrm>
                <a:off x="900995" y="4461163"/>
                <a:ext cx="630922" cy="0"/>
              </a:xfrm>
              <a:prstGeom prst="straightConnector1">
                <a:avLst/>
              </a:prstGeom>
              <a:noFill/>
              <a:ln w="28575" cap="flat" cmpd="sng">
                <a:solidFill>
                  <a:srgbClr val="7F7F7F"/>
                </a:solidFill>
                <a:prstDash val="solid"/>
                <a:miter lim="800000"/>
                <a:headEnd type="none" w="sm" len="sm"/>
                <a:tailEnd type="none" w="sm" len="sm"/>
              </a:ln>
            </p:spPr>
          </p:cxnSp>
        </p:grpSp>
        <p:sp>
          <p:nvSpPr>
            <p:cNvPr id="185" name="Google Shape;185;p1"/>
            <p:cNvSpPr/>
            <p:nvPr/>
          </p:nvSpPr>
          <p:spPr>
            <a:xfrm>
              <a:off x="2450727" y="303287"/>
              <a:ext cx="6393729" cy="322458"/>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86" name="Google Shape;186;p1"/>
            <p:cNvGrpSpPr/>
            <p:nvPr/>
          </p:nvGrpSpPr>
          <p:grpSpPr>
            <a:xfrm>
              <a:off x="2589272" y="414221"/>
              <a:ext cx="163599" cy="136165"/>
              <a:chOff x="1224742" y="-421178"/>
              <a:chExt cx="277091" cy="230626"/>
            </a:xfrm>
          </p:grpSpPr>
          <p:sp>
            <p:nvSpPr>
              <p:cNvPr id="187" name="Google Shape;187;p1"/>
              <p:cNvSpPr/>
              <p:nvPr/>
            </p:nvSpPr>
            <p:spPr>
              <a:xfrm>
                <a:off x="1224742" y="-421178"/>
                <a:ext cx="193963" cy="193963"/>
              </a:xfrm>
              <a:prstGeom prst="ellipse">
                <a:avLst/>
              </a:prstGeom>
              <a:noFill/>
              <a:ln w="19050" cap="flat" cmpd="sng">
                <a:solidFill>
                  <a:srgbClr val="5F63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88" name="Google Shape;188;p1"/>
              <p:cNvCxnSpPr/>
              <p:nvPr/>
            </p:nvCxnSpPr>
            <p:spPr>
              <a:xfrm>
                <a:off x="1388736" y="-262976"/>
                <a:ext cx="113097" cy="72424"/>
              </a:xfrm>
              <a:prstGeom prst="straightConnector1">
                <a:avLst/>
              </a:prstGeom>
              <a:noFill/>
              <a:ln w="19050" cap="flat" cmpd="sng">
                <a:solidFill>
                  <a:srgbClr val="5F6367"/>
                </a:solidFill>
                <a:prstDash val="solid"/>
                <a:miter lim="800000"/>
                <a:headEnd type="none" w="sm" len="sm"/>
                <a:tailEnd type="none" w="sm" len="sm"/>
              </a:ln>
            </p:spPr>
          </p:cxnSp>
        </p:grpSp>
        <p:sp>
          <p:nvSpPr>
            <p:cNvPr id="189" name="Google Shape;189;p1"/>
            <p:cNvSpPr txBox="1"/>
            <p:nvPr/>
          </p:nvSpPr>
          <p:spPr>
            <a:xfrm>
              <a:off x="3408923" y="361031"/>
              <a:ext cx="2654530" cy="2647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chemeClr val="lt1"/>
                </a:buClr>
                <a:buSzPts val="3200"/>
                <a:buFont typeface="Kulim Park"/>
                <a:buNone/>
              </a:pPr>
              <a:r>
                <a:rPr lang="en-US" sz="1400" b="0" i="0" u="none" strike="noStrike" cap="none">
                  <a:solidFill>
                    <a:srgbClr val="B0B0B1"/>
                  </a:solidFill>
                  <a:latin typeface="Karla"/>
                  <a:ea typeface="Karla"/>
                  <a:cs typeface="Karla"/>
                  <a:sym typeface="Karla"/>
                </a:rPr>
                <a:t>Buscar en el correo electronico</a:t>
              </a:r>
              <a:endParaRPr/>
            </a:p>
          </p:txBody>
        </p:sp>
      </p:grpSp>
      <p:grpSp>
        <p:nvGrpSpPr>
          <p:cNvPr id="190" name="Google Shape;190;p1"/>
          <p:cNvGrpSpPr/>
          <p:nvPr/>
        </p:nvGrpSpPr>
        <p:grpSpPr>
          <a:xfrm>
            <a:off x="226727" y="928388"/>
            <a:ext cx="446104" cy="446104"/>
            <a:chOff x="809557" y="833584"/>
            <a:chExt cx="502921" cy="502921"/>
          </a:xfrm>
        </p:grpSpPr>
        <p:sp>
          <p:nvSpPr>
            <p:cNvPr id="191" name="Google Shape;191;p1"/>
            <p:cNvSpPr/>
            <p:nvPr/>
          </p:nvSpPr>
          <p:spPr>
            <a:xfrm>
              <a:off x="809557" y="833584"/>
              <a:ext cx="502921" cy="502921"/>
            </a:xfrm>
            <a:prstGeom prst="ellipse">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2" name="Google Shape;192;p1"/>
            <p:cNvPicPr preferRelativeResize="0"/>
            <p:nvPr/>
          </p:nvPicPr>
          <p:blipFill rotWithShape="1">
            <a:blip r:embed="rId5">
              <a:alphaModFix/>
            </a:blip>
            <a:srcRect/>
            <a:stretch/>
          </p:blipFill>
          <p:spPr>
            <a:xfrm>
              <a:off x="874955" y="908094"/>
              <a:ext cx="372124" cy="37803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0"/>
          <p:cNvSpPr txBox="1">
            <a:spLocks noGrp="1"/>
          </p:cNvSpPr>
          <p:nvPr>
            <p:ph type="body" idx="1"/>
          </p:nvPr>
        </p:nvSpPr>
        <p:spPr>
          <a:xfrm>
            <a:off x="620994" y="1607824"/>
            <a:ext cx="4108942" cy="2991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600"/>
              </a:spcAft>
              <a:buSzPts val="3200"/>
              <a:buNone/>
            </a:pPr>
            <a:r>
              <a:rPr lang="en-US" sz="2800">
                <a:solidFill>
                  <a:srgbClr val="DE4E42"/>
                </a:solidFill>
              </a:rPr>
              <a:t>Quotations are commonly printed as a means of inspiration and to invoke philosophical thoughts from the reader.</a:t>
            </a:r>
            <a:endParaRPr sz="2800">
              <a:solidFill>
                <a:srgbClr val="DE4E42"/>
              </a:solidFill>
            </a:endParaRPr>
          </a:p>
        </p:txBody>
      </p:sp>
      <p:grpSp>
        <p:nvGrpSpPr>
          <p:cNvPr id="369" name="Google Shape;369;p10"/>
          <p:cNvGrpSpPr/>
          <p:nvPr/>
        </p:nvGrpSpPr>
        <p:grpSpPr>
          <a:xfrm>
            <a:off x="512934" y="303287"/>
            <a:ext cx="8331522" cy="322458"/>
            <a:chOff x="512934" y="303287"/>
            <a:chExt cx="8331522" cy="322458"/>
          </a:xfrm>
        </p:grpSpPr>
        <p:pic>
          <p:nvPicPr>
            <p:cNvPr id="370" name="Google Shape;370;p10"/>
            <p:cNvPicPr preferRelativeResize="0"/>
            <p:nvPr/>
          </p:nvPicPr>
          <p:blipFill rotWithShape="1">
            <a:blip r:embed="rId3">
              <a:alphaModFix/>
            </a:blip>
            <a:srcRect/>
            <a:stretch/>
          </p:blipFill>
          <p:spPr>
            <a:xfrm>
              <a:off x="979823" y="375206"/>
              <a:ext cx="931147" cy="214197"/>
            </a:xfrm>
            <a:prstGeom prst="rect">
              <a:avLst/>
            </a:prstGeom>
            <a:noFill/>
            <a:ln>
              <a:noFill/>
            </a:ln>
          </p:spPr>
        </p:pic>
        <p:grpSp>
          <p:nvGrpSpPr>
            <p:cNvPr id="371" name="Google Shape;371;p10"/>
            <p:cNvGrpSpPr/>
            <p:nvPr/>
          </p:nvGrpSpPr>
          <p:grpSpPr>
            <a:xfrm>
              <a:off x="512934" y="450163"/>
              <a:ext cx="216121" cy="100750"/>
              <a:chOff x="900995" y="4144488"/>
              <a:chExt cx="630922" cy="316675"/>
            </a:xfrm>
          </p:grpSpPr>
          <p:cxnSp>
            <p:nvCxnSpPr>
              <p:cNvPr id="372" name="Google Shape;372;p10"/>
              <p:cNvCxnSpPr/>
              <p:nvPr/>
            </p:nvCxnSpPr>
            <p:spPr>
              <a:xfrm>
                <a:off x="900995" y="4144488"/>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373" name="Google Shape;373;p10"/>
              <p:cNvCxnSpPr/>
              <p:nvPr/>
            </p:nvCxnSpPr>
            <p:spPr>
              <a:xfrm>
                <a:off x="900995" y="4308763"/>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374" name="Google Shape;374;p10"/>
              <p:cNvCxnSpPr/>
              <p:nvPr/>
            </p:nvCxnSpPr>
            <p:spPr>
              <a:xfrm>
                <a:off x="900995" y="4461163"/>
                <a:ext cx="630922" cy="0"/>
              </a:xfrm>
              <a:prstGeom prst="straightConnector1">
                <a:avLst/>
              </a:prstGeom>
              <a:noFill/>
              <a:ln w="28575" cap="flat" cmpd="sng">
                <a:solidFill>
                  <a:srgbClr val="7F7F7F"/>
                </a:solidFill>
                <a:prstDash val="solid"/>
                <a:miter lim="800000"/>
                <a:headEnd type="none" w="sm" len="sm"/>
                <a:tailEnd type="none" w="sm" len="sm"/>
              </a:ln>
            </p:spPr>
          </p:cxnSp>
        </p:grpSp>
        <p:sp>
          <p:nvSpPr>
            <p:cNvPr id="375" name="Google Shape;375;p10"/>
            <p:cNvSpPr/>
            <p:nvPr/>
          </p:nvSpPr>
          <p:spPr>
            <a:xfrm>
              <a:off x="2450727" y="303287"/>
              <a:ext cx="6393729" cy="322458"/>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76" name="Google Shape;376;p10"/>
            <p:cNvGrpSpPr/>
            <p:nvPr/>
          </p:nvGrpSpPr>
          <p:grpSpPr>
            <a:xfrm>
              <a:off x="2589272" y="414221"/>
              <a:ext cx="163599" cy="136165"/>
              <a:chOff x="1224742" y="-421178"/>
              <a:chExt cx="277091" cy="230626"/>
            </a:xfrm>
          </p:grpSpPr>
          <p:sp>
            <p:nvSpPr>
              <p:cNvPr id="377" name="Google Shape;377;p10"/>
              <p:cNvSpPr/>
              <p:nvPr/>
            </p:nvSpPr>
            <p:spPr>
              <a:xfrm>
                <a:off x="1224742" y="-421178"/>
                <a:ext cx="193963" cy="193963"/>
              </a:xfrm>
              <a:prstGeom prst="ellipse">
                <a:avLst/>
              </a:prstGeom>
              <a:noFill/>
              <a:ln w="19050" cap="flat" cmpd="sng">
                <a:solidFill>
                  <a:srgbClr val="5F63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78" name="Google Shape;378;p10"/>
              <p:cNvCxnSpPr/>
              <p:nvPr/>
            </p:nvCxnSpPr>
            <p:spPr>
              <a:xfrm>
                <a:off x="1388736" y="-262976"/>
                <a:ext cx="113097" cy="72424"/>
              </a:xfrm>
              <a:prstGeom prst="straightConnector1">
                <a:avLst/>
              </a:prstGeom>
              <a:noFill/>
              <a:ln w="19050" cap="flat" cmpd="sng">
                <a:solidFill>
                  <a:srgbClr val="5F6367"/>
                </a:solidFill>
                <a:prstDash val="solid"/>
                <a:miter lim="800000"/>
                <a:headEnd type="none" w="sm" len="sm"/>
                <a:tailEnd type="none" w="sm" len="sm"/>
              </a:ln>
            </p:spPr>
          </p:cxnSp>
        </p:grpSp>
        <p:sp>
          <p:nvSpPr>
            <p:cNvPr id="379" name="Google Shape;379;p10"/>
            <p:cNvSpPr txBox="1"/>
            <p:nvPr/>
          </p:nvSpPr>
          <p:spPr>
            <a:xfrm>
              <a:off x="3408923" y="361031"/>
              <a:ext cx="2654530" cy="2647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chemeClr val="lt1"/>
                </a:buClr>
                <a:buSzPts val="3200"/>
                <a:buFont typeface="Kulim Park"/>
                <a:buNone/>
              </a:pPr>
              <a:r>
                <a:rPr lang="en-US" sz="1400" b="0" i="0" u="none" strike="noStrike" cap="none">
                  <a:solidFill>
                    <a:srgbClr val="B0B0B1"/>
                  </a:solidFill>
                  <a:latin typeface="Karla"/>
                  <a:ea typeface="Karla"/>
                  <a:cs typeface="Karla"/>
                  <a:sym typeface="Karla"/>
                </a:rPr>
                <a:t>Buscar en el correo electronico</a:t>
              </a:r>
              <a:endParaRPr/>
            </a:p>
          </p:txBody>
        </p:sp>
      </p:grpSp>
      <p:pic>
        <p:nvPicPr>
          <p:cNvPr id="380" name="Google Shape;380;p10"/>
          <p:cNvPicPr preferRelativeResize="0"/>
          <p:nvPr/>
        </p:nvPicPr>
        <p:blipFill rotWithShape="1">
          <a:blip r:embed="rId4">
            <a:alphaModFix/>
          </a:blip>
          <a:srcRect/>
          <a:stretch/>
        </p:blipFill>
        <p:spPr>
          <a:xfrm flipH="1">
            <a:off x="4821382" y="1607824"/>
            <a:ext cx="4162974" cy="3535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1"/>
          <p:cNvSpPr txBox="1">
            <a:spLocks noGrp="1"/>
          </p:cNvSpPr>
          <p:nvPr>
            <p:ph type="title"/>
          </p:nvPr>
        </p:nvSpPr>
        <p:spPr>
          <a:xfrm>
            <a:off x="498972" y="342900"/>
            <a:ext cx="7772400" cy="6264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DE4E42"/>
              </a:buClr>
              <a:buSzPts val="3200"/>
              <a:buFont typeface="Calibri"/>
              <a:buNone/>
            </a:pPr>
            <a:r>
              <a:rPr lang="en-US" sz="4800" b="1">
                <a:solidFill>
                  <a:srgbClr val="DE4E42"/>
                </a:solidFill>
              </a:rPr>
              <a:t>This is a slide title</a:t>
            </a:r>
            <a:endParaRPr sz="4800" b="1">
              <a:solidFill>
                <a:srgbClr val="DE4E42"/>
              </a:solidFill>
            </a:endParaRPr>
          </a:p>
        </p:txBody>
      </p:sp>
      <p:sp>
        <p:nvSpPr>
          <p:cNvPr id="386" name="Google Shape;386;p11"/>
          <p:cNvSpPr txBox="1">
            <a:spLocks noGrp="1"/>
          </p:cNvSpPr>
          <p:nvPr>
            <p:ph type="body" idx="1"/>
          </p:nvPr>
        </p:nvSpPr>
        <p:spPr>
          <a:xfrm>
            <a:off x="545800" y="1503909"/>
            <a:ext cx="5412900" cy="2537400"/>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0"/>
              </a:spcBef>
              <a:spcAft>
                <a:spcPts val="0"/>
              </a:spcAft>
              <a:buClr>
                <a:schemeClr val="dk1"/>
              </a:buClr>
              <a:buSzPts val="2000"/>
              <a:buChar char="▸"/>
            </a:pPr>
            <a:r>
              <a:rPr lang="en-US" sz="1600"/>
              <a:t>Here you have a list of items</a:t>
            </a:r>
            <a:endParaRPr sz="1600"/>
          </a:p>
          <a:p>
            <a:pPr marL="457200" lvl="0" indent="-355600" algn="l" rtl="0">
              <a:lnSpc>
                <a:spcPct val="90000"/>
              </a:lnSpc>
              <a:spcBef>
                <a:spcPts val="600"/>
              </a:spcBef>
              <a:spcAft>
                <a:spcPts val="0"/>
              </a:spcAft>
              <a:buClr>
                <a:schemeClr val="dk1"/>
              </a:buClr>
              <a:buSzPts val="2000"/>
              <a:buChar char="▸"/>
            </a:pPr>
            <a:r>
              <a:rPr lang="en-US" sz="1600"/>
              <a:t>And some text</a:t>
            </a:r>
            <a:endParaRPr sz="1600"/>
          </a:p>
          <a:p>
            <a:pPr marL="457200" lvl="0" indent="-355600" algn="l" rtl="0">
              <a:lnSpc>
                <a:spcPct val="90000"/>
              </a:lnSpc>
              <a:spcBef>
                <a:spcPts val="600"/>
              </a:spcBef>
              <a:spcAft>
                <a:spcPts val="0"/>
              </a:spcAft>
              <a:buClr>
                <a:schemeClr val="dk1"/>
              </a:buClr>
              <a:buSzPts val="2000"/>
              <a:buChar char="▸"/>
            </a:pPr>
            <a:r>
              <a:rPr lang="en-US" sz="1600"/>
              <a:t>But remember not to overload your slides with content</a:t>
            </a:r>
            <a:endParaRPr sz="1600"/>
          </a:p>
          <a:p>
            <a:pPr marL="0" lvl="0" indent="0" algn="l" rtl="0">
              <a:lnSpc>
                <a:spcPct val="90000"/>
              </a:lnSpc>
              <a:spcBef>
                <a:spcPts val="600"/>
              </a:spcBef>
              <a:spcAft>
                <a:spcPts val="600"/>
              </a:spcAft>
              <a:buClr>
                <a:schemeClr val="dk1"/>
              </a:buClr>
              <a:buSzPts val="2000"/>
              <a:buNone/>
            </a:pPr>
            <a:r>
              <a:rPr lang="en-US" sz="1600"/>
              <a:t>Your audience will listen to you or read the content, but won’t do both. </a:t>
            </a:r>
            <a:endParaRPr sz="1600"/>
          </a:p>
        </p:txBody>
      </p:sp>
      <p:sp>
        <p:nvSpPr>
          <p:cNvPr id="387" name="Google Shape;387;p11"/>
          <p:cNvSpPr txBox="1">
            <a:spLocks noGrp="1"/>
          </p:cNvSpPr>
          <p:nvPr>
            <p:ph type="sldNum" idx="12"/>
          </p:nvPr>
        </p:nvSpPr>
        <p:spPr>
          <a:xfrm>
            <a:off x="8458194" y="0"/>
            <a:ext cx="685800" cy="685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11</a:t>
            </a:fld>
            <a:endParaRPr/>
          </a:p>
        </p:txBody>
      </p:sp>
      <p:sp>
        <p:nvSpPr>
          <p:cNvPr id="388" name="Google Shape;388;p11"/>
          <p:cNvSpPr txBox="1"/>
          <p:nvPr/>
        </p:nvSpPr>
        <p:spPr>
          <a:xfrm>
            <a:off x="543750" y="3030411"/>
            <a:ext cx="4354004" cy="160718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600"/>
              </a:spcBef>
              <a:spcAft>
                <a:spcPts val="600"/>
              </a:spcAft>
              <a:buClr>
                <a:srgbClr val="DE4E42"/>
              </a:buClr>
              <a:buSzPts val="2000"/>
              <a:buFont typeface="Arial"/>
              <a:buNone/>
            </a:pPr>
            <a:r>
              <a:rPr lang="en-US" sz="2400" b="1" i="0" u="none" strike="noStrike" cap="none">
                <a:solidFill>
                  <a:srgbClr val="DE4E42"/>
                </a:solidFill>
                <a:latin typeface="Calibri"/>
                <a:ea typeface="Calibri"/>
                <a:cs typeface="Calibri"/>
                <a:sym typeface="Calibri"/>
              </a:rPr>
              <a:t>Is the color of milk and fresh snow, the color produced by the combination of all the colors of the visible spectrum.</a:t>
            </a:r>
            <a:endParaRPr/>
          </a:p>
        </p:txBody>
      </p:sp>
      <p:grpSp>
        <p:nvGrpSpPr>
          <p:cNvPr id="389" name="Google Shape;389;p11"/>
          <p:cNvGrpSpPr/>
          <p:nvPr/>
        </p:nvGrpSpPr>
        <p:grpSpPr>
          <a:xfrm>
            <a:off x="0" y="4975950"/>
            <a:ext cx="9143994" cy="185057"/>
            <a:chOff x="0" y="4975950"/>
            <a:chExt cx="9143994" cy="185057"/>
          </a:xfrm>
        </p:grpSpPr>
        <p:sp>
          <p:nvSpPr>
            <p:cNvPr id="390" name="Google Shape;390;p11"/>
            <p:cNvSpPr/>
            <p:nvPr/>
          </p:nvSpPr>
          <p:spPr>
            <a:xfrm>
              <a:off x="0" y="4975950"/>
              <a:ext cx="4648200" cy="1850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1" name="Google Shape;391;p11"/>
            <p:cNvSpPr/>
            <p:nvPr/>
          </p:nvSpPr>
          <p:spPr>
            <a:xfrm>
              <a:off x="4648200" y="5071436"/>
              <a:ext cx="4495794" cy="89570"/>
            </a:xfrm>
            <a:prstGeom prst="rect">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92" name="Google Shape;392;p11"/>
          <p:cNvGrpSpPr/>
          <p:nvPr/>
        </p:nvGrpSpPr>
        <p:grpSpPr>
          <a:xfrm>
            <a:off x="-1" y="-1"/>
            <a:ext cx="9146051" cy="5143501"/>
            <a:chOff x="-1" y="-1"/>
            <a:chExt cx="9146051" cy="5143501"/>
          </a:xfrm>
        </p:grpSpPr>
        <p:sp>
          <p:nvSpPr>
            <p:cNvPr id="393" name="Google Shape;393;p11"/>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4" name="Google Shape;394;p11"/>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5" name="Google Shape;395;p11"/>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6" name="Google Shape;396;p11"/>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7" name="Google Shape;397;p11"/>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98" name="Google Shape;398;p11"/>
          <p:cNvGrpSpPr/>
          <p:nvPr/>
        </p:nvGrpSpPr>
        <p:grpSpPr>
          <a:xfrm>
            <a:off x="6156885" y="2661894"/>
            <a:ext cx="2227263" cy="1817686"/>
            <a:chOff x="5948363" y="2759076"/>
            <a:chExt cx="2227263" cy="1817686"/>
          </a:xfrm>
        </p:grpSpPr>
        <p:sp>
          <p:nvSpPr>
            <p:cNvPr id="399" name="Google Shape;399;p11"/>
            <p:cNvSpPr/>
            <p:nvPr/>
          </p:nvSpPr>
          <p:spPr>
            <a:xfrm>
              <a:off x="6770688" y="3908425"/>
              <a:ext cx="561975" cy="668337"/>
            </a:xfrm>
            <a:custGeom>
              <a:avLst/>
              <a:gdLst/>
              <a:ahLst/>
              <a:cxnLst/>
              <a:rect l="l" t="t" r="r" b="b"/>
              <a:pathLst>
                <a:path w="54" h="64" extrusionOk="0">
                  <a:moveTo>
                    <a:pt x="33" y="23"/>
                  </a:moveTo>
                  <a:cubicBezTo>
                    <a:pt x="33" y="34"/>
                    <a:pt x="33" y="45"/>
                    <a:pt x="33" y="55"/>
                  </a:cubicBezTo>
                  <a:cubicBezTo>
                    <a:pt x="33" y="61"/>
                    <a:pt x="31" y="63"/>
                    <a:pt x="28" y="63"/>
                  </a:cubicBezTo>
                  <a:cubicBezTo>
                    <a:pt x="24" y="64"/>
                    <a:pt x="21" y="61"/>
                    <a:pt x="21" y="55"/>
                  </a:cubicBezTo>
                  <a:cubicBezTo>
                    <a:pt x="21" y="45"/>
                    <a:pt x="21" y="34"/>
                    <a:pt x="21" y="23"/>
                  </a:cubicBezTo>
                  <a:cubicBezTo>
                    <a:pt x="21" y="23"/>
                    <a:pt x="20" y="22"/>
                    <a:pt x="20" y="22"/>
                  </a:cubicBezTo>
                  <a:cubicBezTo>
                    <a:pt x="17" y="25"/>
                    <a:pt x="15" y="28"/>
                    <a:pt x="12" y="30"/>
                  </a:cubicBezTo>
                  <a:cubicBezTo>
                    <a:pt x="10" y="33"/>
                    <a:pt x="7" y="34"/>
                    <a:pt x="4" y="31"/>
                  </a:cubicBezTo>
                  <a:cubicBezTo>
                    <a:pt x="0" y="28"/>
                    <a:pt x="1" y="25"/>
                    <a:pt x="4" y="22"/>
                  </a:cubicBezTo>
                  <a:cubicBezTo>
                    <a:pt x="10" y="16"/>
                    <a:pt x="16" y="10"/>
                    <a:pt x="22" y="3"/>
                  </a:cubicBezTo>
                  <a:cubicBezTo>
                    <a:pt x="26" y="0"/>
                    <a:pt x="29" y="0"/>
                    <a:pt x="32" y="3"/>
                  </a:cubicBezTo>
                  <a:cubicBezTo>
                    <a:pt x="39" y="9"/>
                    <a:pt x="45" y="16"/>
                    <a:pt x="51" y="22"/>
                  </a:cubicBezTo>
                  <a:cubicBezTo>
                    <a:pt x="54" y="25"/>
                    <a:pt x="54" y="28"/>
                    <a:pt x="51" y="31"/>
                  </a:cubicBezTo>
                  <a:cubicBezTo>
                    <a:pt x="49" y="34"/>
                    <a:pt x="45" y="33"/>
                    <a:pt x="43" y="31"/>
                  </a:cubicBezTo>
                  <a:cubicBezTo>
                    <a:pt x="40" y="28"/>
                    <a:pt x="37" y="25"/>
                    <a:pt x="35" y="22"/>
                  </a:cubicBezTo>
                  <a:cubicBezTo>
                    <a:pt x="34" y="22"/>
                    <a:pt x="34" y="23"/>
                    <a:pt x="33" y="23"/>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11"/>
            <p:cNvSpPr/>
            <p:nvPr/>
          </p:nvSpPr>
          <p:spPr>
            <a:xfrm>
              <a:off x="6240463" y="3030538"/>
              <a:ext cx="1550988" cy="773112"/>
            </a:xfrm>
            <a:custGeom>
              <a:avLst/>
              <a:gdLst/>
              <a:ahLst/>
              <a:cxnLst/>
              <a:rect l="l" t="t" r="r" b="b"/>
              <a:pathLst>
                <a:path w="149" h="74" extrusionOk="0">
                  <a:moveTo>
                    <a:pt x="2" y="0"/>
                  </a:moveTo>
                  <a:cubicBezTo>
                    <a:pt x="26" y="21"/>
                    <a:pt x="50" y="41"/>
                    <a:pt x="74" y="62"/>
                  </a:cubicBezTo>
                  <a:cubicBezTo>
                    <a:pt x="77" y="65"/>
                    <a:pt x="79" y="65"/>
                    <a:pt x="83" y="62"/>
                  </a:cubicBezTo>
                  <a:cubicBezTo>
                    <a:pt x="104" y="44"/>
                    <a:pt x="126" y="25"/>
                    <a:pt x="147" y="7"/>
                  </a:cubicBezTo>
                  <a:cubicBezTo>
                    <a:pt x="148" y="7"/>
                    <a:pt x="149" y="7"/>
                    <a:pt x="149" y="8"/>
                  </a:cubicBezTo>
                  <a:cubicBezTo>
                    <a:pt x="128" y="28"/>
                    <a:pt x="107" y="47"/>
                    <a:pt x="86" y="66"/>
                  </a:cubicBezTo>
                  <a:cubicBezTo>
                    <a:pt x="78" y="73"/>
                    <a:pt x="78" y="74"/>
                    <a:pt x="71" y="66"/>
                  </a:cubicBezTo>
                  <a:cubicBezTo>
                    <a:pt x="47" y="45"/>
                    <a:pt x="24" y="23"/>
                    <a:pt x="0" y="1"/>
                  </a:cubicBezTo>
                  <a:cubicBezTo>
                    <a:pt x="0" y="0"/>
                    <a:pt x="1" y="0"/>
                    <a:pt x="2"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11"/>
            <p:cNvSpPr/>
            <p:nvPr/>
          </p:nvSpPr>
          <p:spPr>
            <a:xfrm>
              <a:off x="7697788" y="2759076"/>
              <a:ext cx="468313" cy="533400"/>
            </a:xfrm>
            <a:custGeom>
              <a:avLst/>
              <a:gdLst/>
              <a:ahLst/>
              <a:cxnLst/>
              <a:rect l="l" t="t" r="r" b="b"/>
              <a:pathLst>
                <a:path w="45" h="51" extrusionOk="0">
                  <a:moveTo>
                    <a:pt x="34" y="1"/>
                  </a:moveTo>
                  <a:cubicBezTo>
                    <a:pt x="41" y="2"/>
                    <a:pt x="44" y="6"/>
                    <a:pt x="45" y="13"/>
                  </a:cubicBezTo>
                  <a:cubicBezTo>
                    <a:pt x="45" y="26"/>
                    <a:pt x="45" y="38"/>
                    <a:pt x="45" y="51"/>
                  </a:cubicBezTo>
                  <a:cubicBezTo>
                    <a:pt x="44" y="51"/>
                    <a:pt x="44" y="51"/>
                    <a:pt x="44" y="51"/>
                  </a:cubicBezTo>
                  <a:cubicBezTo>
                    <a:pt x="43" y="38"/>
                    <a:pt x="43" y="26"/>
                    <a:pt x="42" y="14"/>
                  </a:cubicBezTo>
                  <a:cubicBezTo>
                    <a:pt x="41" y="8"/>
                    <a:pt x="37" y="4"/>
                    <a:pt x="31" y="3"/>
                  </a:cubicBezTo>
                  <a:cubicBezTo>
                    <a:pt x="20" y="3"/>
                    <a:pt x="10" y="2"/>
                    <a:pt x="0" y="2"/>
                  </a:cubicBezTo>
                  <a:cubicBezTo>
                    <a:pt x="0" y="1"/>
                    <a:pt x="1" y="1"/>
                    <a:pt x="1" y="1"/>
                  </a:cubicBezTo>
                  <a:cubicBezTo>
                    <a:pt x="12" y="1"/>
                    <a:pt x="23" y="0"/>
                    <a:pt x="34" y="1"/>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11"/>
            <p:cNvSpPr/>
            <p:nvPr/>
          </p:nvSpPr>
          <p:spPr>
            <a:xfrm>
              <a:off x="5948363" y="2770188"/>
              <a:ext cx="520700" cy="511175"/>
            </a:xfrm>
            <a:custGeom>
              <a:avLst/>
              <a:gdLst/>
              <a:ahLst/>
              <a:cxnLst/>
              <a:rect l="l" t="t" r="r" b="b"/>
              <a:pathLst>
                <a:path w="50" h="49" extrusionOk="0">
                  <a:moveTo>
                    <a:pt x="0" y="49"/>
                  </a:moveTo>
                  <a:cubicBezTo>
                    <a:pt x="0" y="37"/>
                    <a:pt x="0" y="25"/>
                    <a:pt x="0" y="13"/>
                  </a:cubicBezTo>
                  <a:cubicBezTo>
                    <a:pt x="0" y="4"/>
                    <a:pt x="4" y="0"/>
                    <a:pt x="13" y="0"/>
                  </a:cubicBezTo>
                  <a:cubicBezTo>
                    <a:pt x="25" y="0"/>
                    <a:pt x="38" y="0"/>
                    <a:pt x="50" y="1"/>
                  </a:cubicBezTo>
                  <a:cubicBezTo>
                    <a:pt x="39" y="1"/>
                    <a:pt x="28" y="2"/>
                    <a:pt x="18" y="2"/>
                  </a:cubicBezTo>
                  <a:cubicBezTo>
                    <a:pt x="7" y="3"/>
                    <a:pt x="4" y="6"/>
                    <a:pt x="3" y="17"/>
                  </a:cubicBezTo>
                  <a:cubicBezTo>
                    <a:pt x="2" y="27"/>
                    <a:pt x="2" y="38"/>
                    <a:pt x="1" y="49"/>
                  </a:cubicBezTo>
                  <a:cubicBezTo>
                    <a:pt x="1" y="49"/>
                    <a:pt x="1" y="49"/>
                    <a:pt x="0" y="49"/>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 name="Google Shape;403;p11"/>
            <p:cNvSpPr/>
            <p:nvPr/>
          </p:nvSpPr>
          <p:spPr>
            <a:xfrm>
              <a:off x="7572375" y="3981450"/>
              <a:ext cx="593725" cy="365125"/>
            </a:xfrm>
            <a:custGeom>
              <a:avLst/>
              <a:gdLst/>
              <a:ahLst/>
              <a:cxnLst/>
              <a:rect l="l" t="t" r="r" b="b"/>
              <a:pathLst>
                <a:path w="57" h="35" extrusionOk="0">
                  <a:moveTo>
                    <a:pt x="56" y="27"/>
                  </a:moveTo>
                  <a:cubicBezTo>
                    <a:pt x="54" y="32"/>
                    <a:pt x="51" y="35"/>
                    <a:pt x="45" y="35"/>
                  </a:cubicBezTo>
                  <a:cubicBezTo>
                    <a:pt x="30" y="35"/>
                    <a:pt x="15" y="35"/>
                    <a:pt x="0" y="34"/>
                  </a:cubicBezTo>
                  <a:cubicBezTo>
                    <a:pt x="14" y="34"/>
                    <a:pt x="27" y="33"/>
                    <a:pt x="40" y="32"/>
                  </a:cubicBezTo>
                  <a:cubicBezTo>
                    <a:pt x="49" y="32"/>
                    <a:pt x="53" y="28"/>
                    <a:pt x="54" y="19"/>
                  </a:cubicBezTo>
                  <a:cubicBezTo>
                    <a:pt x="54" y="13"/>
                    <a:pt x="55" y="6"/>
                    <a:pt x="55" y="0"/>
                  </a:cubicBezTo>
                  <a:cubicBezTo>
                    <a:pt x="56" y="0"/>
                    <a:pt x="56" y="1"/>
                    <a:pt x="56" y="2"/>
                  </a:cubicBezTo>
                  <a:cubicBezTo>
                    <a:pt x="56" y="10"/>
                    <a:pt x="57" y="18"/>
                    <a:pt x="56" y="27"/>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11"/>
            <p:cNvSpPr/>
            <p:nvPr/>
          </p:nvSpPr>
          <p:spPr>
            <a:xfrm>
              <a:off x="5948363" y="4013200"/>
              <a:ext cx="541338" cy="333375"/>
            </a:xfrm>
            <a:custGeom>
              <a:avLst/>
              <a:gdLst/>
              <a:ahLst/>
              <a:cxnLst/>
              <a:rect l="l" t="t" r="r" b="b"/>
              <a:pathLst>
                <a:path w="52" h="32" extrusionOk="0">
                  <a:moveTo>
                    <a:pt x="2" y="0"/>
                  </a:moveTo>
                  <a:cubicBezTo>
                    <a:pt x="2" y="5"/>
                    <a:pt x="3" y="11"/>
                    <a:pt x="3" y="16"/>
                  </a:cubicBezTo>
                  <a:cubicBezTo>
                    <a:pt x="3" y="25"/>
                    <a:pt x="8" y="29"/>
                    <a:pt x="16" y="29"/>
                  </a:cubicBezTo>
                  <a:cubicBezTo>
                    <a:pt x="28" y="30"/>
                    <a:pt x="40" y="30"/>
                    <a:pt x="52" y="32"/>
                  </a:cubicBezTo>
                  <a:cubicBezTo>
                    <a:pt x="38" y="32"/>
                    <a:pt x="24" y="32"/>
                    <a:pt x="11" y="32"/>
                  </a:cubicBezTo>
                  <a:cubicBezTo>
                    <a:pt x="6" y="32"/>
                    <a:pt x="2" y="29"/>
                    <a:pt x="1" y="24"/>
                  </a:cubicBezTo>
                  <a:cubicBezTo>
                    <a:pt x="0" y="16"/>
                    <a:pt x="1" y="9"/>
                    <a:pt x="1" y="2"/>
                  </a:cubicBezTo>
                  <a:cubicBezTo>
                    <a:pt x="1" y="1"/>
                    <a:pt x="1" y="0"/>
                    <a:pt x="2"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11"/>
            <p:cNvSpPr/>
            <p:nvPr/>
          </p:nvSpPr>
          <p:spPr>
            <a:xfrm>
              <a:off x="8145463" y="3762375"/>
              <a:ext cx="30163" cy="501650"/>
            </a:xfrm>
            <a:custGeom>
              <a:avLst/>
              <a:gdLst/>
              <a:ahLst/>
              <a:cxnLst/>
              <a:rect l="l" t="t" r="r" b="b"/>
              <a:pathLst>
                <a:path w="3" h="48" extrusionOk="0">
                  <a:moveTo>
                    <a:pt x="1" y="48"/>
                  </a:moveTo>
                  <a:cubicBezTo>
                    <a:pt x="1" y="40"/>
                    <a:pt x="1" y="33"/>
                    <a:pt x="1" y="26"/>
                  </a:cubicBezTo>
                  <a:cubicBezTo>
                    <a:pt x="1" y="25"/>
                    <a:pt x="1" y="23"/>
                    <a:pt x="0" y="21"/>
                  </a:cubicBezTo>
                  <a:cubicBezTo>
                    <a:pt x="0" y="14"/>
                    <a:pt x="1" y="7"/>
                    <a:pt x="1" y="0"/>
                  </a:cubicBezTo>
                  <a:cubicBezTo>
                    <a:pt x="1" y="16"/>
                    <a:pt x="3" y="32"/>
                    <a:pt x="1" y="48"/>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11"/>
            <p:cNvSpPr/>
            <p:nvPr/>
          </p:nvSpPr>
          <p:spPr>
            <a:xfrm>
              <a:off x="7583488" y="2759076"/>
              <a:ext cx="468313" cy="20637"/>
            </a:xfrm>
            <a:custGeom>
              <a:avLst/>
              <a:gdLst/>
              <a:ahLst/>
              <a:cxnLst/>
              <a:rect l="l" t="t" r="r" b="b"/>
              <a:pathLst>
                <a:path w="45" h="2" extrusionOk="0">
                  <a:moveTo>
                    <a:pt x="45" y="1"/>
                  </a:moveTo>
                  <a:cubicBezTo>
                    <a:pt x="35" y="1"/>
                    <a:pt x="26" y="1"/>
                    <a:pt x="16" y="1"/>
                  </a:cubicBezTo>
                  <a:cubicBezTo>
                    <a:pt x="14" y="1"/>
                    <a:pt x="13" y="1"/>
                    <a:pt x="11" y="2"/>
                  </a:cubicBezTo>
                  <a:cubicBezTo>
                    <a:pt x="7" y="2"/>
                    <a:pt x="4" y="2"/>
                    <a:pt x="0" y="0"/>
                  </a:cubicBezTo>
                  <a:cubicBezTo>
                    <a:pt x="15" y="1"/>
                    <a:pt x="30" y="0"/>
                    <a:pt x="45" y="1"/>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11"/>
            <p:cNvSpPr/>
            <p:nvPr/>
          </p:nvSpPr>
          <p:spPr>
            <a:xfrm>
              <a:off x="5948363" y="3803650"/>
              <a:ext cx="20638" cy="460375"/>
            </a:xfrm>
            <a:custGeom>
              <a:avLst/>
              <a:gdLst/>
              <a:ahLst/>
              <a:cxnLst/>
              <a:rect l="l" t="t" r="r" b="b"/>
              <a:pathLst>
                <a:path w="2" h="44" extrusionOk="0">
                  <a:moveTo>
                    <a:pt x="2" y="20"/>
                  </a:moveTo>
                  <a:cubicBezTo>
                    <a:pt x="0" y="25"/>
                    <a:pt x="2" y="31"/>
                    <a:pt x="1" y="37"/>
                  </a:cubicBezTo>
                  <a:cubicBezTo>
                    <a:pt x="1" y="39"/>
                    <a:pt x="1" y="41"/>
                    <a:pt x="1" y="44"/>
                  </a:cubicBezTo>
                  <a:cubicBezTo>
                    <a:pt x="1" y="43"/>
                    <a:pt x="0" y="42"/>
                    <a:pt x="0" y="42"/>
                  </a:cubicBezTo>
                  <a:cubicBezTo>
                    <a:pt x="0" y="28"/>
                    <a:pt x="0" y="14"/>
                    <a:pt x="1" y="0"/>
                  </a:cubicBezTo>
                  <a:cubicBezTo>
                    <a:pt x="1" y="7"/>
                    <a:pt x="2" y="13"/>
                    <a:pt x="2" y="2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11"/>
            <p:cNvSpPr/>
            <p:nvPr/>
          </p:nvSpPr>
          <p:spPr>
            <a:xfrm>
              <a:off x="7770813" y="2947988"/>
              <a:ext cx="187325" cy="166687"/>
            </a:xfrm>
            <a:custGeom>
              <a:avLst/>
              <a:gdLst/>
              <a:ahLst/>
              <a:cxnLst/>
              <a:rect l="l" t="t" r="r" b="b"/>
              <a:pathLst>
                <a:path w="18" h="16" extrusionOk="0">
                  <a:moveTo>
                    <a:pt x="2" y="16"/>
                  </a:moveTo>
                  <a:cubicBezTo>
                    <a:pt x="1" y="16"/>
                    <a:pt x="1" y="15"/>
                    <a:pt x="0" y="15"/>
                  </a:cubicBezTo>
                  <a:cubicBezTo>
                    <a:pt x="6" y="10"/>
                    <a:pt x="12" y="5"/>
                    <a:pt x="17" y="1"/>
                  </a:cubicBezTo>
                  <a:cubicBezTo>
                    <a:pt x="18" y="0"/>
                    <a:pt x="18" y="1"/>
                    <a:pt x="18" y="1"/>
                  </a:cubicBezTo>
                  <a:cubicBezTo>
                    <a:pt x="13" y="6"/>
                    <a:pt x="7" y="11"/>
                    <a:pt x="2" y="16"/>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11"/>
            <p:cNvSpPr/>
            <p:nvPr/>
          </p:nvSpPr>
          <p:spPr>
            <a:xfrm>
              <a:off x="6084888" y="2884488"/>
              <a:ext cx="176213" cy="157162"/>
            </a:xfrm>
            <a:custGeom>
              <a:avLst/>
              <a:gdLst/>
              <a:ahLst/>
              <a:cxnLst/>
              <a:rect l="l" t="t" r="r" b="b"/>
              <a:pathLst>
                <a:path w="17" h="15" extrusionOk="0">
                  <a:moveTo>
                    <a:pt x="17" y="14"/>
                  </a:moveTo>
                  <a:cubicBezTo>
                    <a:pt x="16" y="15"/>
                    <a:pt x="16" y="15"/>
                    <a:pt x="15" y="15"/>
                  </a:cubicBezTo>
                  <a:cubicBezTo>
                    <a:pt x="10" y="11"/>
                    <a:pt x="5" y="6"/>
                    <a:pt x="0" y="1"/>
                  </a:cubicBezTo>
                  <a:cubicBezTo>
                    <a:pt x="0" y="1"/>
                    <a:pt x="0" y="1"/>
                    <a:pt x="1" y="0"/>
                  </a:cubicBezTo>
                  <a:cubicBezTo>
                    <a:pt x="6" y="5"/>
                    <a:pt x="12" y="9"/>
                    <a:pt x="17" y="14"/>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11"/>
            <p:cNvSpPr/>
            <p:nvPr/>
          </p:nvSpPr>
          <p:spPr>
            <a:xfrm>
              <a:off x="7947025" y="2863850"/>
              <a:ext cx="93663" cy="93662"/>
            </a:xfrm>
            <a:custGeom>
              <a:avLst/>
              <a:gdLst/>
              <a:ahLst/>
              <a:cxnLst/>
              <a:rect l="l" t="t" r="r" b="b"/>
              <a:pathLst>
                <a:path w="9" h="9" extrusionOk="0">
                  <a:moveTo>
                    <a:pt x="1" y="9"/>
                  </a:moveTo>
                  <a:cubicBezTo>
                    <a:pt x="1" y="9"/>
                    <a:pt x="0" y="9"/>
                    <a:pt x="0" y="9"/>
                  </a:cubicBezTo>
                  <a:cubicBezTo>
                    <a:pt x="3" y="6"/>
                    <a:pt x="6" y="3"/>
                    <a:pt x="9" y="0"/>
                  </a:cubicBezTo>
                  <a:cubicBezTo>
                    <a:pt x="7" y="4"/>
                    <a:pt x="4" y="7"/>
                    <a:pt x="1" y="9"/>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11"/>
            <p:cNvSpPr/>
            <p:nvPr/>
          </p:nvSpPr>
          <p:spPr>
            <a:xfrm>
              <a:off x="5948363" y="3281363"/>
              <a:ext cx="20638" cy="84137"/>
            </a:xfrm>
            <a:custGeom>
              <a:avLst/>
              <a:gdLst/>
              <a:ahLst/>
              <a:cxnLst/>
              <a:rect l="l" t="t" r="r" b="b"/>
              <a:pathLst>
                <a:path w="2" h="8" extrusionOk="0">
                  <a:moveTo>
                    <a:pt x="0" y="0"/>
                  </a:moveTo>
                  <a:cubicBezTo>
                    <a:pt x="1" y="0"/>
                    <a:pt x="1" y="0"/>
                    <a:pt x="1" y="0"/>
                  </a:cubicBezTo>
                  <a:cubicBezTo>
                    <a:pt x="2" y="3"/>
                    <a:pt x="1" y="5"/>
                    <a:pt x="1" y="8"/>
                  </a:cubicBezTo>
                  <a:cubicBezTo>
                    <a:pt x="0" y="5"/>
                    <a:pt x="0" y="3"/>
                    <a:pt x="0"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11"/>
            <p:cNvSpPr/>
            <p:nvPr/>
          </p:nvSpPr>
          <p:spPr>
            <a:xfrm>
              <a:off x="8145463" y="3292475"/>
              <a:ext cx="20638" cy="93662"/>
            </a:xfrm>
            <a:custGeom>
              <a:avLst/>
              <a:gdLst/>
              <a:ahLst/>
              <a:cxnLst/>
              <a:rect l="l" t="t" r="r" b="b"/>
              <a:pathLst>
                <a:path w="2" h="9" extrusionOk="0">
                  <a:moveTo>
                    <a:pt x="1" y="0"/>
                  </a:moveTo>
                  <a:cubicBezTo>
                    <a:pt x="1" y="0"/>
                    <a:pt x="1" y="0"/>
                    <a:pt x="2" y="0"/>
                  </a:cubicBezTo>
                  <a:cubicBezTo>
                    <a:pt x="2" y="3"/>
                    <a:pt x="2" y="6"/>
                    <a:pt x="1" y="9"/>
                  </a:cubicBezTo>
                  <a:cubicBezTo>
                    <a:pt x="1" y="6"/>
                    <a:pt x="0" y="3"/>
                    <a:pt x="1"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2"/>
          <p:cNvSpPr txBox="1">
            <a:spLocks noGrp="1"/>
          </p:cNvSpPr>
          <p:nvPr>
            <p:ph type="ctrTitle" idx="4294967295"/>
          </p:nvPr>
        </p:nvSpPr>
        <p:spPr>
          <a:xfrm>
            <a:off x="610281" y="610607"/>
            <a:ext cx="3611563" cy="1514475"/>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DE4E42"/>
              </a:buClr>
              <a:buSzPts val="7200"/>
              <a:buFont typeface="Calibri"/>
              <a:buNone/>
            </a:pPr>
            <a:r>
              <a:rPr lang="en-US" sz="7200" b="1" i="0" u="none" strike="noStrike" cap="none">
                <a:solidFill>
                  <a:srgbClr val="DE4E42"/>
                </a:solidFill>
                <a:latin typeface="Calibri"/>
                <a:ea typeface="Calibri"/>
                <a:cs typeface="Calibri"/>
                <a:sym typeface="Calibri"/>
              </a:rPr>
              <a:t>Big concept</a:t>
            </a:r>
            <a:endParaRPr sz="7200" b="1" i="0" u="none" strike="noStrike" cap="none">
              <a:solidFill>
                <a:srgbClr val="DE4E42"/>
              </a:solidFill>
              <a:latin typeface="Calibri"/>
              <a:ea typeface="Calibri"/>
              <a:cs typeface="Calibri"/>
              <a:sym typeface="Calibri"/>
            </a:endParaRPr>
          </a:p>
        </p:txBody>
      </p:sp>
      <p:sp>
        <p:nvSpPr>
          <p:cNvPr id="418" name="Google Shape;418;p12"/>
          <p:cNvSpPr txBox="1">
            <a:spLocks noGrp="1"/>
          </p:cNvSpPr>
          <p:nvPr>
            <p:ph type="subTitle" idx="4294967295"/>
          </p:nvPr>
        </p:nvSpPr>
        <p:spPr>
          <a:xfrm>
            <a:off x="610281" y="2226725"/>
            <a:ext cx="3611563" cy="141287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600"/>
              </a:spcAft>
              <a:buClr>
                <a:srgbClr val="7F7F7F"/>
              </a:buClr>
              <a:buSzPts val="2100"/>
              <a:buFont typeface="Arial"/>
              <a:buNone/>
            </a:pPr>
            <a:r>
              <a:rPr lang="en-US" sz="2100" b="0" i="0" u="none" strike="noStrike" cap="none">
                <a:solidFill>
                  <a:srgbClr val="7F7F7F"/>
                </a:solidFill>
                <a:latin typeface="Calibri"/>
                <a:ea typeface="Calibri"/>
                <a:cs typeface="Calibri"/>
                <a:sym typeface="Calibri"/>
              </a:rPr>
              <a:t>Bring the attention of your audience over a key concept using photos, icons or illustrations</a:t>
            </a:r>
            <a:endParaRPr sz="2100" b="0" i="0" u="none" strike="noStrike" cap="none">
              <a:solidFill>
                <a:srgbClr val="7F7F7F"/>
              </a:solidFill>
              <a:latin typeface="Calibri"/>
              <a:ea typeface="Calibri"/>
              <a:cs typeface="Calibri"/>
              <a:sym typeface="Calibri"/>
            </a:endParaRPr>
          </a:p>
        </p:txBody>
      </p:sp>
      <p:sp>
        <p:nvSpPr>
          <p:cNvPr id="419" name="Google Shape;419;p12"/>
          <p:cNvSpPr txBox="1"/>
          <p:nvPr/>
        </p:nvSpPr>
        <p:spPr>
          <a:xfrm>
            <a:off x="630251" y="3503613"/>
            <a:ext cx="3611563" cy="141287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600"/>
              </a:spcAft>
              <a:buClr>
                <a:srgbClr val="7F7F7F"/>
              </a:buClr>
              <a:buSzPts val="2100"/>
              <a:buFont typeface="Arial"/>
              <a:buNone/>
            </a:pPr>
            <a:r>
              <a:rPr lang="en-US" sz="2100" b="0" i="0" u="none" strike="noStrike" cap="none">
                <a:solidFill>
                  <a:srgbClr val="7F7F7F"/>
                </a:solidFill>
                <a:latin typeface="Calibri"/>
                <a:ea typeface="Calibri"/>
                <a:cs typeface="Calibri"/>
                <a:sym typeface="Calibri"/>
              </a:rPr>
              <a:t>Bring the attention of your audience over a key concept using photos, icons or illustrations</a:t>
            </a:r>
            <a:endParaRPr sz="2100" b="0" i="0" u="none" strike="noStrike" cap="none">
              <a:solidFill>
                <a:srgbClr val="7F7F7F"/>
              </a:solidFill>
              <a:latin typeface="Calibri"/>
              <a:ea typeface="Calibri"/>
              <a:cs typeface="Calibri"/>
              <a:sym typeface="Calibri"/>
            </a:endParaRPr>
          </a:p>
        </p:txBody>
      </p:sp>
      <p:pic>
        <p:nvPicPr>
          <p:cNvPr id="420" name="Google Shape;420;p12"/>
          <p:cNvPicPr preferRelativeResize="0"/>
          <p:nvPr/>
        </p:nvPicPr>
        <p:blipFill rotWithShape="1">
          <a:blip r:embed="rId3">
            <a:alphaModFix/>
          </a:blip>
          <a:srcRect/>
          <a:stretch/>
        </p:blipFill>
        <p:spPr>
          <a:xfrm>
            <a:off x="4535945" y="1755238"/>
            <a:ext cx="3971250" cy="3161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3"/>
          <p:cNvSpPr/>
          <p:nvPr/>
        </p:nvSpPr>
        <p:spPr>
          <a:xfrm>
            <a:off x="0" y="3793331"/>
            <a:ext cx="9144000" cy="1204571"/>
          </a:xfrm>
          <a:prstGeom prst="rect">
            <a:avLst/>
          </a:prstGeom>
          <a:solidFill>
            <a:srgbClr val="F1F3F4">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DE4E42"/>
              </a:solidFill>
              <a:latin typeface="Arial"/>
              <a:ea typeface="Arial"/>
              <a:cs typeface="Arial"/>
              <a:sym typeface="Arial"/>
            </a:endParaRPr>
          </a:p>
        </p:txBody>
      </p:sp>
      <p:sp>
        <p:nvSpPr>
          <p:cNvPr id="426" name="Google Shape;426;p13"/>
          <p:cNvSpPr txBox="1"/>
          <p:nvPr/>
        </p:nvSpPr>
        <p:spPr>
          <a:xfrm>
            <a:off x="619025" y="3945493"/>
            <a:ext cx="2056487" cy="1061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DE4E42"/>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sz="900" b="0" i="0" u="none" strike="noStrike" cap="none">
              <a:solidFill>
                <a:srgbClr val="DE4E42"/>
              </a:solidFill>
              <a:latin typeface="Arial"/>
              <a:ea typeface="Arial"/>
              <a:cs typeface="Arial"/>
              <a:sym typeface="Arial"/>
            </a:endParaRPr>
          </a:p>
        </p:txBody>
      </p:sp>
      <p:sp>
        <p:nvSpPr>
          <p:cNvPr id="427" name="Google Shape;427;p13"/>
          <p:cNvSpPr txBox="1"/>
          <p:nvPr/>
        </p:nvSpPr>
        <p:spPr>
          <a:xfrm>
            <a:off x="3536160" y="3945493"/>
            <a:ext cx="2056487" cy="1061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DE4E42"/>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sz="900" b="0" i="0" u="none" strike="noStrike" cap="none">
              <a:solidFill>
                <a:srgbClr val="DE4E42"/>
              </a:solidFill>
              <a:latin typeface="Arial"/>
              <a:ea typeface="Arial"/>
              <a:cs typeface="Arial"/>
              <a:sym typeface="Arial"/>
            </a:endParaRPr>
          </a:p>
        </p:txBody>
      </p:sp>
      <p:sp>
        <p:nvSpPr>
          <p:cNvPr id="428" name="Google Shape;428;p13"/>
          <p:cNvSpPr txBox="1"/>
          <p:nvPr/>
        </p:nvSpPr>
        <p:spPr>
          <a:xfrm>
            <a:off x="6453295" y="3945493"/>
            <a:ext cx="2056487" cy="1061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DE4E42"/>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sz="900" b="0" i="0" u="none" strike="noStrike" cap="none">
              <a:solidFill>
                <a:srgbClr val="DE4E42"/>
              </a:solidFill>
              <a:latin typeface="Arial"/>
              <a:ea typeface="Arial"/>
              <a:cs typeface="Arial"/>
              <a:sym typeface="Arial"/>
            </a:endParaRPr>
          </a:p>
        </p:txBody>
      </p:sp>
      <p:sp>
        <p:nvSpPr>
          <p:cNvPr id="429" name="Google Shape;429;p13"/>
          <p:cNvSpPr/>
          <p:nvPr/>
        </p:nvSpPr>
        <p:spPr>
          <a:xfrm>
            <a:off x="3088691" y="3881267"/>
            <a:ext cx="34290" cy="102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DE4E42"/>
              </a:solidFill>
              <a:latin typeface="Arial"/>
              <a:ea typeface="Arial"/>
              <a:cs typeface="Arial"/>
              <a:sym typeface="Arial"/>
            </a:endParaRPr>
          </a:p>
        </p:txBody>
      </p:sp>
      <p:sp>
        <p:nvSpPr>
          <p:cNvPr id="430" name="Google Shape;430;p13"/>
          <p:cNvSpPr/>
          <p:nvPr/>
        </p:nvSpPr>
        <p:spPr>
          <a:xfrm>
            <a:off x="6005825" y="3881267"/>
            <a:ext cx="34290" cy="102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DE4E42"/>
              </a:solidFill>
              <a:latin typeface="Arial"/>
              <a:ea typeface="Arial"/>
              <a:cs typeface="Arial"/>
              <a:sym typeface="Arial"/>
            </a:endParaRPr>
          </a:p>
        </p:txBody>
      </p:sp>
      <p:sp>
        <p:nvSpPr>
          <p:cNvPr id="431" name="Google Shape;431;p13"/>
          <p:cNvSpPr txBox="1"/>
          <p:nvPr/>
        </p:nvSpPr>
        <p:spPr>
          <a:xfrm>
            <a:off x="489320" y="1379852"/>
            <a:ext cx="3524648" cy="52322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400" b="0" i="0" u="none" strike="noStrike" cap="none">
                <a:solidFill>
                  <a:srgbClr val="DE4E42"/>
                </a:solidFill>
                <a:latin typeface="Arial"/>
                <a:ea typeface="Arial"/>
                <a:cs typeface="Arial"/>
                <a:sym typeface="Arial"/>
              </a:rPr>
              <a:t>LOREM IPSUM DOLOR SIT AMET,</a:t>
            </a:r>
            <a:endParaRPr/>
          </a:p>
          <a:p>
            <a:pPr marL="0" marR="0" lvl="0" indent="0" algn="l" rtl="0">
              <a:lnSpc>
                <a:spcPct val="100000"/>
              </a:lnSpc>
              <a:spcBef>
                <a:spcPts val="0"/>
              </a:spcBef>
              <a:spcAft>
                <a:spcPts val="0"/>
              </a:spcAft>
              <a:buNone/>
            </a:pPr>
            <a:r>
              <a:rPr lang="en-US" sz="1400" b="0" i="0" u="none" strike="noStrike" cap="none">
                <a:solidFill>
                  <a:srgbClr val="DE4E42"/>
                </a:solidFill>
                <a:latin typeface="Arial"/>
                <a:ea typeface="Arial"/>
                <a:cs typeface="Arial"/>
                <a:sym typeface="Arial"/>
              </a:rPr>
              <a:t>CU USU AGAM INTEGRE IMPEDIT.</a:t>
            </a:r>
            <a:endParaRPr sz="1400" b="0" i="0" u="none" strike="noStrike" cap="none">
              <a:solidFill>
                <a:srgbClr val="DE4E42"/>
              </a:solidFill>
              <a:latin typeface="Arial"/>
              <a:ea typeface="Arial"/>
              <a:cs typeface="Arial"/>
              <a:sym typeface="Arial"/>
            </a:endParaRPr>
          </a:p>
        </p:txBody>
      </p:sp>
      <p:sp>
        <p:nvSpPr>
          <p:cNvPr id="432" name="Google Shape;432;p13"/>
          <p:cNvSpPr txBox="1"/>
          <p:nvPr/>
        </p:nvSpPr>
        <p:spPr>
          <a:xfrm>
            <a:off x="489320" y="647089"/>
            <a:ext cx="3524648"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0" i="0" u="none" strike="noStrike" cap="none">
                <a:solidFill>
                  <a:srgbClr val="DE4E42"/>
                </a:solidFill>
                <a:latin typeface="Calibri"/>
                <a:ea typeface="Calibri"/>
                <a:cs typeface="Calibri"/>
                <a:sym typeface="Calibri"/>
              </a:rPr>
              <a:t>LOREM IPSUM</a:t>
            </a:r>
            <a:endParaRPr/>
          </a:p>
          <a:p>
            <a:pPr marL="0" marR="0" lvl="0" indent="0" algn="l" rtl="0">
              <a:lnSpc>
                <a:spcPct val="100000"/>
              </a:lnSpc>
              <a:spcBef>
                <a:spcPts val="0"/>
              </a:spcBef>
              <a:spcAft>
                <a:spcPts val="0"/>
              </a:spcAft>
              <a:buNone/>
            </a:pPr>
            <a:r>
              <a:rPr lang="en-US" sz="2400" b="0" i="0" u="none" strike="noStrike" cap="none">
                <a:solidFill>
                  <a:srgbClr val="DE4E42"/>
                </a:solidFill>
                <a:latin typeface="Calibri"/>
                <a:ea typeface="Calibri"/>
                <a:cs typeface="Calibri"/>
                <a:sym typeface="Calibri"/>
              </a:rPr>
              <a:t>DOLOR SIT AMET, </a:t>
            </a:r>
            <a:endParaRPr sz="2400" b="0" i="0" u="none" strike="noStrike" cap="none">
              <a:solidFill>
                <a:srgbClr val="DE4E42"/>
              </a:solidFill>
              <a:latin typeface="Calibri"/>
              <a:ea typeface="Calibri"/>
              <a:cs typeface="Calibri"/>
              <a:sym typeface="Calibri"/>
            </a:endParaRPr>
          </a:p>
        </p:txBody>
      </p:sp>
      <p:sp>
        <p:nvSpPr>
          <p:cNvPr id="433" name="Google Shape;433;p13"/>
          <p:cNvSpPr txBox="1"/>
          <p:nvPr/>
        </p:nvSpPr>
        <p:spPr>
          <a:xfrm>
            <a:off x="456070" y="1938859"/>
            <a:ext cx="496382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7F7F7F"/>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sz="900" b="0" i="0" u="none" strike="noStrike" cap="none">
              <a:solidFill>
                <a:srgbClr val="7F7F7F"/>
              </a:solidFill>
              <a:latin typeface="Arial"/>
              <a:ea typeface="Arial"/>
              <a:cs typeface="Arial"/>
              <a:sym typeface="Arial"/>
            </a:endParaRPr>
          </a:p>
        </p:txBody>
      </p:sp>
      <p:sp>
        <p:nvSpPr>
          <p:cNvPr id="434" name="Google Shape;434;p13"/>
          <p:cNvSpPr txBox="1"/>
          <p:nvPr/>
        </p:nvSpPr>
        <p:spPr>
          <a:xfrm>
            <a:off x="456070" y="2438193"/>
            <a:ext cx="496382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7F7F7F"/>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sz="900" b="0" i="0" u="none" strike="noStrike" cap="none">
              <a:solidFill>
                <a:srgbClr val="7F7F7F"/>
              </a:solidFill>
              <a:latin typeface="Arial"/>
              <a:ea typeface="Arial"/>
              <a:cs typeface="Arial"/>
              <a:sym typeface="Arial"/>
            </a:endParaRPr>
          </a:p>
        </p:txBody>
      </p:sp>
      <p:sp>
        <p:nvSpPr>
          <p:cNvPr id="435" name="Google Shape;435;p13"/>
          <p:cNvSpPr txBox="1"/>
          <p:nvPr/>
        </p:nvSpPr>
        <p:spPr>
          <a:xfrm>
            <a:off x="456070" y="2946024"/>
            <a:ext cx="496382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7F7F7F"/>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sz="900" b="0" i="0" u="none" strike="noStrike" cap="none">
              <a:solidFill>
                <a:srgbClr val="7F7F7F"/>
              </a:solidFill>
              <a:latin typeface="Arial"/>
              <a:ea typeface="Arial"/>
              <a:cs typeface="Arial"/>
              <a:sym typeface="Arial"/>
            </a:endParaRPr>
          </a:p>
        </p:txBody>
      </p:sp>
      <p:grpSp>
        <p:nvGrpSpPr>
          <p:cNvPr id="436" name="Google Shape;436;p13"/>
          <p:cNvGrpSpPr/>
          <p:nvPr/>
        </p:nvGrpSpPr>
        <p:grpSpPr>
          <a:xfrm>
            <a:off x="512934" y="303287"/>
            <a:ext cx="8331522" cy="322458"/>
            <a:chOff x="512934" y="303287"/>
            <a:chExt cx="8331522" cy="322458"/>
          </a:xfrm>
        </p:grpSpPr>
        <p:pic>
          <p:nvPicPr>
            <p:cNvPr id="437" name="Google Shape;437;p13"/>
            <p:cNvPicPr preferRelativeResize="0"/>
            <p:nvPr/>
          </p:nvPicPr>
          <p:blipFill rotWithShape="1">
            <a:blip r:embed="rId3">
              <a:alphaModFix/>
            </a:blip>
            <a:srcRect/>
            <a:stretch/>
          </p:blipFill>
          <p:spPr>
            <a:xfrm>
              <a:off x="979823" y="375206"/>
              <a:ext cx="931147" cy="214197"/>
            </a:xfrm>
            <a:prstGeom prst="rect">
              <a:avLst/>
            </a:prstGeom>
            <a:noFill/>
            <a:ln>
              <a:noFill/>
            </a:ln>
          </p:spPr>
        </p:pic>
        <p:grpSp>
          <p:nvGrpSpPr>
            <p:cNvPr id="438" name="Google Shape;438;p13"/>
            <p:cNvGrpSpPr/>
            <p:nvPr/>
          </p:nvGrpSpPr>
          <p:grpSpPr>
            <a:xfrm>
              <a:off x="512934" y="450163"/>
              <a:ext cx="216121" cy="100750"/>
              <a:chOff x="900995" y="4144488"/>
              <a:chExt cx="630922" cy="316675"/>
            </a:xfrm>
          </p:grpSpPr>
          <p:cxnSp>
            <p:nvCxnSpPr>
              <p:cNvPr id="439" name="Google Shape;439;p13"/>
              <p:cNvCxnSpPr/>
              <p:nvPr/>
            </p:nvCxnSpPr>
            <p:spPr>
              <a:xfrm>
                <a:off x="900995" y="4144488"/>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440" name="Google Shape;440;p13"/>
              <p:cNvCxnSpPr/>
              <p:nvPr/>
            </p:nvCxnSpPr>
            <p:spPr>
              <a:xfrm>
                <a:off x="900995" y="4308763"/>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441" name="Google Shape;441;p13"/>
              <p:cNvCxnSpPr/>
              <p:nvPr/>
            </p:nvCxnSpPr>
            <p:spPr>
              <a:xfrm>
                <a:off x="900995" y="4461163"/>
                <a:ext cx="630922" cy="0"/>
              </a:xfrm>
              <a:prstGeom prst="straightConnector1">
                <a:avLst/>
              </a:prstGeom>
              <a:noFill/>
              <a:ln w="28575" cap="flat" cmpd="sng">
                <a:solidFill>
                  <a:srgbClr val="7F7F7F"/>
                </a:solidFill>
                <a:prstDash val="solid"/>
                <a:miter lim="800000"/>
                <a:headEnd type="none" w="sm" len="sm"/>
                <a:tailEnd type="none" w="sm" len="sm"/>
              </a:ln>
            </p:spPr>
          </p:cxnSp>
        </p:grpSp>
        <p:sp>
          <p:nvSpPr>
            <p:cNvPr id="442" name="Google Shape;442;p13"/>
            <p:cNvSpPr/>
            <p:nvPr/>
          </p:nvSpPr>
          <p:spPr>
            <a:xfrm>
              <a:off x="2450727" y="303287"/>
              <a:ext cx="6393729" cy="322458"/>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43" name="Google Shape;443;p13"/>
            <p:cNvGrpSpPr/>
            <p:nvPr/>
          </p:nvGrpSpPr>
          <p:grpSpPr>
            <a:xfrm>
              <a:off x="2589272" y="414221"/>
              <a:ext cx="163599" cy="136165"/>
              <a:chOff x="1224742" y="-421178"/>
              <a:chExt cx="277091" cy="230626"/>
            </a:xfrm>
          </p:grpSpPr>
          <p:sp>
            <p:nvSpPr>
              <p:cNvPr id="444" name="Google Shape;444;p13"/>
              <p:cNvSpPr/>
              <p:nvPr/>
            </p:nvSpPr>
            <p:spPr>
              <a:xfrm>
                <a:off x="1224742" y="-421178"/>
                <a:ext cx="193963" cy="193963"/>
              </a:xfrm>
              <a:prstGeom prst="ellipse">
                <a:avLst/>
              </a:prstGeom>
              <a:noFill/>
              <a:ln w="19050" cap="flat" cmpd="sng">
                <a:solidFill>
                  <a:srgbClr val="5F63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45" name="Google Shape;445;p13"/>
              <p:cNvCxnSpPr/>
              <p:nvPr/>
            </p:nvCxnSpPr>
            <p:spPr>
              <a:xfrm>
                <a:off x="1388736" y="-262976"/>
                <a:ext cx="113097" cy="72424"/>
              </a:xfrm>
              <a:prstGeom prst="straightConnector1">
                <a:avLst/>
              </a:prstGeom>
              <a:noFill/>
              <a:ln w="19050" cap="flat" cmpd="sng">
                <a:solidFill>
                  <a:srgbClr val="5F6367"/>
                </a:solidFill>
                <a:prstDash val="solid"/>
                <a:miter lim="800000"/>
                <a:headEnd type="none" w="sm" len="sm"/>
                <a:tailEnd type="none" w="sm" len="sm"/>
              </a:ln>
            </p:spPr>
          </p:cxnSp>
        </p:grpSp>
        <p:sp>
          <p:nvSpPr>
            <p:cNvPr id="446" name="Google Shape;446;p13"/>
            <p:cNvSpPr txBox="1"/>
            <p:nvPr/>
          </p:nvSpPr>
          <p:spPr>
            <a:xfrm>
              <a:off x="3408923" y="361031"/>
              <a:ext cx="2654530" cy="2647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chemeClr val="lt1"/>
                </a:buClr>
                <a:buSzPts val="3200"/>
                <a:buFont typeface="Kulim Park"/>
                <a:buNone/>
              </a:pPr>
              <a:r>
                <a:rPr lang="en-US" sz="1400" b="0" i="0" u="none" strike="noStrike" cap="none">
                  <a:solidFill>
                    <a:srgbClr val="B0B0B1"/>
                  </a:solidFill>
                  <a:latin typeface="Karla"/>
                  <a:ea typeface="Karla"/>
                  <a:cs typeface="Karla"/>
                  <a:sym typeface="Karla"/>
                </a:rPr>
                <a:t>Buscar en el correo electronico</a:t>
              </a:r>
              <a:endParaRPr/>
            </a:p>
          </p:txBody>
        </p:sp>
      </p:grpSp>
      <p:grpSp>
        <p:nvGrpSpPr>
          <p:cNvPr id="447" name="Google Shape;447;p13"/>
          <p:cNvGrpSpPr/>
          <p:nvPr/>
        </p:nvGrpSpPr>
        <p:grpSpPr>
          <a:xfrm rot="10800000">
            <a:off x="-1" y="-1"/>
            <a:ext cx="9146051" cy="5143501"/>
            <a:chOff x="-1" y="-1"/>
            <a:chExt cx="9146051" cy="5143501"/>
          </a:xfrm>
        </p:grpSpPr>
        <p:sp>
          <p:nvSpPr>
            <p:cNvPr id="448" name="Google Shape;448;p13"/>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9" name="Google Shape;449;p13"/>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0" name="Google Shape;450;p13"/>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1" name="Google Shape;451;p13"/>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2" name="Google Shape;452;p13"/>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53" name="Google Shape;453;p13"/>
          <p:cNvSpPr/>
          <p:nvPr/>
        </p:nvSpPr>
        <p:spPr>
          <a:xfrm>
            <a:off x="7508875" y="1933575"/>
            <a:ext cx="785813" cy="666750"/>
          </a:xfrm>
          <a:custGeom>
            <a:avLst/>
            <a:gdLst/>
            <a:ahLst/>
            <a:cxnLst/>
            <a:rect l="l" t="t" r="r" b="b"/>
            <a:pathLst>
              <a:path w="64" h="54" extrusionOk="0">
                <a:moveTo>
                  <a:pt x="22" y="21"/>
                </a:moveTo>
                <a:cubicBezTo>
                  <a:pt x="34" y="21"/>
                  <a:pt x="44" y="21"/>
                  <a:pt x="55" y="21"/>
                </a:cubicBezTo>
                <a:cubicBezTo>
                  <a:pt x="61" y="21"/>
                  <a:pt x="64" y="23"/>
                  <a:pt x="64" y="27"/>
                </a:cubicBezTo>
                <a:cubicBezTo>
                  <a:pt x="63" y="32"/>
                  <a:pt x="61" y="33"/>
                  <a:pt x="54" y="33"/>
                </a:cubicBezTo>
                <a:cubicBezTo>
                  <a:pt x="44" y="33"/>
                  <a:pt x="34" y="33"/>
                  <a:pt x="22" y="33"/>
                </a:cubicBezTo>
                <a:cubicBezTo>
                  <a:pt x="25" y="37"/>
                  <a:pt x="28" y="39"/>
                  <a:pt x="31" y="42"/>
                </a:cubicBezTo>
                <a:cubicBezTo>
                  <a:pt x="34" y="45"/>
                  <a:pt x="34" y="48"/>
                  <a:pt x="31" y="51"/>
                </a:cubicBezTo>
                <a:cubicBezTo>
                  <a:pt x="28" y="54"/>
                  <a:pt x="25" y="53"/>
                  <a:pt x="22" y="50"/>
                </a:cubicBezTo>
                <a:cubicBezTo>
                  <a:pt x="16" y="44"/>
                  <a:pt x="10" y="38"/>
                  <a:pt x="4" y="32"/>
                </a:cubicBezTo>
                <a:cubicBezTo>
                  <a:pt x="0" y="29"/>
                  <a:pt x="0" y="25"/>
                  <a:pt x="4" y="22"/>
                </a:cubicBezTo>
                <a:cubicBezTo>
                  <a:pt x="10" y="16"/>
                  <a:pt x="16" y="10"/>
                  <a:pt x="22" y="4"/>
                </a:cubicBezTo>
                <a:cubicBezTo>
                  <a:pt x="25" y="1"/>
                  <a:pt x="28" y="0"/>
                  <a:pt x="31" y="3"/>
                </a:cubicBezTo>
                <a:cubicBezTo>
                  <a:pt x="34" y="6"/>
                  <a:pt x="34" y="9"/>
                  <a:pt x="31" y="12"/>
                </a:cubicBezTo>
                <a:cubicBezTo>
                  <a:pt x="28" y="15"/>
                  <a:pt x="25" y="17"/>
                  <a:pt x="22" y="21"/>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13"/>
          <p:cNvSpPr/>
          <p:nvPr/>
        </p:nvSpPr>
        <p:spPr>
          <a:xfrm>
            <a:off x="5937250" y="1736725"/>
            <a:ext cx="1706563" cy="814388"/>
          </a:xfrm>
          <a:custGeom>
            <a:avLst/>
            <a:gdLst/>
            <a:ahLst/>
            <a:cxnLst/>
            <a:rect l="l" t="t" r="r" b="b"/>
            <a:pathLst>
              <a:path w="139" h="66" extrusionOk="0">
                <a:moveTo>
                  <a:pt x="1" y="2"/>
                </a:moveTo>
                <a:cubicBezTo>
                  <a:pt x="17" y="15"/>
                  <a:pt x="32" y="28"/>
                  <a:pt x="47" y="40"/>
                </a:cubicBezTo>
                <a:cubicBezTo>
                  <a:pt x="53" y="46"/>
                  <a:pt x="59" y="51"/>
                  <a:pt x="65" y="56"/>
                </a:cubicBezTo>
                <a:cubicBezTo>
                  <a:pt x="68" y="58"/>
                  <a:pt x="69" y="58"/>
                  <a:pt x="72" y="56"/>
                </a:cubicBezTo>
                <a:cubicBezTo>
                  <a:pt x="93" y="38"/>
                  <a:pt x="114" y="20"/>
                  <a:pt x="135" y="2"/>
                </a:cubicBezTo>
                <a:cubicBezTo>
                  <a:pt x="136" y="1"/>
                  <a:pt x="137" y="0"/>
                  <a:pt x="138" y="0"/>
                </a:cubicBezTo>
                <a:cubicBezTo>
                  <a:pt x="139" y="0"/>
                  <a:pt x="139" y="0"/>
                  <a:pt x="139" y="1"/>
                </a:cubicBezTo>
                <a:cubicBezTo>
                  <a:pt x="122" y="17"/>
                  <a:pt x="104" y="33"/>
                  <a:pt x="87" y="49"/>
                </a:cubicBezTo>
                <a:cubicBezTo>
                  <a:pt x="82" y="54"/>
                  <a:pt x="76" y="59"/>
                  <a:pt x="71" y="64"/>
                </a:cubicBezTo>
                <a:cubicBezTo>
                  <a:pt x="69" y="66"/>
                  <a:pt x="68" y="66"/>
                  <a:pt x="66" y="65"/>
                </a:cubicBezTo>
                <a:cubicBezTo>
                  <a:pt x="44" y="44"/>
                  <a:pt x="22" y="24"/>
                  <a:pt x="0" y="3"/>
                </a:cubicBezTo>
                <a:cubicBezTo>
                  <a:pt x="0" y="2"/>
                  <a:pt x="0" y="2"/>
                  <a:pt x="1" y="2"/>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13"/>
          <p:cNvSpPr/>
          <p:nvPr/>
        </p:nvSpPr>
        <p:spPr>
          <a:xfrm>
            <a:off x="5470525" y="2811463"/>
            <a:ext cx="687388" cy="395288"/>
          </a:xfrm>
          <a:custGeom>
            <a:avLst/>
            <a:gdLst/>
            <a:ahLst/>
            <a:cxnLst/>
            <a:rect l="l" t="t" r="r" b="b"/>
            <a:pathLst>
              <a:path w="56" h="32" extrusionOk="0">
                <a:moveTo>
                  <a:pt x="2" y="2"/>
                </a:moveTo>
                <a:cubicBezTo>
                  <a:pt x="2" y="7"/>
                  <a:pt x="3" y="12"/>
                  <a:pt x="3" y="17"/>
                </a:cubicBezTo>
                <a:cubicBezTo>
                  <a:pt x="4" y="25"/>
                  <a:pt x="8" y="29"/>
                  <a:pt x="16" y="29"/>
                </a:cubicBezTo>
                <a:cubicBezTo>
                  <a:pt x="29" y="30"/>
                  <a:pt x="43" y="31"/>
                  <a:pt x="56" y="32"/>
                </a:cubicBezTo>
                <a:cubicBezTo>
                  <a:pt x="41" y="32"/>
                  <a:pt x="26" y="32"/>
                  <a:pt x="12" y="32"/>
                </a:cubicBezTo>
                <a:cubicBezTo>
                  <a:pt x="5" y="32"/>
                  <a:pt x="0" y="27"/>
                  <a:pt x="0" y="20"/>
                </a:cubicBezTo>
                <a:cubicBezTo>
                  <a:pt x="0" y="13"/>
                  <a:pt x="0" y="7"/>
                  <a:pt x="0" y="1"/>
                </a:cubicBezTo>
                <a:cubicBezTo>
                  <a:pt x="1" y="0"/>
                  <a:pt x="2" y="1"/>
                  <a:pt x="2" y="2"/>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13"/>
          <p:cNvSpPr/>
          <p:nvPr/>
        </p:nvSpPr>
        <p:spPr>
          <a:xfrm>
            <a:off x="7435850" y="2798763"/>
            <a:ext cx="649288" cy="407988"/>
          </a:xfrm>
          <a:custGeom>
            <a:avLst/>
            <a:gdLst/>
            <a:ahLst/>
            <a:cxnLst/>
            <a:rect l="l" t="t" r="r" b="b"/>
            <a:pathLst>
              <a:path w="53" h="33" extrusionOk="0">
                <a:moveTo>
                  <a:pt x="0" y="32"/>
                </a:moveTo>
                <a:cubicBezTo>
                  <a:pt x="13" y="31"/>
                  <a:pt x="26" y="31"/>
                  <a:pt x="39" y="30"/>
                </a:cubicBezTo>
                <a:cubicBezTo>
                  <a:pt x="45" y="30"/>
                  <a:pt x="49" y="25"/>
                  <a:pt x="50" y="19"/>
                </a:cubicBezTo>
                <a:cubicBezTo>
                  <a:pt x="50" y="13"/>
                  <a:pt x="51" y="6"/>
                  <a:pt x="51" y="0"/>
                </a:cubicBezTo>
                <a:cubicBezTo>
                  <a:pt x="52" y="0"/>
                  <a:pt x="52" y="1"/>
                  <a:pt x="52" y="1"/>
                </a:cubicBezTo>
                <a:cubicBezTo>
                  <a:pt x="52" y="9"/>
                  <a:pt x="53" y="17"/>
                  <a:pt x="52" y="24"/>
                </a:cubicBezTo>
                <a:cubicBezTo>
                  <a:pt x="50" y="30"/>
                  <a:pt x="46" y="33"/>
                  <a:pt x="40" y="33"/>
                </a:cubicBezTo>
                <a:cubicBezTo>
                  <a:pt x="27" y="33"/>
                  <a:pt x="13" y="33"/>
                  <a:pt x="0" y="33"/>
                </a:cubicBezTo>
                <a:cubicBezTo>
                  <a:pt x="0" y="33"/>
                  <a:pt x="0" y="33"/>
                  <a:pt x="0" y="32"/>
                </a:cubicBezTo>
                <a:cubicBezTo>
                  <a:pt x="0" y="32"/>
                  <a:pt x="0" y="32"/>
                  <a:pt x="0" y="32"/>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13"/>
          <p:cNvSpPr/>
          <p:nvPr/>
        </p:nvSpPr>
        <p:spPr>
          <a:xfrm>
            <a:off x="7459663" y="1339850"/>
            <a:ext cx="625475" cy="407988"/>
          </a:xfrm>
          <a:custGeom>
            <a:avLst/>
            <a:gdLst/>
            <a:ahLst/>
            <a:cxnLst/>
            <a:rect l="l" t="t" r="r" b="b"/>
            <a:pathLst>
              <a:path w="51" h="33" extrusionOk="0">
                <a:moveTo>
                  <a:pt x="49" y="33"/>
                </a:moveTo>
                <a:cubicBezTo>
                  <a:pt x="49" y="27"/>
                  <a:pt x="48" y="21"/>
                  <a:pt x="48" y="15"/>
                </a:cubicBezTo>
                <a:cubicBezTo>
                  <a:pt x="48" y="7"/>
                  <a:pt x="44" y="3"/>
                  <a:pt x="36" y="2"/>
                </a:cubicBezTo>
                <a:cubicBezTo>
                  <a:pt x="24" y="1"/>
                  <a:pt x="12" y="1"/>
                  <a:pt x="0" y="0"/>
                </a:cubicBezTo>
                <a:cubicBezTo>
                  <a:pt x="14" y="0"/>
                  <a:pt x="27" y="0"/>
                  <a:pt x="41" y="0"/>
                </a:cubicBezTo>
                <a:cubicBezTo>
                  <a:pt x="45" y="0"/>
                  <a:pt x="49" y="3"/>
                  <a:pt x="50" y="8"/>
                </a:cubicBezTo>
                <a:cubicBezTo>
                  <a:pt x="51" y="16"/>
                  <a:pt x="50" y="24"/>
                  <a:pt x="50" y="32"/>
                </a:cubicBezTo>
                <a:cubicBezTo>
                  <a:pt x="50" y="33"/>
                  <a:pt x="50" y="33"/>
                  <a:pt x="49" y="33"/>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13"/>
          <p:cNvSpPr/>
          <p:nvPr/>
        </p:nvSpPr>
        <p:spPr>
          <a:xfrm>
            <a:off x="5470525" y="1339850"/>
            <a:ext cx="627063" cy="322263"/>
          </a:xfrm>
          <a:custGeom>
            <a:avLst/>
            <a:gdLst/>
            <a:ahLst/>
            <a:cxnLst/>
            <a:rect l="l" t="t" r="r" b="b"/>
            <a:pathLst>
              <a:path w="51" h="26" extrusionOk="0">
                <a:moveTo>
                  <a:pt x="1" y="7"/>
                </a:moveTo>
                <a:cubicBezTo>
                  <a:pt x="2" y="3"/>
                  <a:pt x="5" y="0"/>
                  <a:pt x="10" y="0"/>
                </a:cubicBezTo>
                <a:cubicBezTo>
                  <a:pt x="24" y="0"/>
                  <a:pt x="37" y="0"/>
                  <a:pt x="51" y="0"/>
                </a:cubicBezTo>
                <a:cubicBezTo>
                  <a:pt x="40" y="1"/>
                  <a:pt x="29" y="1"/>
                  <a:pt x="18" y="2"/>
                </a:cubicBezTo>
                <a:cubicBezTo>
                  <a:pt x="7" y="3"/>
                  <a:pt x="4" y="6"/>
                  <a:pt x="3" y="16"/>
                </a:cubicBezTo>
                <a:cubicBezTo>
                  <a:pt x="3" y="20"/>
                  <a:pt x="2" y="23"/>
                  <a:pt x="2" y="26"/>
                </a:cubicBezTo>
                <a:cubicBezTo>
                  <a:pt x="1" y="26"/>
                  <a:pt x="1" y="26"/>
                  <a:pt x="1" y="25"/>
                </a:cubicBezTo>
                <a:cubicBezTo>
                  <a:pt x="1" y="19"/>
                  <a:pt x="0" y="13"/>
                  <a:pt x="1" y="7"/>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13"/>
          <p:cNvSpPr/>
          <p:nvPr/>
        </p:nvSpPr>
        <p:spPr>
          <a:xfrm>
            <a:off x="5470525" y="1427163"/>
            <a:ext cx="25400" cy="581025"/>
          </a:xfrm>
          <a:custGeom>
            <a:avLst/>
            <a:gdLst/>
            <a:ahLst/>
            <a:cxnLst/>
            <a:rect l="l" t="t" r="r" b="b"/>
            <a:pathLst>
              <a:path w="2" h="47" extrusionOk="0">
                <a:moveTo>
                  <a:pt x="1" y="0"/>
                </a:moveTo>
                <a:cubicBezTo>
                  <a:pt x="2" y="7"/>
                  <a:pt x="0" y="13"/>
                  <a:pt x="2" y="19"/>
                </a:cubicBezTo>
                <a:cubicBezTo>
                  <a:pt x="2" y="29"/>
                  <a:pt x="2" y="38"/>
                  <a:pt x="2" y="47"/>
                </a:cubicBezTo>
                <a:cubicBezTo>
                  <a:pt x="1" y="47"/>
                  <a:pt x="1" y="47"/>
                  <a:pt x="0" y="47"/>
                </a:cubicBezTo>
                <a:cubicBezTo>
                  <a:pt x="0" y="32"/>
                  <a:pt x="0" y="18"/>
                  <a:pt x="0" y="3"/>
                </a:cubicBezTo>
                <a:cubicBezTo>
                  <a:pt x="0" y="2"/>
                  <a:pt x="1" y="1"/>
                  <a:pt x="1"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13"/>
          <p:cNvSpPr/>
          <p:nvPr/>
        </p:nvSpPr>
        <p:spPr>
          <a:xfrm>
            <a:off x="8061325" y="2514600"/>
            <a:ext cx="23813" cy="581025"/>
          </a:xfrm>
          <a:custGeom>
            <a:avLst/>
            <a:gdLst/>
            <a:ahLst/>
            <a:cxnLst/>
            <a:rect l="l" t="t" r="r" b="b"/>
            <a:pathLst>
              <a:path w="2" h="47" extrusionOk="0">
                <a:moveTo>
                  <a:pt x="1" y="47"/>
                </a:moveTo>
                <a:cubicBezTo>
                  <a:pt x="1" y="41"/>
                  <a:pt x="1" y="34"/>
                  <a:pt x="1" y="28"/>
                </a:cubicBezTo>
                <a:cubicBezTo>
                  <a:pt x="1" y="26"/>
                  <a:pt x="1" y="24"/>
                  <a:pt x="0" y="23"/>
                </a:cubicBezTo>
                <a:cubicBezTo>
                  <a:pt x="0" y="15"/>
                  <a:pt x="1" y="7"/>
                  <a:pt x="1" y="0"/>
                </a:cubicBezTo>
                <a:cubicBezTo>
                  <a:pt x="1" y="0"/>
                  <a:pt x="1" y="0"/>
                  <a:pt x="2" y="0"/>
                </a:cubicBezTo>
                <a:cubicBezTo>
                  <a:pt x="2" y="15"/>
                  <a:pt x="2" y="31"/>
                  <a:pt x="2" y="46"/>
                </a:cubicBezTo>
                <a:cubicBezTo>
                  <a:pt x="2" y="47"/>
                  <a:pt x="1" y="47"/>
                  <a:pt x="1" y="47"/>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13"/>
          <p:cNvSpPr/>
          <p:nvPr/>
        </p:nvSpPr>
        <p:spPr>
          <a:xfrm>
            <a:off x="8061325" y="1439863"/>
            <a:ext cx="23813" cy="581025"/>
          </a:xfrm>
          <a:custGeom>
            <a:avLst/>
            <a:gdLst/>
            <a:ahLst/>
            <a:cxnLst/>
            <a:rect l="l" t="t" r="r" b="b"/>
            <a:pathLst>
              <a:path w="2" h="47" extrusionOk="0">
                <a:moveTo>
                  <a:pt x="0" y="25"/>
                </a:moveTo>
                <a:cubicBezTo>
                  <a:pt x="2" y="18"/>
                  <a:pt x="0" y="12"/>
                  <a:pt x="1" y="5"/>
                </a:cubicBezTo>
                <a:cubicBezTo>
                  <a:pt x="1" y="3"/>
                  <a:pt x="1" y="1"/>
                  <a:pt x="1" y="0"/>
                </a:cubicBezTo>
                <a:cubicBezTo>
                  <a:pt x="1" y="0"/>
                  <a:pt x="2" y="1"/>
                  <a:pt x="2" y="2"/>
                </a:cubicBezTo>
                <a:cubicBezTo>
                  <a:pt x="2" y="17"/>
                  <a:pt x="2" y="32"/>
                  <a:pt x="1" y="47"/>
                </a:cubicBezTo>
                <a:cubicBezTo>
                  <a:pt x="1" y="40"/>
                  <a:pt x="0" y="32"/>
                  <a:pt x="0" y="25"/>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13"/>
          <p:cNvSpPr/>
          <p:nvPr/>
        </p:nvSpPr>
        <p:spPr>
          <a:xfrm>
            <a:off x="5703888" y="1550988"/>
            <a:ext cx="246063" cy="222250"/>
          </a:xfrm>
          <a:custGeom>
            <a:avLst/>
            <a:gdLst/>
            <a:ahLst/>
            <a:cxnLst/>
            <a:rect l="l" t="t" r="r" b="b"/>
            <a:pathLst>
              <a:path w="20" h="18" extrusionOk="0">
                <a:moveTo>
                  <a:pt x="20" y="17"/>
                </a:moveTo>
                <a:cubicBezTo>
                  <a:pt x="20" y="17"/>
                  <a:pt x="20" y="18"/>
                  <a:pt x="19" y="18"/>
                </a:cubicBezTo>
                <a:cubicBezTo>
                  <a:pt x="13" y="12"/>
                  <a:pt x="7" y="7"/>
                  <a:pt x="1" y="1"/>
                </a:cubicBezTo>
                <a:cubicBezTo>
                  <a:pt x="0" y="0"/>
                  <a:pt x="1" y="0"/>
                  <a:pt x="2" y="0"/>
                </a:cubicBezTo>
                <a:cubicBezTo>
                  <a:pt x="8" y="6"/>
                  <a:pt x="15" y="11"/>
                  <a:pt x="20" y="17"/>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13"/>
          <p:cNvSpPr/>
          <p:nvPr/>
        </p:nvSpPr>
        <p:spPr>
          <a:xfrm>
            <a:off x="7631113" y="1563688"/>
            <a:ext cx="209550" cy="184150"/>
          </a:xfrm>
          <a:custGeom>
            <a:avLst/>
            <a:gdLst/>
            <a:ahLst/>
            <a:cxnLst/>
            <a:rect l="l" t="t" r="r" b="b"/>
            <a:pathLst>
              <a:path w="17" h="15" extrusionOk="0">
                <a:moveTo>
                  <a:pt x="1" y="15"/>
                </a:moveTo>
                <a:cubicBezTo>
                  <a:pt x="0" y="15"/>
                  <a:pt x="0" y="14"/>
                  <a:pt x="0" y="14"/>
                </a:cubicBezTo>
                <a:cubicBezTo>
                  <a:pt x="4" y="9"/>
                  <a:pt x="10" y="5"/>
                  <a:pt x="15" y="0"/>
                </a:cubicBezTo>
                <a:cubicBezTo>
                  <a:pt x="16" y="0"/>
                  <a:pt x="16" y="0"/>
                  <a:pt x="17" y="1"/>
                </a:cubicBezTo>
                <a:cubicBezTo>
                  <a:pt x="12" y="6"/>
                  <a:pt x="6" y="11"/>
                  <a:pt x="1" y="15"/>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13"/>
          <p:cNvSpPr/>
          <p:nvPr/>
        </p:nvSpPr>
        <p:spPr>
          <a:xfrm>
            <a:off x="5470525" y="2527300"/>
            <a:ext cx="25400" cy="307975"/>
          </a:xfrm>
          <a:custGeom>
            <a:avLst/>
            <a:gdLst/>
            <a:ahLst/>
            <a:cxnLst/>
            <a:rect l="l" t="t" r="r" b="b"/>
            <a:pathLst>
              <a:path w="2" h="25" extrusionOk="0">
                <a:moveTo>
                  <a:pt x="2" y="25"/>
                </a:moveTo>
                <a:cubicBezTo>
                  <a:pt x="1" y="24"/>
                  <a:pt x="1" y="24"/>
                  <a:pt x="0" y="24"/>
                </a:cubicBezTo>
                <a:cubicBezTo>
                  <a:pt x="0" y="16"/>
                  <a:pt x="0" y="8"/>
                  <a:pt x="0" y="0"/>
                </a:cubicBezTo>
                <a:cubicBezTo>
                  <a:pt x="1" y="0"/>
                  <a:pt x="1" y="0"/>
                  <a:pt x="1" y="0"/>
                </a:cubicBezTo>
                <a:cubicBezTo>
                  <a:pt x="1" y="9"/>
                  <a:pt x="2" y="17"/>
                  <a:pt x="2" y="25"/>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13"/>
          <p:cNvSpPr/>
          <p:nvPr/>
        </p:nvSpPr>
        <p:spPr>
          <a:xfrm>
            <a:off x="7815263" y="1463675"/>
            <a:ext cx="134938" cy="111125"/>
          </a:xfrm>
          <a:custGeom>
            <a:avLst/>
            <a:gdLst/>
            <a:ahLst/>
            <a:cxnLst/>
            <a:rect l="l" t="t" r="r" b="b"/>
            <a:pathLst>
              <a:path w="11" h="9" extrusionOk="0">
                <a:moveTo>
                  <a:pt x="2" y="9"/>
                </a:moveTo>
                <a:cubicBezTo>
                  <a:pt x="1" y="8"/>
                  <a:pt x="1" y="8"/>
                  <a:pt x="0" y="8"/>
                </a:cubicBezTo>
                <a:cubicBezTo>
                  <a:pt x="3" y="5"/>
                  <a:pt x="7" y="2"/>
                  <a:pt x="11" y="0"/>
                </a:cubicBezTo>
                <a:cubicBezTo>
                  <a:pt x="8" y="3"/>
                  <a:pt x="5" y="6"/>
                  <a:pt x="2" y="9"/>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13"/>
          <p:cNvSpPr/>
          <p:nvPr/>
        </p:nvSpPr>
        <p:spPr>
          <a:xfrm>
            <a:off x="5618163" y="1476375"/>
            <a:ext cx="111125" cy="87313"/>
          </a:xfrm>
          <a:custGeom>
            <a:avLst/>
            <a:gdLst/>
            <a:ahLst/>
            <a:cxnLst/>
            <a:rect l="l" t="t" r="r" b="b"/>
            <a:pathLst>
              <a:path w="9" h="7" extrusionOk="0">
                <a:moveTo>
                  <a:pt x="9" y="6"/>
                </a:moveTo>
                <a:cubicBezTo>
                  <a:pt x="8" y="7"/>
                  <a:pt x="8" y="7"/>
                  <a:pt x="8" y="7"/>
                </a:cubicBezTo>
                <a:cubicBezTo>
                  <a:pt x="5" y="5"/>
                  <a:pt x="2" y="3"/>
                  <a:pt x="0" y="0"/>
                </a:cubicBezTo>
                <a:cubicBezTo>
                  <a:pt x="3" y="1"/>
                  <a:pt x="6" y="4"/>
                  <a:pt x="9" y="6"/>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13"/>
          <p:cNvSpPr/>
          <p:nvPr/>
        </p:nvSpPr>
        <p:spPr>
          <a:xfrm>
            <a:off x="7312025" y="3181350"/>
            <a:ext cx="123825" cy="25400"/>
          </a:xfrm>
          <a:custGeom>
            <a:avLst/>
            <a:gdLst/>
            <a:ahLst/>
            <a:cxnLst/>
            <a:rect l="l" t="t" r="r" b="b"/>
            <a:pathLst>
              <a:path w="10" h="2" extrusionOk="0">
                <a:moveTo>
                  <a:pt x="10" y="1"/>
                </a:moveTo>
                <a:cubicBezTo>
                  <a:pt x="10" y="1"/>
                  <a:pt x="10" y="2"/>
                  <a:pt x="10" y="2"/>
                </a:cubicBezTo>
                <a:cubicBezTo>
                  <a:pt x="7" y="2"/>
                  <a:pt x="4" y="2"/>
                  <a:pt x="0" y="1"/>
                </a:cubicBezTo>
                <a:cubicBezTo>
                  <a:pt x="4" y="1"/>
                  <a:pt x="7" y="0"/>
                  <a:pt x="10" y="1"/>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4"/>
          <p:cNvSpPr txBox="1">
            <a:spLocks noGrp="1"/>
          </p:cNvSpPr>
          <p:nvPr>
            <p:ph type="title"/>
          </p:nvPr>
        </p:nvSpPr>
        <p:spPr>
          <a:xfrm>
            <a:off x="400837" y="422177"/>
            <a:ext cx="7772400" cy="6264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DE4E42"/>
              </a:buClr>
              <a:buSzPts val="3200"/>
              <a:buFont typeface="Calibri"/>
              <a:buNone/>
            </a:pPr>
            <a:r>
              <a:rPr lang="en-US" sz="4400" b="1">
                <a:solidFill>
                  <a:srgbClr val="DE4E42"/>
                </a:solidFill>
              </a:rPr>
              <a:t>You can also split your content</a:t>
            </a:r>
            <a:endParaRPr sz="4400" b="1">
              <a:solidFill>
                <a:srgbClr val="DE4E42"/>
              </a:solidFill>
            </a:endParaRPr>
          </a:p>
        </p:txBody>
      </p:sp>
      <p:sp>
        <p:nvSpPr>
          <p:cNvPr id="473" name="Google Shape;473;p14"/>
          <p:cNvSpPr txBox="1">
            <a:spLocks noGrp="1"/>
          </p:cNvSpPr>
          <p:nvPr>
            <p:ph type="body" idx="1"/>
          </p:nvPr>
        </p:nvSpPr>
        <p:spPr>
          <a:xfrm>
            <a:off x="564687" y="1453595"/>
            <a:ext cx="2575200" cy="260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None/>
            </a:pPr>
            <a:r>
              <a:rPr lang="en-US" b="1"/>
              <a:t>White</a:t>
            </a:r>
            <a:endParaRPr b="1"/>
          </a:p>
          <a:p>
            <a:pPr marL="0" lvl="0" indent="0" algn="l" rtl="0">
              <a:lnSpc>
                <a:spcPct val="90000"/>
              </a:lnSpc>
              <a:spcBef>
                <a:spcPts val="600"/>
              </a:spcBef>
              <a:spcAft>
                <a:spcPts val="600"/>
              </a:spcAft>
              <a:buClr>
                <a:schemeClr val="dk1"/>
              </a:buClr>
              <a:buSzPts val="1800"/>
              <a:buNone/>
            </a:pPr>
            <a:r>
              <a:rPr lang="en-US"/>
              <a:t>Is the color of milk and fresh snow, the color produced by the combination of all the colors of the visible spectrum.</a:t>
            </a:r>
            <a:endParaRPr/>
          </a:p>
        </p:txBody>
      </p:sp>
      <p:sp>
        <p:nvSpPr>
          <p:cNvPr id="474" name="Google Shape;474;p14"/>
          <p:cNvSpPr txBox="1">
            <a:spLocks noGrp="1"/>
          </p:cNvSpPr>
          <p:nvPr>
            <p:ph type="body" idx="2"/>
          </p:nvPr>
        </p:nvSpPr>
        <p:spPr>
          <a:xfrm>
            <a:off x="3402380" y="1453595"/>
            <a:ext cx="2575200" cy="260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None/>
            </a:pPr>
            <a:r>
              <a:rPr lang="en-US" b="1"/>
              <a:t>Black</a:t>
            </a:r>
            <a:endParaRPr b="1"/>
          </a:p>
          <a:p>
            <a:pPr marL="0" lvl="0" indent="0" algn="l" rtl="0">
              <a:lnSpc>
                <a:spcPct val="90000"/>
              </a:lnSpc>
              <a:spcBef>
                <a:spcPts val="600"/>
              </a:spcBef>
              <a:spcAft>
                <a:spcPts val="600"/>
              </a:spcAft>
              <a:buClr>
                <a:schemeClr val="dk1"/>
              </a:buClr>
              <a:buSzPts val="1800"/>
              <a:buNone/>
            </a:pPr>
            <a:r>
              <a:rPr lang="en-US"/>
              <a:t>Is the color of ebony and of outer space. It has been the symbolic color of elegance, solemnity and authority.</a:t>
            </a:r>
            <a:endParaRPr/>
          </a:p>
        </p:txBody>
      </p:sp>
      <p:sp>
        <p:nvSpPr>
          <p:cNvPr id="475" name="Google Shape;475;p14"/>
          <p:cNvSpPr txBox="1">
            <a:spLocks noGrp="1"/>
          </p:cNvSpPr>
          <p:nvPr>
            <p:ph type="sldNum" idx="12"/>
          </p:nvPr>
        </p:nvSpPr>
        <p:spPr>
          <a:xfrm>
            <a:off x="8458194" y="0"/>
            <a:ext cx="685800" cy="685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14</a:t>
            </a:fld>
            <a:endParaRPr/>
          </a:p>
        </p:txBody>
      </p:sp>
      <p:sp>
        <p:nvSpPr>
          <p:cNvPr id="476" name="Google Shape;476;p14"/>
          <p:cNvSpPr txBox="1"/>
          <p:nvPr/>
        </p:nvSpPr>
        <p:spPr>
          <a:xfrm>
            <a:off x="593265" y="3792837"/>
            <a:ext cx="5121822" cy="2169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600"/>
              </a:spcAft>
              <a:buClr>
                <a:schemeClr val="dk1"/>
              </a:buClr>
              <a:buSzPts val="1800"/>
              <a:buFont typeface="Arial"/>
              <a:buNone/>
            </a:pPr>
            <a:r>
              <a:rPr lang="en-US" sz="1800" b="1" i="1" u="none" strike="noStrike" cap="none">
                <a:solidFill>
                  <a:schemeClr val="dk1"/>
                </a:solidFill>
                <a:latin typeface="Calibri"/>
                <a:ea typeface="Calibri"/>
                <a:cs typeface="Calibri"/>
                <a:sym typeface="Calibri"/>
              </a:rPr>
              <a:t>A complex idea can be conveyed with just a single still image, namely making it possible to absorb large amounts of data quickly.</a:t>
            </a:r>
            <a:endParaRPr/>
          </a:p>
        </p:txBody>
      </p:sp>
      <p:grpSp>
        <p:nvGrpSpPr>
          <p:cNvPr id="477" name="Google Shape;477;p14"/>
          <p:cNvGrpSpPr/>
          <p:nvPr/>
        </p:nvGrpSpPr>
        <p:grpSpPr>
          <a:xfrm>
            <a:off x="0" y="4975950"/>
            <a:ext cx="9143994" cy="185057"/>
            <a:chOff x="0" y="4975950"/>
            <a:chExt cx="9143994" cy="185057"/>
          </a:xfrm>
        </p:grpSpPr>
        <p:sp>
          <p:nvSpPr>
            <p:cNvPr id="478" name="Google Shape;478;p14"/>
            <p:cNvSpPr/>
            <p:nvPr/>
          </p:nvSpPr>
          <p:spPr>
            <a:xfrm>
              <a:off x="0" y="4975950"/>
              <a:ext cx="4648200" cy="185057"/>
            </a:xfrm>
            <a:prstGeom prst="rect">
              <a:avLst/>
            </a:prstGeom>
            <a:solidFill>
              <a:srgbClr val="DE4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9" name="Google Shape;479;p14"/>
            <p:cNvSpPr/>
            <p:nvPr/>
          </p:nvSpPr>
          <p:spPr>
            <a:xfrm>
              <a:off x="4648200" y="5071436"/>
              <a:ext cx="4495794" cy="89570"/>
            </a:xfrm>
            <a:prstGeom prst="rect">
              <a:avLst/>
            </a:prstGeom>
            <a:solidFill>
              <a:srgbClr val="FDD4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80" name="Google Shape;480;p14"/>
          <p:cNvGrpSpPr/>
          <p:nvPr/>
        </p:nvGrpSpPr>
        <p:grpSpPr>
          <a:xfrm>
            <a:off x="-1" y="-1"/>
            <a:ext cx="9146051" cy="5143501"/>
            <a:chOff x="-1" y="-1"/>
            <a:chExt cx="9146051" cy="5143501"/>
          </a:xfrm>
        </p:grpSpPr>
        <p:sp>
          <p:nvSpPr>
            <p:cNvPr id="481" name="Google Shape;481;p14"/>
            <p:cNvSpPr/>
            <p:nvPr/>
          </p:nvSpPr>
          <p:spPr>
            <a:xfrm>
              <a:off x="204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2" name="Google Shape;482;p14"/>
            <p:cNvSpPr/>
            <p:nvPr/>
          </p:nvSpPr>
          <p:spPr>
            <a:xfrm>
              <a:off x="-1"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3" name="Google Shape;483;p14"/>
            <p:cNvSpPr/>
            <p:nvPr/>
          </p:nvSpPr>
          <p:spPr>
            <a:xfrm>
              <a:off x="903221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4" name="Google Shape;484;p14"/>
            <p:cNvSpPr/>
            <p:nvPr/>
          </p:nvSpPr>
          <p:spPr>
            <a:xfrm>
              <a:off x="9030169"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5" name="Google Shape;485;p14"/>
            <p:cNvSpPr/>
            <p:nvPr/>
          </p:nvSpPr>
          <p:spPr>
            <a:xfrm rot="-5400000">
              <a:off x="4515086" y="-4401256"/>
              <a:ext cx="113830" cy="8916340"/>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pSp>
        <p:nvGrpSpPr>
          <p:cNvPr id="490" name="Google Shape;490;p15"/>
          <p:cNvGrpSpPr/>
          <p:nvPr/>
        </p:nvGrpSpPr>
        <p:grpSpPr>
          <a:xfrm>
            <a:off x="544457" y="3831071"/>
            <a:ext cx="1405139" cy="1004121"/>
            <a:chOff x="668191" y="4873645"/>
            <a:chExt cx="1873519" cy="1338828"/>
          </a:xfrm>
        </p:grpSpPr>
        <p:sp>
          <p:nvSpPr>
            <p:cNvPr id="491" name="Google Shape;491;p15"/>
            <p:cNvSpPr txBox="1"/>
            <p:nvPr/>
          </p:nvSpPr>
          <p:spPr>
            <a:xfrm>
              <a:off x="668191" y="4873645"/>
              <a:ext cx="1873518" cy="30777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Arial"/>
                  <a:ea typeface="Arial"/>
                  <a:cs typeface="Arial"/>
                  <a:sym typeface="Arial"/>
                </a:rPr>
                <a:t>Content  Here</a:t>
              </a:r>
              <a:endParaRPr sz="900" b="1" i="0" u="none" strike="noStrike" cap="none">
                <a:solidFill>
                  <a:schemeClr val="dk1"/>
                </a:solidFill>
                <a:latin typeface="Arial"/>
                <a:ea typeface="Arial"/>
                <a:cs typeface="Arial"/>
                <a:sym typeface="Arial"/>
              </a:endParaRPr>
            </a:p>
          </p:txBody>
        </p:sp>
        <p:sp>
          <p:nvSpPr>
            <p:cNvPr id="492" name="Google Shape;492;p15"/>
            <p:cNvSpPr txBox="1"/>
            <p:nvPr/>
          </p:nvSpPr>
          <p:spPr>
            <a:xfrm>
              <a:off x="668191" y="5166033"/>
              <a:ext cx="1873519"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Presentations. </a:t>
              </a:r>
              <a:endParaRPr/>
            </a:p>
          </p:txBody>
        </p:sp>
      </p:grpSp>
      <p:grpSp>
        <p:nvGrpSpPr>
          <p:cNvPr id="493" name="Google Shape;493;p15"/>
          <p:cNvGrpSpPr/>
          <p:nvPr/>
        </p:nvGrpSpPr>
        <p:grpSpPr>
          <a:xfrm>
            <a:off x="2680436" y="3831071"/>
            <a:ext cx="1405139" cy="1004121"/>
            <a:chOff x="2860414" y="4873645"/>
            <a:chExt cx="1873519" cy="1338828"/>
          </a:xfrm>
        </p:grpSpPr>
        <p:sp>
          <p:nvSpPr>
            <p:cNvPr id="494" name="Google Shape;494;p15"/>
            <p:cNvSpPr txBox="1"/>
            <p:nvPr/>
          </p:nvSpPr>
          <p:spPr>
            <a:xfrm>
              <a:off x="2860414" y="4873645"/>
              <a:ext cx="1873518" cy="30777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Arial"/>
                  <a:ea typeface="Arial"/>
                  <a:cs typeface="Arial"/>
                  <a:sym typeface="Arial"/>
                </a:rPr>
                <a:t>Content  Here</a:t>
              </a:r>
              <a:endParaRPr sz="900" b="1" i="0" u="none" strike="noStrike" cap="none">
                <a:solidFill>
                  <a:schemeClr val="dk1"/>
                </a:solidFill>
                <a:latin typeface="Arial"/>
                <a:ea typeface="Arial"/>
                <a:cs typeface="Arial"/>
                <a:sym typeface="Arial"/>
              </a:endParaRPr>
            </a:p>
          </p:txBody>
        </p:sp>
        <p:sp>
          <p:nvSpPr>
            <p:cNvPr id="495" name="Google Shape;495;p15"/>
            <p:cNvSpPr txBox="1"/>
            <p:nvPr/>
          </p:nvSpPr>
          <p:spPr>
            <a:xfrm>
              <a:off x="2860414" y="5166033"/>
              <a:ext cx="1873519"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Presentations. </a:t>
              </a:r>
              <a:endParaRPr/>
            </a:p>
          </p:txBody>
        </p:sp>
      </p:grpSp>
      <p:sp>
        <p:nvSpPr>
          <p:cNvPr id="496" name="Google Shape;496;p15"/>
          <p:cNvSpPr txBox="1"/>
          <p:nvPr/>
        </p:nvSpPr>
        <p:spPr>
          <a:xfrm>
            <a:off x="342092" y="2698030"/>
            <a:ext cx="3910883"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Arial"/>
                <a:ea typeface="Arial"/>
                <a:cs typeface="Arial"/>
                <a:sym typeface="Arial"/>
              </a:rPr>
              <a:t>You can simply impress your audience and add a unique zing and appeal to your Presentations. I hope and I believe that this Template will your Time, Money and Reputation. </a:t>
            </a:r>
            <a:endParaRPr/>
          </a:p>
        </p:txBody>
      </p:sp>
      <p:sp>
        <p:nvSpPr>
          <p:cNvPr id="497" name="Google Shape;497;p15"/>
          <p:cNvSpPr txBox="1"/>
          <p:nvPr/>
        </p:nvSpPr>
        <p:spPr>
          <a:xfrm>
            <a:off x="342092" y="1998349"/>
            <a:ext cx="3910883" cy="646331"/>
          </a:xfrm>
          <a:prstGeom prst="rect">
            <a:avLst/>
          </a:prstGeom>
          <a:noFill/>
          <a:ln>
            <a:noFill/>
          </a:ln>
        </p:spPr>
        <p:txBody>
          <a:bodyPr spcFirstLastPara="1" wrap="square" lIns="27000" tIns="0" rIns="27000" bIns="0" anchor="ctr" anchorCtr="0">
            <a:spAutoFit/>
          </a:bodyPr>
          <a:lstStyle/>
          <a:p>
            <a:pPr marL="0" marR="0" lvl="0" indent="0" algn="l" rtl="0">
              <a:lnSpc>
                <a:spcPct val="100000"/>
              </a:lnSpc>
              <a:spcBef>
                <a:spcPts val="0"/>
              </a:spcBef>
              <a:spcAft>
                <a:spcPts val="0"/>
              </a:spcAft>
              <a:buNone/>
            </a:pPr>
            <a:r>
              <a:rPr lang="en-US" sz="2100" b="0" i="0" u="none" strike="noStrike" cap="none">
                <a:solidFill>
                  <a:schemeClr val="dk1"/>
                </a:solidFill>
                <a:latin typeface="Arial"/>
                <a:ea typeface="Arial"/>
                <a:cs typeface="Arial"/>
                <a:sym typeface="Arial"/>
              </a:rPr>
              <a:t>We Create Quality </a:t>
            </a:r>
            <a:endParaRPr/>
          </a:p>
          <a:p>
            <a:pPr marL="0" marR="0" lvl="0" indent="0" algn="l" rtl="0">
              <a:lnSpc>
                <a:spcPct val="100000"/>
              </a:lnSpc>
              <a:spcBef>
                <a:spcPts val="0"/>
              </a:spcBef>
              <a:spcAft>
                <a:spcPts val="0"/>
              </a:spcAft>
              <a:buNone/>
            </a:pPr>
            <a:r>
              <a:rPr lang="en-US" sz="2100" b="0" i="0" u="none" strike="noStrike" cap="none">
                <a:solidFill>
                  <a:schemeClr val="dk1"/>
                </a:solidFill>
                <a:latin typeface="Arial"/>
                <a:ea typeface="Arial"/>
                <a:cs typeface="Arial"/>
                <a:sym typeface="Arial"/>
              </a:rPr>
              <a:t>Professional PPT Presentation</a:t>
            </a:r>
            <a:endParaRPr sz="2100" b="0" i="0" u="none" strike="noStrike" cap="none">
              <a:solidFill>
                <a:schemeClr val="dk1"/>
              </a:solidFill>
              <a:latin typeface="Arial"/>
              <a:ea typeface="Arial"/>
              <a:cs typeface="Arial"/>
              <a:sym typeface="Arial"/>
            </a:endParaRPr>
          </a:p>
        </p:txBody>
      </p:sp>
      <p:grpSp>
        <p:nvGrpSpPr>
          <p:cNvPr id="498" name="Google Shape;498;p15"/>
          <p:cNvGrpSpPr/>
          <p:nvPr/>
        </p:nvGrpSpPr>
        <p:grpSpPr>
          <a:xfrm>
            <a:off x="342092" y="283278"/>
            <a:ext cx="3593855" cy="1419619"/>
            <a:chOff x="4651035" y="1719518"/>
            <a:chExt cx="4791807" cy="1892826"/>
          </a:xfrm>
        </p:grpSpPr>
        <p:sp>
          <p:nvSpPr>
            <p:cNvPr id="499" name="Google Shape;499;p15"/>
            <p:cNvSpPr txBox="1"/>
            <p:nvPr/>
          </p:nvSpPr>
          <p:spPr>
            <a:xfrm>
              <a:off x="5611984" y="1908381"/>
              <a:ext cx="3830858" cy="104644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r>
                <a:rPr lang="en-US" sz="4500" b="1" i="0" u="none" strike="noStrike" cap="none">
                  <a:solidFill>
                    <a:srgbClr val="DE4E42"/>
                  </a:solidFill>
                  <a:latin typeface="Arial"/>
                  <a:ea typeface="Arial"/>
                  <a:cs typeface="Arial"/>
                  <a:sym typeface="Arial"/>
                </a:rPr>
                <a:t>WESOME</a:t>
              </a:r>
              <a:endParaRPr sz="4500" b="1" i="0" u="none" strike="noStrike" cap="none">
                <a:solidFill>
                  <a:srgbClr val="DE4E42"/>
                </a:solidFill>
                <a:latin typeface="Arial Black"/>
                <a:ea typeface="Arial Black"/>
                <a:cs typeface="Arial Black"/>
                <a:sym typeface="Arial Black"/>
              </a:endParaRPr>
            </a:p>
          </p:txBody>
        </p:sp>
        <p:sp>
          <p:nvSpPr>
            <p:cNvPr id="500" name="Google Shape;500;p15"/>
            <p:cNvSpPr txBox="1"/>
            <p:nvPr/>
          </p:nvSpPr>
          <p:spPr>
            <a:xfrm>
              <a:off x="5666752" y="2604345"/>
              <a:ext cx="3776090" cy="861775"/>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r>
                <a:rPr lang="en-US" sz="3600" b="0" i="0" u="none" strike="noStrike" cap="none">
                  <a:solidFill>
                    <a:srgbClr val="DE4E42"/>
                  </a:solidFill>
                  <a:latin typeface="Arial"/>
                  <a:ea typeface="Arial"/>
                  <a:cs typeface="Arial"/>
                  <a:sym typeface="Arial"/>
                </a:rPr>
                <a:t>Presentation</a:t>
              </a:r>
              <a:endParaRPr sz="3600" b="0" i="0" u="none" strike="noStrike" cap="none">
                <a:solidFill>
                  <a:srgbClr val="DE4E42"/>
                </a:solidFill>
                <a:latin typeface="Arial"/>
                <a:ea typeface="Arial"/>
                <a:cs typeface="Arial"/>
                <a:sym typeface="Arial"/>
              </a:endParaRPr>
            </a:p>
          </p:txBody>
        </p:sp>
        <p:sp>
          <p:nvSpPr>
            <p:cNvPr id="501" name="Google Shape;501;p15"/>
            <p:cNvSpPr txBox="1"/>
            <p:nvPr/>
          </p:nvSpPr>
          <p:spPr>
            <a:xfrm>
              <a:off x="4651035" y="1719518"/>
              <a:ext cx="1021196" cy="189282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8625" b="1" i="0" u="none" strike="noStrike" cap="none">
                  <a:solidFill>
                    <a:srgbClr val="DE4E42"/>
                  </a:solidFill>
                  <a:latin typeface="Arial"/>
                  <a:ea typeface="Arial"/>
                  <a:cs typeface="Arial"/>
                  <a:sym typeface="Arial"/>
                </a:rPr>
                <a:t>A</a:t>
              </a:r>
              <a:endParaRPr/>
            </a:p>
          </p:txBody>
        </p:sp>
      </p:grpSp>
      <p:grpSp>
        <p:nvGrpSpPr>
          <p:cNvPr id="502" name="Google Shape;502;p15"/>
          <p:cNvGrpSpPr/>
          <p:nvPr/>
        </p:nvGrpSpPr>
        <p:grpSpPr>
          <a:xfrm>
            <a:off x="0" y="4975950"/>
            <a:ext cx="9143994" cy="185057"/>
            <a:chOff x="0" y="4975950"/>
            <a:chExt cx="9143994" cy="185057"/>
          </a:xfrm>
        </p:grpSpPr>
        <p:sp>
          <p:nvSpPr>
            <p:cNvPr id="503" name="Google Shape;503;p15"/>
            <p:cNvSpPr/>
            <p:nvPr/>
          </p:nvSpPr>
          <p:spPr>
            <a:xfrm>
              <a:off x="0" y="4975950"/>
              <a:ext cx="4648200" cy="185057"/>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4" name="Google Shape;504;p15"/>
            <p:cNvSpPr/>
            <p:nvPr/>
          </p:nvSpPr>
          <p:spPr>
            <a:xfrm>
              <a:off x="4648200" y="5071436"/>
              <a:ext cx="4495794" cy="89570"/>
            </a:xfrm>
            <a:prstGeom prst="rect">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05" name="Google Shape;505;p15"/>
          <p:cNvGrpSpPr/>
          <p:nvPr/>
        </p:nvGrpSpPr>
        <p:grpSpPr>
          <a:xfrm>
            <a:off x="-1" y="-1"/>
            <a:ext cx="9146051" cy="5143501"/>
            <a:chOff x="-1" y="-1"/>
            <a:chExt cx="9146051" cy="5143501"/>
          </a:xfrm>
        </p:grpSpPr>
        <p:sp>
          <p:nvSpPr>
            <p:cNvPr id="506" name="Google Shape;506;p15"/>
            <p:cNvSpPr/>
            <p:nvPr/>
          </p:nvSpPr>
          <p:spPr>
            <a:xfrm>
              <a:off x="204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7" name="Google Shape;507;p15"/>
            <p:cNvSpPr/>
            <p:nvPr/>
          </p:nvSpPr>
          <p:spPr>
            <a:xfrm>
              <a:off x="-1"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8" name="Google Shape;508;p15"/>
            <p:cNvSpPr/>
            <p:nvPr/>
          </p:nvSpPr>
          <p:spPr>
            <a:xfrm>
              <a:off x="903221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9" name="Google Shape;509;p15"/>
            <p:cNvSpPr/>
            <p:nvPr/>
          </p:nvSpPr>
          <p:spPr>
            <a:xfrm>
              <a:off x="9030169"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0" name="Google Shape;510;p15"/>
            <p:cNvSpPr/>
            <p:nvPr/>
          </p:nvSpPr>
          <p:spPr>
            <a:xfrm rot="-5400000">
              <a:off x="4515086" y="-4401256"/>
              <a:ext cx="113830" cy="8916340"/>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11" name="Google Shape;511;p15"/>
          <p:cNvSpPr/>
          <p:nvPr/>
        </p:nvSpPr>
        <p:spPr>
          <a:xfrm>
            <a:off x="5014913" y="3095625"/>
            <a:ext cx="3432175" cy="1525588"/>
          </a:xfrm>
          <a:custGeom>
            <a:avLst/>
            <a:gdLst/>
            <a:ahLst/>
            <a:cxnLst/>
            <a:rect l="l" t="t" r="r" b="b"/>
            <a:pathLst>
              <a:path w="380" h="169" extrusionOk="0">
                <a:moveTo>
                  <a:pt x="0" y="0"/>
                </a:moveTo>
                <a:cubicBezTo>
                  <a:pt x="44" y="28"/>
                  <a:pt x="85" y="54"/>
                  <a:pt x="127" y="80"/>
                </a:cubicBezTo>
                <a:cubicBezTo>
                  <a:pt x="144" y="91"/>
                  <a:pt x="162" y="101"/>
                  <a:pt x="179" y="113"/>
                </a:cubicBezTo>
                <a:cubicBezTo>
                  <a:pt x="187" y="118"/>
                  <a:pt x="193" y="118"/>
                  <a:pt x="201" y="113"/>
                </a:cubicBezTo>
                <a:cubicBezTo>
                  <a:pt x="256" y="79"/>
                  <a:pt x="311" y="46"/>
                  <a:pt x="367" y="12"/>
                </a:cubicBezTo>
                <a:cubicBezTo>
                  <a:pt x="370" y="10"/>
                  <a:pt x="374" y="8"/>
                  <a:pt x="378" y="5"/>
                </a:cubicBezTo>
                <a:cubicBezTo>
                  <a:pt x="379" y="9"/>
                  <a:pt x="380" y="11"/>
                  <a:pt x="380" y="14"/>
                </a:cubicBezTo>
                <a:cubicBezTo>
                  <a:pt x="380" y="46"/>
                  <a:pt x="380" y="78"/>
                  <a:pt x="380" y="109"/>
                </a:cubicBezTo>
                <a:cubicBezTo>
                  <a:pt x="379" y="144"/>
                  <a:pt x="355" y="169"/>
                  <a:pt x="320" y="169"/>
                </a:cubicBezTo>
                <a:cubicBezTo>
                  <a:pt x="233" y="169"/>
                  <a:pt x="147" y="169"/>
                  <a:pt x="61" y="169"/>
                </a:cubicBezTo>
                <a:cubicBezTo>
                  <a:pt x="24" y="169"/>
                  <a:pt x="0" y="144"/>
                  <a:pt x="0" y="108"/>
                </a:cubicBezTo>
                <a:cubicBezTo>
                  <a:pt x="0" y="73"/>
                  <a:pt x="0" y="38"/>
                  <a:pt x="0"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15"/>
          <p:cNvSpPr/>
          <p:nvPr/>
        </p:nvSpPr>
        <p:spPr>
          <a:xfrm>
            <a:off x="5041900" y="939800"/>
            <a:ext cx="3405187" cy="2066925"/>
          </a:xfrm>
          <a:custGeom>
            <a:avLst/>
            <a:gdLst/>
            <a:ahLst/>
            <a:cxnLst/>
            <a:rect l="l" t="t" r="r" b="b"/>
            <a:pathLst>
              <a:path w="377" h="229" extrusionOk="0">
                <a:moveTo>
                  <a:pt x="305" y="229"/>
                </a:moveTo>
                <a:cubicBezTo>
                  <a:pt x="305" y="183"/>
                  <a:pt x="305" y="141"/>
                  <a:pt x="305" y="99"/>
                </a:cubicBezTo>
                <a:cubicBezTo>
                  <a:pt x="305" y="81"/>
                  <a:pt x="300" y="76"/>
                  <a:pt x="282" y="76"/>
                </a:cubicBezTo>
                <a:cubicBezTo>
                  <a:pt x="217" y="76"/>
                  <a:pt x="152" y="76"/>
                  <a:pt x="87" y="76"/>
                </a:cubicBezTo>
                <a:cubicBezTo>
                  <a:pt x="68" y="76"/>
                  <a:pt x="63" y="81"/>
                  <a:pt x="63" y="99"/>
                </a:cubicBezTo>
                <a:cubicBezTo>
                  <a:pt x="63" y="140"/>
                  <a:pt x="63" y="182"/>
                  <a:pt x="63" y="226"/>
                </a:cubicBezTo>
                <a:cubicBezTo>
                  <a:pt x="41" y="212"/>
                  <a:pt x="21" y="199"/>
                  <a:pt x="2" y="186"/>
                </a:cubicBezTo>
                <a:cubicBezTo>
                  <a:pt x="0" y="184"/>
                  <a:pt x="0" y="177"/>
                  <a:pt x="2" y="174"/>
                </a:cubicBezTo>
                <a:cubicBezTo>
                  <a:pt x="11" y="162"/>
                  <a:pt x="20" y="150"/>
                  <a:pt x="30" y="140"/>
                </a:cubicBezTo>
                <a:cubicBezTo>
                  <a:pt x="36" y="133"/>
                  <a:pt x="40" y="127"/>
                  <a:pt x="39" y="117"/>
                </a:cubicBezTo>
                <a:cubicBezTo>
                  <a:pt x="38" y="107"/>
                  <a:pt x="39" y="96"/>
                  <a:pt x="39" y="85"/>
                </a:cubicBezTo>
                <a:cubicBezTo>
                  <a:pt x="39" y="61"/>
                  <a:pt x="50" y="50"/>
                  <a:pt x="75" y="50"/>
                </a:cubicBezTo>
                <a:cubicBezTo>
                  <a:pt x="76" y="50"/>
                  <a:pt x="77" y="49"/>
                  <a:pt x="78" y="50"/>
                </a:cubicBezTo>
                <a:cubicBezTo>
                  <a:pt x="106" y="53"/>
                  <a:pt x="128" y="46"/>
                  <a:pt x="148" y="23"/>
                </a:cubicBezTo>
                <a:cubicBezTo>
                  <a:pt x="168" y="0"/>
                  <a:pt x="205" y="0"/>
                  <a:pt x="225" y="23"/>
                </a:cubicBezTo>
                <a:cubicBezTo>
                  <a:pt x="245" y="45"/>
                  <a:pt x="266" y="53"/>
                  <a:pt x="295" y="50"/>
                </a:cubicBezTo>
                <a:cubicBezTo>
                  <a:pt x="318" y="48"/>
                  <a:pt x="331" y="61"/>
                  <a:pt x="329" y="84"/>
                </a:cubicBezTo>
                <a:cubicBezTo>
                  <a:pt x="326" y="114"/>
                  <a:pt x="333" y="137"/>
                  <a:pt x="358" y="154"/>
                </a:cubicBezTo>
                <a:cubicBezTo>
                  <a:pt x="361" y="157"/>
                  <a:pt x="364" y="160"/>
                  <a:pt x="366" y="164"/>
                </a:cubicBezTo>
                <a:cubicBezTo>
                  <a:pt x="377" y="180"/>
                  <a:pt x="377" y="183"/>
                  <a:pt x="359" y="194"/>
                </a:cubicBezTo>
                <a:cubicBezTo>
                  <a:pt x="342" y="205"/>
                  <a:pt x="325" y="216"/>
                  <a:pt x="305" y="229"/>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15"/>
          <p:cNvSpPr/>
          <p:nvPr/>
        </p:nvSpPr>
        <p:spPr>
          <a:xfrm>
            <a:off x="5800725" y="1689100"/>
            <a:ext cx="1924050" cy="2084388"/>
          </a:xfrm>
          <a:custGeom>
            <a:avLst/>
            <a:gdLst/>
            <a:ahLst/>
            <a:cxnLst/>
            <a:rect l="l" t="t" r="r" b="b"/>
            <a:pathLst>
              <a:path w="213" h="231" extrusionOk="0">
                <a:moveTo>
                  <a:pt x="121" y="144"/>
                </a:moveTo>
                <a:cubicBezTo>
                  <a:pt x="111" y="151"/>
                  <a:pt x="102" y="159"/>
                  <a:pt x="91" y="163"/>
                </a:cubicBezTo>
                <a:cubicBezTo>
                  <a:pt x="71" y="170"/>
                  <a:pt x="54" y="159"/>
                  <a:pt x="50" y="139"/>
                </a:cubicBezTo>
                <a:cubicBezTo>
                  <a:pt x="41" y="95"/>
                  <a:pt x="83" y="54"/>
                  <a:pt x="130" y="62"/>
                </a:cubicBezTo>
                <a:cubicBezTo>
                  <a:pt x="135" y="63"/>
                  <a:pt x="140" y="65"/>
                  <a:pt x="147" y="67"/>
                </a:cubicBezTo>
                <a:cubicBezTo>
                  <a:pt x="144" y="84"/>
                  <a:pt x="141" y="101"/>
                  <a:pt x="138" y="118"/>
                </a:cubicBezTo>
                <a:cubicBezTo>
                  <a:pt x="137" y="121"/>
                  <a:pt x="136" y="124"/>
                  <a:pt x="136" y="126"/>
                </a:cubicBezTo>
                <a:cubicBezTo>
                  <a:pt x="138" y="135"/>
                  <a:pt x="138" y="147"/>
                  <a:pt x="144" y="150"/>
                </a:cubicBezTo>
                <a:cubicBezTo>
                  <a:pt x="154" y="156"/>
                  <a:pt x="163" y="147"/>
                  <a:pt x="168" y="138"/>
                </a:cubicBezTo>
                <a:cubicBezTo>
                  <a:pt x="183" y="112"/>
                  <a:pt x="182" y="84"/>
                  <a:pt x="168" y="58"/>
                </a:cubicBezTo>
                <a:cubicBezTo>
                  <a:pt x="155" y="33"/>
                  <a:pt x="131" y="25"/>
                  <a:pt x="104" y="26"/>
                </a:cubicBezTo>
                <a:cubicBezTo>
                  <a:pt x="70" y="28"/>
                  <a:pt x="45" y="45"/>
                  <a:pt x="31" y="76"/>
                </a:cubicBezTo>
                <a:cubicBezTo>
                  <a:pt x="17" y="108"/>
                  <a:pt x="15" y="141"/>
                  <a:pt x="35" y="171"/>
                </a:cubicBezTo>
                <a:cubicBezTo>
                  <a:pt x="52" y="198"/>
                  <a:pt x="87" y="208"/>
                  <a:pt x="123" y="197"/>
                </a:cubicBezTo>
                <a:cubicBezTo>
                  <a:pt x="128" y="196"/>
                  <a:pt x="133" y="194"/>
                  <a:pt x="138" y="193"/>
                </a:cubicBezTo>
                <a:cubicBezTo>
                  <a:pt x="146" y="202"/>
                  <a:pt x="140" y="205"/>
                  <a:pt x="132" y="208"/>
                </a:cubicBezTo>
                <a:cubicBezTo>
                  <a:pt x="63" y="231"/>
                  <a:pt x="0" y="189"/>
                  <a:pt x="6" y="115"/>
                </a:cubicBezTo>
                <a:cubicBezTo>
                  <a:pt x="11" y="46"/>
                  <a:pt x="71" y="0"/>
                  <a:pt x="136" y="17"/>
                </a:cubicBezTo>
                <a:cubicBezTo>
                  <a:pt x="189" y="31"/>
                  <a:pt x="213" y="104"/>
                  <a:pt x="179" y="147"/>
                </a:cubicBezTo>
                <a:cubicBezTo>
                  <a:pt x="175" y="151"/>
                  <a:pt x="172" y="154"/>
                  <a:pt x="168" y="157"/>
                </a:cubicBezTo>
                <a:cubicBezTo>
                  <a:pt x="146" y="172"/>
                  <a:pt x="129" y="167"/>
                  <a:pt x="121" y="144"/>
                </a:cubicBezTo>
                <a:close/>
                <a:moveTo>
                  <a:pt x="129" y="79"/>
                </a:moveTo>
                <a:cubicBezTo>
                  <a:pt x="95" y="66"/>
                  <a:pt x="63" y="99"/>
                  <a:pt x="67" y="133"/>
                </a:cubicBezTo>
                <a:cubicBezTo>
                  <a:pt x="70" y="149"/>
                  <a:pt x="85" y="156"/>
                  <a:pt x="97" y="147"/>
                </a:cubicBezTo>
                <a:cubicBezTo>
                  <a:pt x="105" y="142"/>
                  <a:pt x="113" y="134"/>
                  <a:pt x="117" y="125"/>
                </a:cubicBezTo>
                <a:cubicBezTo>
                  <a:pt x="123" y="111"/>
                  <a:pt x="125" y="95"/>
                  <a:pt x="129" y="79"/>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6"/>
          <p:cNvSpPr txBox="1">
            <a:spLocks noGrp="1"/>
          </p:cNvSpPr>
          <p:nvPr>
            <p:ph type="title"/>
          </p:nvPr>
        </p:nvSpPr>
        <p:spPr>
          <a:xfrm>
            <a:off x="477228" y="796148"/>
            <a:ext cx="7772400" cy="6264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b="1"/>
              <a:t>In two or three columns</a:t>
            </a:r>
            <a:endParaRPr b="1"/>
          </a:p>
        </p:txBody>
      </p:sp>
      <p:sp>
        <p:nvSpPr>
          <p:cNvPr id="519" name="Google Shape;519;p16"/>
          <p:cNvSpPr txBox="1">
            <a:spLocks noGrp="1"/>
          </p:cNvSpPr>
          <p:nvPr>
            <p:ph type="body" idx="1"/>
          </p:nvPr>
        </p:nvSpPr>
        <p:spPr>
          <a:xfrm>
            <a:off x="1370837" y="2796457"/>
            <a:ext cx="2176800" cy="256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en-US" b="1"/>
              <a:t>Yellow</a:t>
            </a:r>
            <a:endParaRPr b="1"/>
          </a:p>
          <a:p>
            <a:pPr marL="0" lvl="0" indent="0" algn="l" rtl="0">
              <a:lnSpc>
                <a:spcPct val="90000"/>
              </a:lnSpc>
              <a:spcBef>
                <a:spcPts val="600"/>
              </a:spcBef>
              <a:spcAft>
                <a:spcPts val="600"/>
              </a:spcAft>
              <a:buClr>
                <a:schemeClr val="dk1"/>
              </a:buClr>
              <a:buSzPts val="1600"/>
              <a:buNone/>
            </a:pPr>
            <a:r>
              <a:rPr lang="en-US"/>
              <a:t>Is the color of gold, butter and ripe lemons. In the spectrum of visible light, yellow is found between green and orange.</a:t>
            </a:r>
            <a:endParaRPr/>
          </a:p>
        </p:txBody>
      </p:sp>
      <p:sp>
        <p:nvSpPr>
          <p:cNvPr id="520" name="Google Shape;520;p16"/>
          <p:cNvSpPr txBox="1">
            <a:spLocks noGrp="1"/>
          </p:cNvSpPr>
          <p:nvPr>
            <p:ph type="body" idx="2"/>
          </p:nvPr>
        </p:nvSpPr>
        <p:spPr>
          <a:xfrm>
            <a:off x="3775515" y="2796457"/>
            <a:ext cx="2176800" cy="256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en-US" b="1"/>
              <a:t>Blue</a:t>
            </a:r>
            <a:endParaRPr b="1"/>
          </a:p>
          <a:p>
            <a:pPr marL="0" lvl="0" indent="0" algn="l" rtl="0">
              <a:lnSpc>
                <a:spcPct val="90000"/>
              </a:lnSpc>
              <a:spcBef>
                <a:spcPts val="600"/>
              </a:spcBef>
              <a:spcAft>
                <a:spcPts val="600"/>
              </a:spcAft>
              <a:buClr>
                <a:schemeClr val="dk1"/>
              </a:buClr>
              <a:buSzPts val="1600"/>
              <a:buNone/>
            </a:pPr>
            <a:r>
              <a:rPr lang="en-US"/>
              <a:t>Is the colour of the clear sky and the deep sea. It is located between violet and green on the optical spectrum.</a:t>
            </a:r>
            <a:endParaRPr/>
          </a:p>
        </p:txBody>
      </p:sp>
      <p:sp>
        <p:nvSpPr>
          <p:cNvPr id="521" name="Google Shape;521;p16"/>
          <p:cNvSpPr txBox="1">
            <a:spLocks noGrp="1"/>
          </p:cNvSpPr>
          <p:nvPr>
            <p:ph type="body" idx="3"/>
          </p:nvPr>
        </p:nvSpPr>
        <p:spPr>
          <a:xfrm>
            <a:off x="6180192" y="2796457"/>
            <a:ext cx="2176800" cy="256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en-US" b="1"/>
              <a:t>Red</a:t>
            </a:r>
            <a:endParaRPr b="1"/>
          </a:p>
          <a:p>
            <a:pPr marL="0" lvl="0" indent="0" algn="l" rtl="0">
              <a:lnSpc>
                <a:spcPct val="90000"/>
              </a:lnSpc>
              <a:spcBef>
                <a:spcPts val="600"/>
              </a:spcBef>
              <a:spcAft>
                <a:spcPts val="0"/>
              </a:spcAft>
              <a:buClr>
                <a:schemeClr val="dk1"/>
              </a:buClr>
              <a:buSzPts val="1600"/>
              <a:buNone/>
            </a:pPr>
            <a:r>
              <a:rPr lang="en-US"/>
              <a:t>Is the color of blood, and because of this it has historically been associated with sacrifice, danger and courage. </a:t>
            </a:r>
            <a:endParaRPr/>
          </a:p>
          <a:p>
            <a:pPr marL="0" lvl="0" indent="0" algn="l" rtl="0">
              <a:lnSpc>
                <a:spcPct val="90000"/>
              </a:lnSpc>
              <a:spcBef>
                <a:spcPts val="600"/>
              </a:spcBef>
              <a:spcAft>
                <a:spcPts val="600"/>
              </a:spcAft>
              <a:buClr>
                <a:schemeClr val="dk1"/>
              </a:buClr>
              <a:buSzPts val="1600"/>
              <a:buNone/>
            </a:pPr>
            <a:endParaRPr/>
          </a:p>
        </p:txBody>
      </p:sp>
      <p:sp>
        <p:nvSpPr>
          <p:cNvPr id="522" name="Google Shape;522;p16"/>
          <p:cNvSpPr txBox="1">
            <a:spLocks noGrp="1"/>
          </p:cNvSpPr>
          <p:nvPr>
            <p:ph type="sldNum" idx="12"/>
          </p:nvPr>
        </p:nvSpPr>
        <p:spPr>
          <a:xfrm>
            <a:off x="8458194" y="0"/>
            <a:ext cx="685800" cy="685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16</a:t>
            </a:fld>
            <a:endParaRPr/>
          </a:p>
        </p:txBody>
      </p:sp>
      <p:sp>
        <p:nvSpPr>
          <p:cNvPr id="523" name="Google Shape;523;p16"/>
          <p:cNvSpPr/>
          <p:nvPr/>
        </p:nvSpPr>
        <p:spPr>
          <a:xfrm>
            <a:off x="4648200" y="999000"/>
            <a:ext cx="4495794" cy="89570"/>
          </a:xfrm>
          <a:prstGeom prst="rect">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24" name="Google Shape;524;p16"/>
          <p:cNvGrpSpPr/>
          <p:nvPr/>
        </p:nvGrpSpPr>
        <p:grpSpPr>
          <a:xfrm>
            <a:off x="1800937" y="1877823"/>
            <a:ext cx="915664" cy="568548"/>
            <a:chOff x="5677993" y="1184053"/>
            <a:chExt cx="915664" cy="568548"/>
          </a:xfrm>
        </p:grpSpPr>
        <p:sp>
          <p:nvSpPr>
            <p:cNvPr id="525" name="Google Shape;525;p16"/>
            <p:cNvSpPr/>
            <p:nvPr/>
          </p:nvSpPr>
          <p:spPr>
            <a:xfrm>
              <a:off x="5677995" y="1184055"/>
              <a:ext cx="915662" cy="568546"/>
            </a:xfrm>
            <a:prstGeom prst="roundRect">
              <a:avLst>
                <a:gd name="adj" fmla="val 16667"/>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6" name="Google Shape;526;p16"/>
            <p:cNvSpPr/>
            <p:nvPr/>
          </p:nvSpPr>
          <p:spPr>
            <a:xfrm rot="10800000">
              <a:off x="5677993" y="1184053"/>
              <a:ext cx="915662" cy="398689"/>
            </a:xfrm>
            <a:prstGeom prst="triangle">
              <a:avLst>
                <a:gd name="adj" fmla="val 50000"/>
              </a:avLst>
            </a:prstGeom>
            <a:solidFill>
              <a:srgbClr val="4DB36A"/>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27" name="Google Shape;527;p16"/>
          <p:cNvGrpSpPr/>
          <p:nvPr/>
        </p:nvGrpSpPr>
        <p:grpSpPr>
          <a:xfrm>
            <a:off x="4312288" y="1922680"/>
            <a:ext cx="915664" cy="568548"/>
            <a:chOff x="5677993" y="1184053"/>
            <a:chExt cx="915664" cy="568548"/>
          </a:xfrm>
        </p:grpSpPr>
        <p:sp>
          <p:nvSpPr>
            <p:cNvPr id="528" name="Google Shape;528;p16"/>
            <p:cNvSpPr/>
            <p:nvPr/>
          </p:nvSpPr>
          <p:spPr>
            <a:xfrm>
              <a:off x="5677995" y="1184055"/>
              <a:ext cx="915662" cy="568546"/>
            </a:xfrm>
            <a:prstGeom prst="roundRect">
              <a:avLst>
                <a:gd name="adj" fmla="val 16667"/>
              </a:avLst>
            </a:prstGeom>
            <a:solidFill>
              <a:srgbClr val="4171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9" name="Google Shape;529;p16"/>
            <p:cNvSpPr/>
            <p:nvPr/>
          </p:nvSpPr>
          <p:spPr>
            <a:xfrm rot="10800000">
              <a:off x="5677993" y="1184053"/>
              <a:ext cx="915662" cy="398689"/>
            </a:xfrm>
            <a:prstGeom prst="triangle">
              <a:avLst>
                <a:gd name="adj" fmla="val 50000"/>
              </a:avLst>
            </a:prstGeom>
            <a:solidFill>
              <a:srgbClr val="41719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30" name="Google Shape;530;p16"/>
          <p:cNvGrpSpPr/>
          <p:nvPr/>
        </p:nvGrpSpPr>
        <p:grpSpPr>
          <a:xfrm>
            <a:off x="6720208" y="1889887"/>
            <a:ext cx="915664" cy="568548"/>
            <a:chOff x="5677993" y="1184053"/>
            <a:chExt cx="915664" cy="568548"/>
          </a:xfrm>
        </p:grpSpPr>
        <p:sp>
          <p:nvSpPr>
            <p:cNvPr id="531" name="Google Shape;531;p16"/>
            <p:cNvSpPr/>
            <p:nvPr/>
          </p:nvSpPr>
          <p:spPr>
            <a:xfrm>
              <a:off x="5677995" y="1184055"/>
              <a:ext cx="915662" cy="568546"/>
            </a:xfrm>
            <a:prstGeom prst="roundRect">
              <a:avLst>
                <a:gd name="adj" fmla="val 16667"/>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2" name="Google Shape;532;p16"/>
            <p:cNvSpPr/>
            <p:nvPr/>
          </p:nvSpPr>
          <p:spPr>
            <a:xfrm rot="10800000">
              <a:off x="5677993" y="1184053"/>
              <a:ext cx="915662" cy="398689"/>
            </a:xfrm>
            <a:prstGeom prst="triangle">
              <a:avLst>
                <a:gd name="adj" fmla="val 50000"/>
              </a:avLst>
            </a:prstGeom>
            <a:solidFill>
              <a:srgbClr val="EB5F5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33" name="Google Shape;533;p16"/>
          <p:cNvGrpSpPr/>
          <p:nvPr/>
        </p:nvGrpSpPr>
        <p:grpSpPr>
          <a:xfrm>
            <a:off x="512934" y="303287"/>
            <a:ext cx="8331522" cy="322458"/>
            <a:chOff x="512934" y="303287"/>
            <a:chExt cx="8331522" cy="322458"/>
          </a:xfrm>
        </p:grpSpPr>
        <p:pic>
          <p:nvPicPr>
            <p:cNvPr id="534" name="Google Shape;534;p16"/>
            <p:cNvPicPr preferRelativeResize="0"/>
            <p:nvPr/>
          </p:nvPicPr>
          <p:blipFill rotWithShape="1">
            <a:blip r:embed="rId3">
              <a:alphaModFix/>
            </a:blip>
            <a:srcRect/>
            <a:stretch/>
          </p:blipFill>
          <p:spPr>
            <a:xfrm>
              <a:off x="979823" y="375206"/>
              <a:ext cx="931147" cy="214197"/>
            </a:xfrm>
            <a:prstGeom prst="rect">
              <a:avLst/>
            </a:prstGeom>
            <a:noFill/>
            <a:ln>
              <a:noFill/>
            </a:ln>
          </p:spPr>
        </p:pic>
        <p:grpSp>
          <p:nvGrpSpPr>
            <p:cNvPr id="535" name="Google Shape;535;p16"/>
            <p:cNvGrpSpPr/>
            <p:nvPr/>
          </p:nvGrpSpPr>
          <p:grpSpPr>
            <a:xfrm>
              <a:off x="512934" y="450163"/>
              <a:ext cx="216121" cy="100750"/>
              <a:chOff x="900995" y="4144488"/>
              <a:chExt cx="630922" cy="316675"/>
            </a:xfrm>
          </p:grpSpPr>
          <p:cxnSp>
            <p:nvCxnSpPr>
              <p:cNvPr id="536" name="Google Shape;536;p16"/>
              <p:cNvCxnSpPr/>
              <p:nvPr/>
            </p:nvCxnSpPr>
            <p:spPr>
              <a:xfrm>
                <a:off x="900995" y="4144488"/>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537" name="Google Shape;537;p16"/>
              <p:cNvCxnSpPr/>
              <p:nvPr/>
            </p:nvCxnSpPr>
            <p:spPr>
              <a:xfrm>
                <a:off x="900995" y="4308763"/>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538" name="Google Shape;538;p16"/>
              <p:cNvCxnSpPr/>
              <p:nvPr/>
            </p:nvCxnSpPr>
            <p:spPr>
              <a:xfrm>
                <a:off x="900995" y="4461163"/>
                <a:ext cx="630922" cy="0"/>
              </a:xfrm>
              <a:prstGeom prst="straightConnector1">
                <a:avLst/>
              </a:prstGeom>
              <a:noFill/>
              <a:ln w="28575" cap="flat" cmpd="sng">
                <a:solidFill>
                  <a:srgbClr val="7F7F7F"/>
                </a:solidFill>
                <a:prstDash val="solid"/>
                <a:miter lim="800000"/>
                <a:headEnd type="none" w="sm" len="sm"/>
                <a:tailEnd type="none" w="sm" len="sm"/>
              </a:ln>
            </p:spPr>
          </p:cxnSp>
        </p:grpSp>
        <p:sp>
          <p:nvSpPr>
            <p:cNvPr id="539" name="Google Shape;539;p16"/>
            <p:cNvSpPr/>
            <p:nvPr/>
          </p:nvSpPr>
          <p:spPr>
            <a:xfrm>
              <a:off x="2450727" y="303287"/>
              <a:ext cx="6393729" cy="322458"/>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40" name="Google Shape;540;p16"/>
            <p:cNvGrpSpPr/>
            <p:nvPr/>
          </p:nvGrpSpPr>
          <p:grpSpPr>
            <a:xfrm>
              <a:off x="2589272" y="414221"/>
              <a:ext cx="163599" cy="136165"/>
              <a:chOff x="1224742" y="-421178"/>
              <a:chExt cx="277091" cy="230626"/>
            </a:xfrm>
          </p:grpSpPr>
          <p:sp>
            <p:nvSpPr>
              <p:cNvPr id="541" name="Google Shape;541;p16"/>
              <p:cNvSpPr/>
              <p:nvPr/>
            </p:nvSpPr>
            <p:spPr>
              <a:xfrm>
                <a:off x="1224742" y="-421178"/>
                <a:ext cx="193963" cy="193963"/>
              </a:xfrm>
              <a:prstGeom prst="ellipse">
                <a:avLst/>
              </a:prstGeom>
              <a:noFill/>
              <a:ln w="19050" cap="flat" cmpd="sng">
                <a:solidFill>
                  <a:srgbClr val="5F63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42" name="Google Shape;542;p16"/>
              <p:cNvCxnSpPr/>
              <p:nvPr/>
            </p:nvCxnSpPr>
            <p:spPr>
              <a:xfrm>
                <a:off x="1388736" y="-262976"/>
                <a:ext cx="113097" cy="72424"/>
              </a:xfrm>
              <a:prstGeom prst="straightConnector1">
                <a:avLst/>
              </a:prstGeom>
              <a:noFill/>
              <a:ln w="19050" cap="flat" cmpd="sng">
                <a:solidFill>
                  <a:srgbClr val="5F6367"/>
                </a:solidFill>
                <a:prstDash val="solid"/>
                <a:miter lim="800000"/>
                <a:headEnd type="none" w="sm" len="sm"/>
                <a:tailEnd type="none" w="sm" len="sm"/>
              </a:ln>
            </p:spPr>
          </p:cxnSp>
        </p:grpSp>
        <p:sp>
          <p:nvSpPr>
            <p:cNvPr id="543" name="Google Shape;543;p16"/>
            <p:cNvSpPr txBox="1"/>
            <p:nvPr/>
          </p:nvSpPr>
          <p:spPr>
            <a:xfrm>
              <a:off x="3408923" y="361031"/>
              <a:ext cx="2654530" cy="2647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chemeClr val="lt1"/>
                </a:buClr>
                <a:buSzPts val="3200"/>
                <a:buFont typeface="Kulim Park"/>
                <a:buNone/>
              </a:pPr>
              <a:r>
                <a:rPr lang="en-US" sz="1400" b="0" i="0" u="none" strike="noStrike" cap="none">
                  <a:solidFill>
                    <a:srgbClr val="B0B0B1"/>
                  </a:solidFill>
                  <a:latin typeface="Karla"/>
                  <a:ea typeface="Karla"/>
                  <a:cs typeface="Karla"/>
                  <a:sym typeface="Karla"/>
                </a:rPr>
                <a:t>Buscar en el correo electronico</a:t>
              </a:r>
              <a:endParaRPr/>
            </a:p>
          </p:txBody>
        </p:sp>
      </p:grpSp>
      <p:grpSp>
        <p:nvGrpSpPr>
          <p:cNvPr id="544" name="Google Shape;544;p16"/>
          <p:cNvGrpSpPr/>
          <p:nvPr/>
        </p:nvGrpSpPr>
        <p:grpSpPr>
          <a:xfrm rot="10800000">
            <a:off x="-1" y="-1"/>
            <a:ext cx="9146051" cy="5143501"/>
            <a:chOff x="-1" y="-1"/>
            <a:chExt cx="9146051" cy="5143501"/>
          </a:xfrm>
        </p:grpSpPr>
        <p:sp>
          <p:nvSpPr>
            <p:cNvPr id="545" name="Google Shape;545;p16"/>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6" name="Google Shape;546;p16"/>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7" name="Google Shape;547;p16"/>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8" name="Google Shape;548;p16"/>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9" name="Google Shape;549;p16"/>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7"/>
          <p:cNvSpPr txBox="1">
            <a:spLocks noGrp="1"/>
          </p:cNvSpPr>
          <p:nvPr>
            <p:ph type="title"/>
          </p:nvPr>
        </p:nvSpPr>
        <p:spPr>
          <a:xfrm>
            <a:off x="536676" y="306238"/>
            <a:ext cx="5007828" cy="134250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DE4E42"/>
              </a:buClr>
              <a:buSzPts val="2800"/>
              <a:buFont typeface="Calibri"/>
              <a:buNone/>
            </a:pPr>
            <a:r>
              <a:rPr lang="en-US" sz="4800" b="1">
                <a:solidFill>
                  <a:srgbClr val="DE4E42"/>
                </a:solidFill>
              </a:rPr>
              <a:t>A picture is worth a thousand words</a:t>
            </a:r>
            <a:endParaRPr sz="4800" b="1">
              <a:solidFill>
                <a:srgbClr val="DE4E42"/>
              </a:solidFill>
            </a:endParaRPr>
          </a:p>
        </p:txBody>
      </p:sp>
      <p:sp>
        <p:nvSpPr>
          <p:cNvPr id="555" name="Google Shape;555;p17"/>
          <p:cNvSpPr txBox="1">
            <a:spLocks noGrp="1"/>
          </p:cNvSpPr>
          <p:nvPr>
            <p:ph type="body" idx="1"/>
          </p:nvPr>
        </p:nvSpPr>
        <p:spPr>
          <a:xfrm>
            <a:off x="769828" y="3677666"/>
            <a:ext cx="2246149" cy="130645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600"/>
              </a:spcAft>
              <a:buClr>
                <a:schemeClr val="dk1"/>
              </a:buClr>
              <a:buSzPts val="2000"/>
              <a:buNone/>
            </a:pPr>
            <a:r>
              <a:rPr lang="en-US" sz="1600"/>
              <a:t>A complex idea can be conveyed with just a single still image, namely making it possible to absorb large amounts of data quickly.</a:t>
            </a:r>
            <a:endParaRPr sz="1600"/>
          </a:p>
        </p:txBody>
      </p:sp>
      <p:sp>
        <p:nvSpPr>
          <p:cNvPr id="556" name="Google Shape;556;p17"/>
          <p:cNvSpPr txBox="1">
            <a:spLocks noGrp="1"/>
          </p:cNvSpPr>
          <p:nvPr>
            <p:ph type="sldNum" idx="12"/>
          </p:nvPr>
        </p:nvSpPr>
        <p:spPr>
          <a:xfrm>
            <a:off x="8458194" y="0"/>
            <a:ext cx="685800" cy="685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solidFill>
                  <a:schemeClr val="lt1"/>
                </a:solidFill>
              </a:rPr>
              <a:t>17</a:t>
            </a:fld>
            <a:endParaRPr>
              <a:solidFill>
                <a:schemeClr val="lt1"/>
              </a:solidFill>
            </a:endParaRPr>
          </a:p>
        </p:txBody>
      </p:sp>
      <p:sp>
        <p:nvSpPr>
          <p:cNvPr id="557" name="Google Shape;557;p17"/>
          <p:cNvSpPr txBox="1"/>
          <p:nvPr/>
        </p:nvSpPr>
        <p:spPr>
          <a:xfrm>
            <a:off x="3123300" y="3677665"/>
            <a:ext cx="2246149" cy="130645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600"/>
              </a:spcAft>
              <a:buClr>
                <a:schemeClr val="dk1"/>
              </a:buClr>
              <a:buSzPts val="2000"/>
              <a:buFont typeface="Arial"/>
              <a:buNone/>
            </a:pPr>
            <a:r>
              <a:rPr lang="en-US" sz="1600" b="0" i="0" u="none" strike="noStrike" cap="none">
                <a:solidFill>
                  <a:schemeClr val="dk1"/>
                </a:solidFill>
                <a:latin typeface="Calibri"/>
                <a:ea typeface="Calibri"/>
                <a:cs typeface="Calibri"/>
                <a:sym typeface="Calibri"/>
              </a:rPr>
              <a:t>A complex idea can be conveyed with just a single still image, namely making it possible to absorb large amounts of data quickly.</a:t>
            </a:r>
            <a:endParaRPr/>
          </a:p>
        </p:txBody>
      </p:sp>
      <p:sp>
        <p:nvSpPr>
          <p:cNvPr id="558" name="Google Shape;558;p17"/>
          <p:cNvSpPr txBox="1"/>
          <p:nvPr/>
        </p:nvSpPr>
        <p:spPr>
          <a:xfrm>
            <a:off x="6497007" y="3689566"/>
            <a:ext cx="2246149" cy="128264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600"/>
              </a:spcAft>
              <a:buClr>
                <a:schemeClr val="dk1"/>
              </a:buClr>
              <a:buSzPts val="2000"/>
              <a:buFont typeface="Arial"/>
              <a:buNone/>
            </a:pPr>
            <a:r>
              <a:rPr lang="en-US" sz="1600" b="0" i="0" u="none" strike="noStrike" cap="none">
                <a:solidFill>
                  <a:schemeClr val="dk1"/>
                </a:solidFill>
                <a:latin typeface="Calibri"/>
                <a:ea typeface="Calibri"/>
                <a:cs typeface="Calibri"/>
                <a:sym typeface="Calibri"/>
              </a:rPr>
              <a:t>A complex idea can be conveyed with just a single still image, namely making it possible to absorb large amounts of data quickly.</a:t>
            </a:r>
            <a:endParaRPr/>
          </a:p>
        </p:txBody>
      </p:sp>
      <p:grpSp>
        <p:nvGrpSpPr>
          <p:cNvPr id="559" name="Google Shape;559;p17"/>
          <p:cNvGrpSpPr/>
          <p:nvPr/>
        </p:nvGrpSpPr>
        <p:grpSpPr>
          <a:xfrm rot="10800000">
            <a:off x="-1" y="-1"/>
            <a:ext cx="9146051" cy="5143501"/>
            <a:chOff x="-1" y="-1"/>
            <a:chExt cx="9146051" cy="5143501"/>
          </a:xfrm>
        </p:grpSpPr>
        <p:sp>
          <p:nvSpPr>
            <p:cNvPr id="560" name="Google Shape;560;p17"/>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1" name="Google Shape;561;p17"/>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2" name="Google Shape;562;p17"/>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3" name="Google Shape;563;p17"/>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4" name="Google Shape;564;p17"/>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565" name="Google Shape;565;p17"/>
          <p:cNvPicPr preferRelativeResize="0"/>
          <p:nvPr/>
        </p:nvPicPr>
        <p:blipFill rotWithShape="1">
          <a:blip r:embed="rId3">
            <a:alphaModFix/>
          </a:blip>
          <a:srcRect/>
          <a:stretch/>
        </p:blipFill>
        <p:spPr>
          <a:xfrm>
            <a:off x="828694" y="1221985"/>
            <a:ext cx="5877417" cy="3007971"/>
          </a:xfrm>
          <a:prstGeom prst="rect">
            <a:avLst/>
          </a:prstGeom>
          <a:noFill/>
          <a:ln>
            <a:noFill/>
          </a:ln>
        </p:spPr>
      </p:pic>
      <p:pic>
        <p:nvPicPr>
          <p:cNvPr id="566" name="Google Shape;566;p17"/>
          <p:cNvPicPr preferRelativeResize="0"/>
          <p:nvPr/>
        </p:nvPicPr>
        <p:blipFill rotWithShape="1">
          <a:blip r:embed="rId4">
            <a:alphaModFix/>
          </a:blip>
          <a:srcRect/>
          <a:stretch/>
        </p:blipFill>
        <p:spPr>
          <a:xfrm>
            <a:off x="6850025" y="1775457"/>
            <a:ext cx="1530000" cy="1563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8"/>
          <p:cNvSpPr txBox="1">
            <a:spLocks noGrp="1"/>
          </p:cNvSpPr>
          <p:nvPr>
            <p:ph type="title"/>
          </p:nvPr>
        </p:nvSpPr>
        <p:spPr>
          <a:xfrm>
            <a:off x="838962" y="50927"/>
            <a:ext cx="7886700" cy="994172"/>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EB5F55"/>
              </a:buClr>
              <a:buSzPts val="3600"/>
              <a:buFont typeface="Calibri"/>
              <a:buNone/>
            </a:pPr>
            <a:r>
              <a:rPr lang="en-US" sz="3600" b="1">
                <a:solidFill>
                  <a:srgbClr val="EB5F55"/>
                </a:solidFill>
              </a:rPr>
              <a:t>Use diagrams to </a:t>
            </a:r>
            <a:r>
              <a:rPr lang="en-US" sz="3600" b="1">
                <a:solidFill>
                  <a:srgbClr val="41719C"/>
                </a:solidFill>
              </a:rPr>
              <a:t>explain your ideas</a:t>
            </a:r>
            <a:endParaRPr sz="3600" b="1">
              <a:solidFill>
                <a:srgbClr val="41719C"/>
              </a:solidFill>
            </a:endParaRPr>
          </a:p>
        </p:txBody>
      </p:sp>
      <p:sp>
        <p:nvSpPr>
          <p:cNvPr id="572" name="Google Shape;572;p18"/>
          <p:cNvSpPr txBox="1">
            <a:spLocks noGrp="1"/>
          </p:cNvSpPr>
          <p:nvPr>
            <p:ph type="sldNum" idx="12"/>
          </p:nvPr>
        </p:nvSpPr>
        <p:spPr>
          <a:xfrm>
            <a:off x="6457950" y="4767263"/>
            <a:ext cx="2057400" cy="27384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18</a:t>
            </a:fld>
            <a:endParaRPr/>
          </a:p>
        </p:txBody>
      </p:sp>
      <p:sp>
        <p:nvSpPr>
          <p:cNvPr id="573" name="Google Shape;573;p18"/>
          <p:cNvSpPr/>
          <p:nvPr/>
        </p:nvSpPr>
        <p:spPr>
          <a:xfrm>
            <a:off x="3740046" y="1928199"/>
            <a:ext cx="1664100" cy="478800"/>
          </a:xfrm>
          <a:prstGeom prst="rect">
            <a:avLst/>
          </a:prstGeom>
          <a:solidFill>
            <a:srgbClr val="E8433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Light"/>
                <a:ea typeface="Kulim Park Light"/>
                <a:cs typeface="Kulim Park Light"/>
                <a:sym typeface="Kulim Park Light"/>
              </a:rPr>
              <a:t>Lorem Ipsum</a:t>
            </a:r>
            <a:endParaRPr sz="1400" b="0" i="0" u="none" strike="noStrike" cap="none">
              <a:solidFill>
                <a:schemeClr val="lt1"/>
              </a:solidFill>
              <a:latin typeface="Kulim Park Light"/>
              <a:ea typeface="Kulim Park Light"/>
              <a:cs typeface="Kulim Park Light"/>
              <a:sym typeface="Kulim Park Light"/>
            </a:endParaRPr>
          </a:p>
        </p:txBody>
      </p:sp>
      <p:sp>
        <p:nvSpPr>
          <p:cNvPr id="574" name="Google Shape;574;p18"/>
          <p:cNvSpPr/>
          <p:nvPr/>
        </p:nvSpPr>
        <p:spPr>
          <a:xfrm>
            <a:off x="1911219" y="2832213"/>
            <a:ext cx="1664100" cy="478800"/>
          </a:xfrm>
          <a:prstGeom prst="rect">
            <a:avLst/>
          </a:prstGeom>
          <a:solidFill>
            <a:srgbClr val="FDD46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Light"/>
                <a:ea typeface="Kulim Park Light"/>
                <a:cs typeface="Kulim Park Light"/>
                <a:sym typeface="Kulim Park Light"/>
              </a:rPr>
              <a:t>Lorem Ipsum</a:t>
            </a:r>
            <a:endParaRPr sz="1000" b="0" i="0" u="none" strike="noStrike" cap="none">
              <a:solidFill>
                <a:schemeClr val="lt1"/>
              </a:solidFill>
              <a:latin typeface="Kulim Park Light"/>
              <a:ea typeface="Kulim Park Light"/>
              <a:cs typeface="Kulim Park Light"/>
              <a:sym typeface="Kulim Park Light"/>
            </a:endParaRPr>
          </a:p>
        </p:txBody>
      </p:sp>
      <p:sp>
        <p:nvSpPr>
          <p:cNvPr id="575" name="Google Shape;575;p18"/>
          <p:cNvSpPr/>
          <p:nvPr/>
        </p:nvSpPr>
        <p:spPr>
          <a:xfrm>
            <a:off x="5568770" y="2832213"/>
            <a:ext cx="1664100" cy="478800"/>
          </a:xfrm>
          <a:prstGeom prst="rect">
            <a:avLst/>
          </a:prstGeom>
          <a:solidFill>
            <a:srgbClr val="4DB36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Light"/>
                <a:ea typeface="Kulim Park Light"/>
                <a:cs typeface="Kulim Park Light"/>
                <a:sym typeface="Kulim Park Light"/>
              </a:rPr>
              <a:t>Lorem Ipsum</a:t>
            </a:r>
            <a:endParaRPr sz="1400" b="0" i="0" u="none" strike="noStrike" cap="none">
              <a:solidFill>
                <a:schemeClr val="lt1"/>
              </a:solidFill>
              <a:latin typeface="Kulim Park Light"/>
              <a:ea typeface="Kulim Park Light"/>
              <a:cs typeface="Kulim Park Light"/>
              <a:sym typeface="Kulim Park Light"/>
            </a:endParaRPr>
          </a:p>
        </p:txBody>
      </p:sp>
      <p:sp>
        <p:nvSpPr>
          <p:cNvPr id="576" name="Google Shape;576;p18"/>
          <p:cNvSpPr/>
          <p:nvPr/>
        </p:nvSpPr>
        <p:spPr>
          <a:xfrm>
            <a:off x="6483195" y="3666580"/>
            <a:ext cx="1664100" cy="478800"/>
          </a:xfrm>
          <a:prstGeom prst="rect">
            <a:avLst/>
          </a:prstGeom>
          <a:solidFill>
            <a:srgbClr val="4457B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Light"/>
                <a:ea typeface="Kulim Park Light"/>
                <a:cs typeface="Kulim Park Light"/>
                <a:sym typeface="Kulim Park Light"/>
              </a:rPr>
              <a:t>Lorem Ipsum</a:t>
            </a:r>
            <a:endParaRPr sz="1400" b="0" i="0" u="none" strike="noStrike" cap="none">
              <a:solidFill>
                <a:schemeClr val="lt1"/>
              </a:solidFill>
              <a:latin typeface="Kulim Park Light"/>
              <a:ea typeface="Kulim Park Light"/>
              <a:cs typeface="Kulim Park Light"/>
              <a:sym typeface="Kulim Park Light"/>
            </a:endParaRPr>
          </a:p>
        </p:txBody>
      </p:sp>
      <p:sp>
        <p:nvSpPr>
          <p:cNvPr id="577" name="Google Shape;577;p18"/>
          <p:cNvSpPr/>
          <p:nvPr/>
        </p:nvSpPr>
        <p:spPr>
          <a:xfrm>
            <a:off x="4654426" y="3666580"/>
            <a:ext cx="1664100" cy="478800"/>
          </a:xfrm>
          <a:prstGeom prst="rect">
            <a:avLst/>
          </a:prstGeom>
          <a:solidFill>
            <a:srgbClr val="527B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Light"/>
                <a:ea typeface="Kulim Park Light"/>
                <a:cs typeface="Kulim Park Light"/>
                <a:sym typeface="Kulim Park Light"/>
              </a:rPr>
              <a:t>Lorem Ipsum</a:t>
            </a:r>
            <a:endParaRPr sz="1400" b="0" i="0" u="none" strike="noStrike" cap="none">
              <a:solidFill>
                <a:schemeClr val="lt1"/>
              </a:solidFill>
              <a:latin typeface="Kulim Park Light"/>
              <a:ea typeface="Kulim Park Light"/>
              <a:cs typeface="Kulim Park Light"/>
              <a:sym typeface="Kulim Park Light"/>
            </a:endParaRPr>
          </a:p>
        </p:txBody>
      </p:sp>
      <p:sp>
        <p:nvSpPr>
          <p:cNvPr id="578" name="Google Shape;578;p18"/>
          <p:cNvSpPr/>
          <p:nvPr/>
        </p:nvSpPr>
        <p:spPr>
          <a:xfrm>
            <a:off x="2825644" y="3666580"/>
            <a:ext cx="1664100" cy="478800"/>
          </a:xfrm>
          <a:prstGeom prst="rect">
            <a:avLst/>
          </a:prstGeom>
          <a:solidFill>
            <a:srgbClr val="4457B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Light"/>
                <a:ea typeface="Kulim Park Light"/>
                <a:cs typeface="Kulim Park Light"/>
                <a:sym typeface="Kulim Park Light"/>
              </a:rPr>
              <a:t>Lorem Ipsum</a:t>
            </a:r>
            <a:endParaRPr sz="1400" b="0" i="0" u="none" strike="noStrike" cap="none">
              <a:solidFill>
                <a:schemeClr val="lt1"/>
              </a:solidFill>
              <a:latin typeface="Kulim Park Light"/>
              <a:ea typeface="Kulim Park Light"/>
              <a:cs typeface="Kulim Park Light"/>
              <a:sym typeface="Kulim Park Light"/>
            </a:endParaRPr>
          </a:p>
        </p:txBody>
      </p:sp>
      <p:sp>
        <p:nvSpPr>
          <p:cNvPr id="579" name="Google Shape;579;p18"/>
          <p:cNvSpPr/>
          <p:nvPr/>
        </p:nvSpPr>
        <p:spPr>
          <a:xfrm>
            <a:off x="996875" y="3666580"/>
            <a:ext cx="1664100" cy="478800"/>
          </a:xfrm>
          <a:prstGeom prst="rect">
            <a:avLst/>
          </a:prstGeom>
          <a:solidFill>
            <a:srgbClr val="527B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Light"/>
                <a:ea typeface="Kulim Park Light"/>
                <a:cs typeface="Kulim Park Light"/>
                <a:sym typeface="Kulim Park Light"/>
              </a:rPr>
              <a:t>Lorem Ipsum</a:t>
            </a:r>
            <a:endParaRPr sz="1400" b="0" i="0" u="none" strike="noStrike" cap="none">
              <a:solidFill>
                <a:schemeClr val="lt1"/>
              </a:solidFill>
              <a:latin typeface="Kulim Park Light"/>
              <a:ea typeface="Kulim Park Light"/>
              <a:cs typeface="Kulim Park Light"/>
              <a:sym typeface="Kulim Park Light"/>
            </a:endParaRPr>
          </a:p>
        </p:txBody>
      </p:sp>
      <p:cxnSp>
        <p:nvCxnSpPr>
          <p:cNvPr id="580" name="Google Shape;580;p18"/>
          <p:cNvCxnSpPr>
            <a:stCxn id="573" idx="2"/>
            <a:endCxn id="575" idx="0"/>
          </p:cNvCxnSpPr>
          <p:nvPr/>
        </p:nvCxnSpPr>
        <p:spPr>
          <a:xfrm rot="-5400000" flipH="1">
            <a:off x="5273946" y="1705149"/>
            <a:ext cx="425100" cy="1828800"/>
          </a:xfrm>
          <a:prstGeom prst="bentConnector3">
            <a:avLst>
              <a:gd name="adj1" fmla="val 49997"/>
            </a:avLst>
          </a:prstGeom>
          <a:noFill/>
          <a:ln w="9525" cap="flat" cmpd="sng">
            <a:solidFill>
              <a:schemeClr val="dk2"/>
            </a:solidFill>
            <a:prstDash val="solid"/>
            <a:round/>
            <a:headEnd type="none" w="sm" len="sm"/>
            <a:tailEnd type="none" w="sm" len="sm"/>
          </a:ln>
        </p:spPr>
      </p:cxnSp>
      <p:cxnSp>
        <p:nvCxnSpPr>
          <p:cNvPr id="581" name="Google Shape;581;p18"/>
          <p:cNvCxnSpPr>
            <a:stCxn id="574" idx="0"/>
            <a:endCxn id="573" idx="2"/>
          </p:cNvCxnSpPr>
          <p:nvPr/>
        </p:nvCxnSpPr>
        <p:spPr>
          <a:xfrm rot="-5400000">
            <a:off x="3445119" y="1705263"/>
            <a:ext cx="425100" cy="1828800"/>
          </a:xfrm>
          <a:prstGeom prst="bentConnector3">
            <a:avLst>
              <a:gd name="adj1" fmla="val 49997"/>
            </a:avLst>
          </a:prstGeom>
          <a:noFill/>
          <a:ln w="9525" cap="flat" cmpd="sng">
            <a:solidFill>
              <a:schemeClr val="dk2"/>
            </a:solidFill>
            <a:prstDash val="solid"/>
            <a:round/>
            <a:headEnd type="none" w="sm" len="sm"/>
            <a:tailEnd type="none" w="sm" len="sm"/>
          </a:ln>
        </p:spPr>
      </p:cxnSp>
      <p:cxnSp>
        <p:nvCxnSpPr>
          <p:cNvPr id="582" name="Google Shape;582;p18"/>
          <p:cNvCxnSpPr>
            <a:stCxn id="574" idx="2"/>
            <a:endCxn id="578" idx="0"/>
          </p:cNvCxnSpPr>
          <p:nvPr/>
        </p:nvCxnSpPr>
        <p:spPr>
          <a:xfrm rot="-5400000" flipH="1">
            <a:off x="3022719" y="3031563"/>
            <a:ext cx="355500" cy="914400"/>
          </a:xfrm>
          <a:prstGeom prst="bentConnector3">
            <a:avLst>
              <a:gd name="adj1" fmla="val 50008"/>
            </a:avLst>
          </a:prstGeom>
          <a:noFill/>
          <a:ln w="9525" cap="flat" cmpd="sng">
            <a:solidFill>
              <a:schemeClr val="dk2"/>
            </a:solidFill>
            <a:prstDash val="solid"/>
            <a:round/>
            <a:headEnd type="none" w="sm" len="sm"/>
            <a:tailEnd type="none" w="sm" len="sm"/>
          </a:ln>
        </p:spPr>
      </p:cxnSp>
      <p:cxnSp>
        <p:nvCxnSpPr>
          <p:cNvPr id="583" name="Google Shape;583;p18"/>
          <p:cNvCxnSpPr>
            <a:stCxn id="579" idx="0"/>
            <a:endCxn id="574" idx="2"/>
          </p:cNvCxnSpPr>
          <p:nvPr/>
        </p:nvCxnSpPr>
        <p:spPr>
          <a:xfrm rot="-5400000">
            <a:off x="2108375" y="3031630"/>
            <a:ext cx="355500" cy="914400"/>
          </a:xfrm>
          <a:prstGeom prst="bentConnector3">
            <a:avLst>
              <a:gd name="adj1" fmla="val 50008"/>
            </a:avLst>
          </a:prstGeom>
          <a:noFill/>
          <a:ln w="9525" cap="flat" cmpd="sng">
            <a:solidFill>
              <a:schemeClr val="dk2"/>
            </a:solidFill>
            <a:prstDash val="solid"/>
            <a:round/>
            <a:headEnd type="none" w="sm" len="sm"/>
            <a:tailEnd type="none" w="sm" len="sm"/>
          </a:ln>
        </p:spPr>
      </p:cxnSp>
      <p:cxnSp>
        <p:nvCxnSpPr>
          <p:cNvPr id="584" name="Google Shape;584;p18"/>
          <p:cNvCxnSpPr>
            <a:stCxn id="575" idx="2"/>
            <a:endCxn id="576" idx="0"/>
          </p:cNvCxnSpPr>
          <p:nvPr/>
        </p:nvCxnSpPr>
        <p:spPr>
          <a:xfrm rot="-5400000" flipH="1">
            <a:off x="6680270" y="3031563"/>
            <a:ext cx="355500" cy="914400"/>
          </a:xfrm>
          <a:prstGeom prst="bentConnector3">
            <a:avLst>
              <a:gd name="adj1" fmla="val 50008"/>
            </a:avLst>
          </a:prstGeom>
          <a:noFill/>
          <a:ln w="9525" cap="flat" cmpd="sng">
            <a:solidFill>
              <a:schemeClr val="dk2"/>
            </a:solidFill>
            <a:prstDash val="solid"/>
            <a:round/>
            <a:headEnd type="none" w="sm" len="sm"/>
            <a:tailEnd type="none" w="sm" len="sm"/>
          </a:ln>
        </p:spPr>
      </p:cxnSp>
      <p:cxnSp>
        <p:nvCxnSpPr>
          <p:cNvPr id="585" name="Google Shape;585;p18"/>
          <p:cNvCxnSpPr>
            <a:stCxn id="577" idx="0"/>
            <a:endCxn id="575" idx="2"/>
          </p:cNvCxnSpPr>
          <p:nvPr/>
        </p:nvCxnSpPr>
        <p:spPr>
          <a:xfrm rot="-5400000">
            <a:off x="5765926" y="3031630"/>
            <a:ext cx="355500" cy="914400"/>
          </a:xfrm>
          <a:prstGeom prst="bentConnector3">
            <a:avLst>
              <a:gd name="adj1" fmla="val 50008"/>
            </a:avLst>
          </a:prstGeom>
          <a:noFill/>
          <a:ln w="9525" cap="flat" cmpd="sng">
            <a:solidFill>
              <a:schemeClr val="dk2"/>
            </a:solidFill>
            <a:prstDash val="solid"/>
            <a:round/>
            <a:headEnd type="none" w="sm" len="sm"/>
            <a:tailEnd type="none" w="sm" len="sm"/>
          </a:ln>
        </p:spPr>
      </p:cxnSp>
      <p:grpSp>
        <p:nvGrpSpPr>
          <p:cNvPr id="586" name="Google Shape;586;p18"/>
          <p:cNvGrpSpPr/>
          <p:nvPr/>
        </p:nvGrpSpPr>
        <p:grpSpPr>
          <a:xfrm>
            <a:off x="406308" y="872353"/>
            <a:ext cx="8331522" cy="322458"/>
            <a:chOff x="512934" y="303287"/>
            <a:chExt cx="8331522" cy="322458"/>
          </a:xfrm>
        </p:grpSpPr>
        <p:pic>
          <p:nvPicPr>
            <p:cNvPr id="587" name="Google Shape;587;p18"/>
            <p:cNvPicPr preferRelativeResize="0"/>
            <p:nvPr/>
          </p:nvPicPr>
          <p:blipFill rotWithShape="1">
            <a:blip r:embed="rId3">
              <a:alphaModFix/>
            </a:blip>
            <a:srcRect/>
            <a:stretch/>
          </p:blipFill>
          <p:spPr>
            <a:xfrm>
              <a:off x="979823" y="375206"/>
              <a:ext cx="931147" cy="214197"/>
            </a:xfrm>
            <a:prstGeom prst="rect">
              <a:avLst/>
            </a:prstGeom>
            <a:noFill/>
            <a:ln>
              <a:noFill/>
            </a:ln>
          </p:spPr>
        </p:pic>
        <p:grpSp>
          <p:nvGrpSpPr>
            <p:cNvPr id="588" name="Google Shape;588;p18"/>
            <p:cNvGrpSpPr/>
            <p:nvPr/>
          </p:nvGrpSpPr>
          <p:grpSpPr>
            <a:xfrm>
              <a:off x="512934" y="450163"/>
              <a:ext cx="216121" cy="100750"/>
              <a:chOff x="900995" y="4144488"/>
              <a:chExt cx="630922" cy="316675"/>
            </a:xfrm>
          </p:grpSpPr>
          <p:cxnSp>
            <p:nvCxnSpPr>
              <p:cNvPr id="589" name="Google Shape;589;p18"/>
              <p:cNvCxnSpPr/>
              <p:nvPr/>
            </p:nvCxnSpPr>
            <p:spPr>
              <a:xfrm>
                <a:off x="900995" y="4144488"/>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590" name="Google Shape;590;p18"/>
              <p:cNvCxnSpPr/>
              <p:nvPr/>
            </p:nvCxnSpPr>
            <p:spPr>
              <a:xfrm>
                <a:off x="900995" y="4308763"/>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591" name="Google Shape;591;p18"/>
              <p:cNvCxnSpPr/>
              <p:nvPr/>
            </p:nvCxnSpPr>
            <p:spPr>
              <a:xfrm>
                <a:off x="900995" y="4461163"/>
                <a:ext cx="630922" cy="0"/>
              </a:xfrm>
              <a:prstGeom prst="straightConnector1">
                <a:avLst/>
              </a:prstGeom>
              <a:noFill/>
              <a:ln w="28575" cap="flat" cmpd="sng">
                <a:solidFill>
                  <a:srgbClr val="7F7F7F"/>
                </a:solidFill>
                <a:prstDash val="solid"/>
                <a:miter lim="800000"/>
                <a:headEnd type="none" w="sm" len="sm"/>
                <a:tailEnd type="none" w="sm" len="sm"/>
              </a:ln>
            </p:spPr>
          </p:cxnSp>
        </p:grpSp>
        <p:sp>
          <p:nvSpPr>
            <p:cNvPr id="592" name="Google Shape;592;p18"/>
            <p:cNvSpPr/>
            <p:nvPr/>
          </p:nvSpPr>
          <p:spPr>
            <a:xfrm>
              <a:off x="2450727" y="303287"/>
              <a:ext cx="6393729" cy="322458"/>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93" name="Google Shape;593;p18"/>
            <p:cNvGrpSpPr/>
            <p:nvPr/>
          </p:nvGrpSpPr>
          <p:grpSpPr>
            <a:xfrm>
              <a:off x="2589272" y="414221"/>
              <a:ext cx="163599" cy="136165"/>
              <a:chOff x="1224742" y="-421178"/>
              <a:chExt cx="277091" cy="230626"/>
            </a:xfrm>
          </p:grpSpPr>
          <p:sp>
            <p:nvSpPr>
              <p:cNvPr id="594" name="Google Shape;594;p18"/>
              <p:cNvSpPr/>
              <p:nvPr/>
            </p:nvSpPr>
            <p:spPr>
              <a:xfrm>
                <a:off x="1224742" y="-421178"/>
                <a:ext cx="193963" cy="193963"/>
              </a:xfrm>
              <a:prstGeom prst="ellipse">
                <a:avLst/>
              </a:prstGeom>
              <a:noFill/>
              <a:ln w="19050" cap="flat" cmpd="sng">
                <a:solidFill>
                  <a:srgbClr val="5F63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95" name="Google Shape;595;p18"/>
              <p:cNvCxnSpPr/>
              <p:nvPr/>
            </p:nvCxnSpPr>
            <p:spPr>
              <a:xfrm>
                <a:off x="1388736" y="-262976"/>
                <a:ext cx="113097" cy="72424"/>
              </a:xfrm>
              <a:prstGeom prst="straightConnector1">
                <a:avLst/>
              </a:prstGeom>
              <a:noFill/>
              <a:ln w="19050" cap="flat" cmpd="sng">
                <a:solidFill>
                  <a:srgbClr val="5F6367"/>
                </a:solidFill>
                <a:prstDash val="solid"/>
                <a:miter lim="800000"/>
                <a:headEnd type="none" w="sm" len="sm"/>
                <a:tailEnd type="none" w="sm" len="sm"/>
              </a:ln>
            </p:spPr>
          </p:cxnSp>
        </p:grpSp>
        <p:sp>
          <p:nvSpPr>
            <p:cNvPr id="596" name="Google Shape;596;p18"/>
            <p:cNvSpPr txBox="1"/>
            <p:nvPr/>
          </p:nvSpPr>
          <p:spPr>
            <a:xfrm>
              <a:off x="3408923" y="361031"/>
              <a:ext cx="2654530" cy="2647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chemeClr val="lt1"/>
                </a:buClr>
                <a:buSzPts val="3200"/>
                <a:buFont typeface="Kulim Park"/>
                <a:buNone/>
              </a:pPr>
              <a:r>
                <a:rPr lang="en-US" sz="1400" b="0" i="0" u="none" strike="noStrike" cap="none">
                  <a:solidFill>
                    <a:srgbClr val="B0B0B1"/>
                  </a:solidFill>
                  <a:latin typeface="Karla"/>
                  <a:ea typeface="Karla"/>
                  <a:cs typeface="Karla"/>
                  <a:sym typeface="Karla"/>
                </a:rPr>
                <a:t>Buscar en el correo electronico</a:t>
              </a:r>
              <a:endParaRPr/>
            </a:p>
          </p:txBody>
        </p:sp>
      </p:grpSp>
      <p:pic>
        <p:nvPicPr>
          <p:cNvPr id="597" name="Google Shape;597;p18"/>
          <p:cNvPicPr preferRelativeResize="0"/>
          <p:nvPr/>
        </p:nvPicPr>
        <p:blipFill rotWithShape="1">
          <a:blip r:embed="rId4">
            <a:alphaModFix/>
          </a:blip>
          <a:srcRect/>
          <a:stretch/>
        </p:blipFill>
        <p:spPr>
          <a:xfrm>
            <a:off x="311549" y="2832099"/>
            <a:ext cx="389514" cy="2367049"/>
          </a:xfrm>
          <a:prstGeom prst="rect">
            <a:avLst/>
          </a:prstGeom>
          <a:noFill/>
          <a:ln>
            <a:noFill/>
          </a:ln>
        </p:spPr>
      </p:pic>
      <p:pic>
        <p:nvPicPr>
          <p:cNvPr id="598" name="Google Shape;598;p18"/>
          <p:cNvPicPr preferRelativeResize="0"/>
          <p:nvPr/>
        </p:nvPicPr>
        <p:blipFill rotWithShape="1">
          <a:blip r:embed="rId4">
            <a:alphaModFix/>
          </a:blip>
          <a:srcRect/>
          <a:stretch/>
        </p:blipFill>
        <p:spPr>
          <a:xfrm rot="10800000">
            <a:off x="8552631" y="131707"/>
            <a:ext cx="389514" cy="2367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9"/>
          <p:cNvSpPr txBox="1"/>
          <p:nvPr/>
        </p:nvSpPr>
        <p:spPr>
          <a:xfrm>
            <a:off x="5850749" y="3367863"/>
            <a:ext cx="2676330" cy="1200329"/>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sz="3600" b="1" i="0" u="none" strike="noStrike" cap="none">
                <a:solidFill>
                  <a:schemeClr val="lt1"/>
                </a:solidFill>
                <a:latin typeface="Arial"/>
                <a:ea typeface="Arial"/>
                <a:cs typeface="Arial"/>
                <a:sym typeface="Arial"/>
              </a:rPr>
              <a:t>AWESOME</a:t>
            </a:r>
            <a:endParaRPr/>
          </a:p>
          <a:p>
            <a:pPr marL="0" marR="0" lvl="0" indent="0" algn="r" rtl="0">
              <a:lnSpc>
                <a:spcPct val="100000"/>
              </a:lnSpc>
              <a:spcBef>
                <a:spcPts val="0"/>
              </a:spcBef>
              <a:spcAft>
                <a:spcPts val="0"/>
              </a:spcAft>
              <a:buNone/>
            </a:pPr>
            <a:r>
              <a:rPr lang="en-US" sz="3600" b="1" i="0" u="none" strike="noStrike" cap="none">
                <a:solidFill>
                  <a:schemeClr val="lt1"/>
                </a:solidFill>
                <a:latin typeface="Arial"/>
                <a:ea typeface="Arial"/>
                <a:cs typeface="Arial"/>
                <a:sym typeface="Arial"/>
              </a:rPr>
              <a:t>SLIDE</a:t>
            </a:r>
            <a:endParaRPr sz="3600" b="1" i="0" u="none" strike="noStrike" cap="none">
              <a:solidFill>
                <a:schemeClr val="lt1"/>
              </a:solidFill>
              <a:latin typeface="Arial"/>
              <a:ea typeface="Arial"/>
              <a:cs typeface="Arial"/>
              <a:sym typeface="Arial"/>
            </a:endParaRPr>
          </a:p>
        </p:txBody>
      </p:sp>
      <p:sp>
        <p:nvSpPr>
          <p:cNvPr id="604" name="Google Shape;604;p19"/>
          <p:cNvSpPr txBox="1"/>
          <p:nvPr/>
        </p:nvSpPr>
        <p:spPr>
          <a:xfrm>
            <a:off x="5192486" y="1448262"/>
            <a:ext cx="3334593" cy="461665"/>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LOREM IPSUM DOLOR SIT AMET,</a:t>
            </a:r>
            <a:endParaRPr/>
          </a:p>
          <a:p>
            <a:pPr marL="0" marR="0" lvl="0" indent="0" algn="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CU USU AGAM INTEGRE IMPEDIT.</a:t>
            </a:r>
            <a:endParaRPr sz="1200" b="0" i="0" u="none" strike="noStrike" cap="none">
              <a:solidFill>
                <a:schemeClr val="lt1"/>
              </a:solidFill>
              <a:latin typeface="Arial"/>
              <a:ea typeface="Arial"/>
              <a:cs typeface="Arial"/>
              <a:sym typeface="Arial"/>
            </a:endParaRPr>
          </a:p>
        </p:txBody>
      </p:sp>
      <p:sp>
        <p:nvSpPr>
          <p:cNvPr id="605" name="Google Shape;605;p19"/>
          <p:cNvSpPr txBox="1"/>
          <p:nvPr/>
        </p:nvSpPr>
        <p:spPr>
          <a:xfrm>
            <a:off x="4985239" y="780188"/>
            <a:ext cx="3541840" cy="553998"/>
          </a:xfrm>
          <a:prstGeom prst="rect">
            <a:avLst/>
          </a:prstGeom>
          <a:solidFill>
            <a:srgbClr val="EB5F55"/>
          </a:solid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sz="1500" b="0" i="0" u="none" strike="noStrike" cap="none">
                <a:solidFill>
                  <a:schemeClr val="lt1"/>
                </a:solidFill>
                <a:latin typeface="Arial"/>
                <a:ea typeface="Arial"/>
                <a:cs typeface="Arial"/>
                <a:sym typeface="Arial"/>
              </a:rPr>
              <a:t>LOREM IPSUM DOLOR SIT AMET,</a:t>
            </a:r>
            <a:endParaRPr/>
          </a:p>
          <a:p>
            <a:pPr marL="0" marR="0" lvl="0" indent="0" algn="r" rtl="0">
              <a:lnSpc>
                <a:spcPct val="100000"/>
              </a:lnSpc>
              <a:spcBef>
                <a:spcPts val="0"/>
              </a:spcBef>
              <a:spcAft>
                <a:spcPts val="0"/>
              </a:spcAft>
              <a:buNone/>
            </a:pPr>
            <a:r>
              <a:rPr lang="en-US" sz="1500" b="0" i="0" u="none" strike="noStrike" cap="none">
                <a:solidFill>
                  <a:schemeClr val="lt1"/>
                </a:solidFill>
                <a:latin typeface="Arial"/>
                <a:ea typeface="Arial"/>
                <a:cs typeface="Arial"/>
                <a:sym typeface="Arial"/>
              </a:rPr>
              <a:t>CU USU AGAM INTEGRE IMPEDIT.</a:t>
            </a:r>
            <a:endParaRPr sz="1500" b="0" i="0" u="none" strike="noStrike" cap="none">
              <a:solidFill>
                <a:schemeClr val="lt1"/>
              </a:solidFill>
              <a:latin typeface="Arial"/>
              <a:ea typeface="Arial"/>
              <a:cs typeface="Arial"/>
              <a:sym typeface="Arial"/>
            </a:endParaRPr>
          </a:p>
        </p:txBody>
      </p:sp>
      <p:sp>
        <p:nvSpPr>
          <p:cNvPr id="606" name="Google Shape;606;p19"/>
          <p:cNvSpPr txBox="1"/>
          <p:nvPr/>
        </p:nvSpPr>
        <p:spPr>
          <a:xfrm>
            <a:off x="5192486" y="1996254"/>
            <a:ext cx="3334593" cy="133882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Easy to change colors, photos and Text. I hope and I believe that this Template will your Time, Money and Reputation. I hope and I believe that this Template will your Time, Money and Reputation. </a:t>
            </a:r>
            <a:endParaRPr/>
          </a:p>
        </p:txBody>
      </p:sp>
      <p:sp>
        <p:nvSpPr>
          <p:cNvPr id="607" name="Google Shape;607;p19"/>
          <p:cNvSpPr>
            <a:spLocks noGrp="1"/>
          </p:cNvSpPr>
          <p:nvPr>
            <p:ph type="pic" idx="2"/>
          </p:nvPr>
        </p:nvSpPr>
        <p:spPr>
          <a:xfrm>
            <a:off x="0" y="0"/>
            <a:ext cx="5192486" cy="5143500"/>
          </a:xfrm>
          <a:prstGeom prst="rect">
            <a:avLst/>
          </a:prstGeom>
          <a:solidFill>
            <a:srgbClr val="F2F2F2"/>
          </a:solidFill>
          <a:ln>
            <a:noFill/>
          </a:ln>
        </p:spPr>
      </p:sp>
      <p:grpSp>
        <p:nvGrpSpPr>
          <p:cNvPr id="608" name="Google Shape;608;p19"/>
          <p:cNvGrpSpPr/>
          <p:nvPr/>
        </p:nvGrpSpPr>
        <p:grpSpPr>
          <a:xfrm>
            <a:off x="-1" y="-1"/>
            <a:ext cx="9146051" cy="5143501"/>
            <a:chOff x="-1" y="-1"/>
            <a:chExt cx="9146051" cy="5143501"/>
          </a:xfrm>
        </p:grpSpPr>
        <p:sp>
          <p:nvSpPr>
            <p:cNvPr id="609" name="Google Shape;609;p19"/>
            <p:cNvSpPr/>
            <p:nvPr/>
          </p:nvSpPr>
          <p:spPr>
            <a:xfrm>
              <a:off x="204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0" name="Google Shape;610;p19"/>
            <p:cNvSpPr/>
            <p:nvPr/>
          </p:nvSpPr>
          <p:spPr>
            <a:xfrm>
              <a:off x="-1"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1" name="Google Shape;611;p19"/>
            <p:cNvSpPr/>
            <p:nvPr/>
          </p:nvSpPr>
          <p:spPr>
            <a:xfrm>
              <a:off x="903221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2" name="Google Shape;612;p19"/>
            <p:cNvSpPr/>
            <p:nvPr/>
          </p:nvSpPr>
          <p:spPr>
            <a:xfrm>
              <a:off x="9030169"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3" name="Google Shape;613;p19"/>
            <p:cNvSpPr/>
            <p:nvPr/>
          </p:nvSpPr>
          <p:spPr>
            <a:xfrm rot="-5400000">
              <a:off x="4515086" y="-4401256"/>
              <a:ext cx="113830" cy="8916340"/>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
          <p:cNvSpPr/>
          <p:nvPr/>
        </p:nvSpPr>
        <p:spPr>
          <a:xfrm>
            <a:off x="265834" y="148371"/>
            <a:ext cx="4622050" cy="1739695"/>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8" name="Google Shape;198;p2"/>
          <p:cNvSpPr txBox="1">
            <a:spLocks noGrp="1"/>
          </p:cNvSpPr>
          <p:nvPr>
            <p:ph type="ctrTitle" idx="4294967295"/>
          </p:nvPr>
        </p:nvSpPr>
        <p:spPr>
          <a:xfrm>
            <a:off x="603144" y="481780"/>
            <a:ext cx="6249988" cy="116046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DE4E42"/>
              </a:buClr>
              <a:buSzPts val="12500"/>
              <a:buFont typeface="Calibri"/>
              <a:buNone/>
            </a:pPr>
            <a:r>
              <a:rPr lang="en-US" sz="12500" b="0" i="0" u="none" strike="noStrike" cap="none">
                <a:solidFill>
                  <a:srgbClr val="DE4E42"/>
                </a:solidFill>
                <a:latin typeface="Calibri"/>
                <a:ea typeface="Calibri"/>
                <a:cs typeface="Calibri"/>
                <a:sym typeface="Calibri"/>
              </a:rPr>
              <a:t>Hello!</a:t>
            </a:r>
            <a:endParaRPr sz="12500" b="0" i="0" u="none" strike="noStrike" cap="none">
              <a:solidFill>
                <a:srgbClr val="DE4E42"/>
              </a:solidFill>
              <a:latin typeface="Calibri"/>
              <a:ea typeface="Calibri"/>
              <a:cs typeface="Calibri"/>
              <a:sym typeface="Calibri"/>
            </a:endParaRPr>
          </a:p>
        </p:txBody>
      </p:sp>
      <p:sp>
        <p:nvSpPr>
          <p:cNvPr id="199" name="Google Shape;199;p2"/>
          <p:cNvSpPr txBox="1">
            <a:spLocks noGrp="1"/>
          </p:cNvSpPr>
          <p:nvPr>
            <p:ph type="subTitle" idx="4294967295"/>
          </p:nvPr>
        </p:nvSpPr>
        <p:spPr>
          <a:xfrm>
            <a:off x="719028" y="2467300"/>
            <a:ext cx="3495675" cy="123031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i="0" u="none" strike="noStrike" cap="none">
                <a:solidFill>
                  <a:schemeClr val="dk1"/>
                </a:solidFill>
                <a:latin typeface="Calibri"/>
                <a:ea typeface="Calibri"/>
                <a:cs typeface="Calibri"/>
                <a:sym typeface="Calibri"/>
              </a:rPr>
              <a:t>I am Jayden Smith</a:t>
            </a:r>
            <a:endParaRPr sz="1600" b="1"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60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I am here because I love to give presentations. You can find me at @username</a:t>
            </a:r>
            <a:endParaRPr sz="1600" b="1" i="0" u="none" strike="noStrike" cap="none">
              <a:solidFill>
                <a:schemeClr val="dk1"/>
              </a:solidFill>
              <a:latin typeface="Calibri"/>
              <a:ea typeface="Calibri"/>
              <a:cs typeface="Calibri"/>
              <a:sym typeface="Calibri"/>
            </a:endParaRPr>
          </a:p>
        </p:txBody>
      </p:sp>
      <p:sp>
        <p:nvSpPr>
          <p:cNvPr id="200" name="Google Shape;200;p2"/>
          <p:cNvSpPr/>
          <p:nvPr/>
        </p:nvSpPr>
        <p:spPr>
          <a:xfrm>
            <a:off x="6659563" y="866775"/>
            <a:ext cx="1531937" cy="4346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642999" y="3538182"/>
            <a:ext cx="328103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 am here because I love to give presentations. You can find me at @username</a:t>
            </a:r>
            <a:endParaRPr sz="1400" b="1" i="0" u="none" strike="noStrike" cap="none">
              <a:solidFill>
                <a:srgbClr val="000000"/>
              </a:solidFill>
              <a:latin typeface="Arial"/>
              <a:ea typeface="Arial"/>
              <a:cs typeface="Arial"/>
              <a:sym typeface="Arial"/>
            </a:endParaRPr>
          </a:p>
        </p:txBody>
      </p:sp>
      <p:pic>
        <p:nvPicPr>
          <p:cNvPr id="202" name="Google Shape;202;p2"/>
          <p:cNvPicPr preferRelativeResize="0"/>
          <p:nvPr/>
        </p:nvPicPr>
        <p:blipFill rotWithShape="1">
          <a:blip r:embed="rId3">
            <a:alphaModFix/>
          </a:blip>
          <a:srcRect/>
          <a:stretch/>
        </p:blipFill>
        <p:spPr>
          <a:xfrm>
            <a:off x="4500746" y="866775"/>
            <a:ext cx="4317634" cy="39599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7"/>
        <p:cNvGrpSpPr/>
        <p:nvPr/>
      </p:nvGrpSpPr>
      <p:grpSpPr>
        <a:xfrm>
          <a:off x="0" y="0"/>
          <a:ext cx="0" cy="0"/>
          <a:chOff x="0" y="0"/>
          <a:chExt cx="0" cy="0"/>
        </a:xfrm>
      </p:grpSpPr>
      <p:sp>
        <p:nvSpPr>
          <p:cNvPr id="618" name="Google Shape;618;p20"/>
          <p:cNvSpPr txBox="1">
            <a:spLocks noGrp="1"/>
          </p:cNvSpPr>
          <p:nvPr>
            <p:ph type="sldNum" idx="4294967295"/>
          </p:nvPr>
        </p:nvSpPr>
        <p:spPr>
          <a:xfrm>
            <a:off x="8458194" y="0"/>
            <a:ext cx="685800" cy="685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solidFill>
                  <a:schemeClr val="lt1"/>
                </a:solidFill>
              </a:rPr>
              <a:t>20</a:t>
            </a:fld>
            <a:endParaRPr>
              <a:solidFill>
                <a:schemeClr val="lt1"/>
              </a:solidFill>
            </a:endParaRPr>
          </a:p>
        </p:txBody>
      </p:sp>
      <p:sp>
        <p:nvSpPr>
          <p:cNvPr id="619" name="Google Shape;619;p20"/>
          <p:cNvSpPr txBox="1">
            <a:spLocks noGrp="1"/>
          </p:cNvSpPr>
          <p:nvPr>
            <p:ph type="title" idx="4294967295"/>
          </p:nvPr>
        </p:nvSpPr>
        <p:spPr>
          <a:xfrm>
            <a:off x="557270" y="253018"/>
            <a:ext cx="4754562" cy="138112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DE4E42"/>
              </a:buClr>
              <a:buSzPts val="4000"/>
              <a:buFont typeface="Calibri"/>
              <a:buNone/>
            </a:pPr>
            <a:r>
              <a:rPr lang="en-US" sz="4000" b="1">
                <a:solidFill>
                  <a:srgbClr val="DE4E42"/>
                </a:solidFill>
              </a:rPr>
              <a:t>Want big impact?</a:t>
            </a:r>
            <a:endParaRPr sz="4000" b="1">
              <a:solidFill>
                <a:srgbClr val="DE4E42"/>
              </a:solidFill>
            </a:endParaRPr>
          </a:p>
          <a:p>
            <a:pPr marL="0" lvl="0" indent="0" algn="l" rtl="0">
              <a:lnSpc>
                <a:spcPct val="90000"/>
              </a:lnSpc>
              <a:spcBef>
                <a:spcPts val="0"/>
              </a:spcBef>
              <a:spcAft>
                <a:spcPts val="0"/>
              </a:spcAft>
              <a:buClr>
                <a:srgbClr val="DE4E42"/>
              </a:buClr>
              <a:buSzPts val="4000"/>
              <a:buFont typeface="Calibri"/>
              <a:buNone/>
            </a:pPr>
            <a:r>
              <a:rPr lang="en-US" sz="4000" b="1">
                <a:solidFill>
                  <a:srgbClr val="DE4E42"/>
                </a:solidFill>
              </a:rPr>
              <a:t>Use big image.</a:t>
            </a:r>
            <a:endParaRPr sz="4000" b="1">
              <a:solidFill>
                <a:srgbClr val="DE4E42"/>
              </a:solidFill>
            </a:endParaRPr>
          </a:p>
        </p:txBody>
      </p:sp>
      <p:sp>
        <p:nvSpPr>
          <p:cNvPr id="620" name="Google Shape;620;p20"/>
          <p:cNvSpPr txBox="1"/>
          <p:nvPr/>
        </p:nvSpPr>
        <p:spPr>
          <a:xfrm>
            <a:off x="557270" y="1634143"/>
            <a:ext cx="3155404" cy="1708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Arial"/>
                <a:ea typeface="Arial"/>
                <a:cs typeface="Arial"/>
                <a:sym typeface="Arial"/>
              </a:rPr>
              <a:t>You can simply impress your audience and add a unique zing and appeal to your Presentations. I hope and I believe that this Template will your Time, Money and Reputation. </a:t>
            </a:r>
            <a:endParaRPr/>
          </a:p>
          <a:p>
            <a:pPr marL="0" marR="0" lvl="0" indent="0" algn="l"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50" b="0" i="0" u="none" strike="noStrike" cap="none">
                <a:solidFill>
                  <a:schemeClr val="dk1"/>
                </a:solidFill>
                <a:latin typeface="Arial"/>
                <a:ea typeface="Arial"/>
                <a:cs typeface="Arial"/>
                <a:sym typeface="Arial"/>
              </a:rPr>
              <a:t>Get a modern PowerPoint  Presentation that is beautifully designed. I hope and I believe that this Template will your Time, Money and Reputation. You can simply impress your audience and add a unique zing and appeal to your Presentations. </a:t>
            </a:r>
            <a:endParaRPr/>
          </a:p>
        </p:txBody>
      </p:sp>
      <p:sp>
        <p:nvSpPr>
          <p:cNvPr id="621" name="Google Shape;621;p20"/>
          <p:cNvSpPr/>
          <p:nvPr/>
        </p:nvSpPr>
        <p:spPr>
          <a:xfrm>
            <a:off x="576653" y="3402142"/>
            <a:ext cx="353821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Get a modern </a:t>
            </a:r>
            <a:r>
              <a:rPr lang="en-US" sz="1400" b="0" i="0" u="none" strike="noStrike" cap="none">
                <a:solidFill>
                  <a:srgbClr val="DE4E42"/>
                </a:solidFill>
                <a:latin typeface="Arial"/>
                <a:ea typeface="Arial"/>
                <a:cs typeface="Arial"/>
                <a:sym typeface="Arial"/>
              </a:rPr>
              <a:t>PowerPoint</a:t>
            </a:r>
            <a:r>
              <a:rPr lang="en-US" sz="1400" b="0" i="0" u="none" strike="noStrike" cap="none">
                <a:solidFill>
                  <a:schemeClr val="dk1"/>
                </a:solidFill>
                <a:latin typeface="Arial"/>
                <a:ea typeface="Arial"/>
                <a:cs typeface="Arial"/>
                <a:sym typeface="Arial"/>
              </a:rPr>
              <a:t>  Presentation that is beautifully designed. I hope and I believe that this Template will your Time, Money and </a:t>
            </a:r>
            <a:r>
              <a:rPr lang="en-US" sz="1400" b="0" i="0" u="none" strike="noStrike" cap="none">
                <a:solidFill>
                  <a:srgbClr val="527BBD"/>
                </a:solidFill>
                <a:latin typeface="Arial"/>
                <a:ea typeface="Arial"/>
                <a:cs typeface="Arial"/>
                <a:sym typeface="Arial"/>
              </a:rPr>
              <a:t>Reputation</a:t>
            </a:r>
            <a:r>
              <a:rPr lang="en-US" sz="1400" b="0" i="0" u="none" strike="noStrike" cap="none">
                <a:solidFill>
                  <a:schemeClr val="dk1"/>
                </a:solidFill>
                <a:latin typeface="Arial"/>
                <a:ea typeface="Arial"/>
                <a:cs typeface="Arial"/>
                <a:sym typeface="Arial"/>
              </a:rPr>
              <a:t>. You can simply </a:t>
            </a:r>
            <a:r>
              <a:rPr lang="en-US" sz="1400" b="0" i="0" u="none" strike="noStrike" cap="none">
                <a:solidFill>
                  <a:srgbClr val="FDD460"/>
                </a:solidFill>
                <a:latin typeface="Arial"/>
                <a:ea typeface="Arial"/>
                <a:cs typeface="Arial"/>
                <a:sym typeface="Arial"/>
              </a:rPr>
              <a:t>impress</a:t>
            </a:r>
            <a:r>
              <a:rPr lang="en-US" sz="1400" b="0" i="0" u="none" strike="noStrike" cap="none">
                <a:solidFill>
                  <a:schemeClr val="dk1"/>
                </a:solidFill>
                <a:latin typeface="Arial"/>
                <a:ea typeface="Arial"/>
                <a:cs typeface="Arial"/>
                <a:sym typeface="Arial"/>
              </a:rPr>
              <a:t> your audience and add a unique zing and appeal to your </a:t>
            </a:r>
            <a:r>
              <a:rPr lang="en-US" sz="1400" b="0" i="0" u="none" strike="noStrike" cap="none">
                <a:solidFill>
                  <a:srgbClr val="4DB36A"/>
                </a:solidFill>
                <a:latin typeface="Arial"/>
                <a:ea typeface="Arial"/>
                <a:cs typeface="Arial"/>
                <a:sym typeface="Arial"/>
              </a:rPr>
              <a:t>Presentations</a:t>
            </a:r>
            <a:r>
              <a:rPr lang="en-US" sz="1400" b="0" i="0" u="none" strike="noStrike" cap="none">
                <a:solidFill>
                  <a:schemeClr val="dk1"/>
                </a:solidFill>
                <a:latin typeface="Arial"/>
                <a:ea typeface="Arial"/>
                <a:cs typeface="Arial"/>
                <a:sym typeface="Arial"/>
              </a:rPr>
              <a:t>. </a:t>
            </a:r>
            <a:endParaRPr/>
          </a:p>
        </p:txBody>
      </p:sp>
      <p:sp>
        <p:nvSpPr>
          <p:cNvPr id="622" name="Google Shape;622;p20"/>
          <p:cNvSpPr/>
          <p:nvPr/>
        </p:nvSpPr>
        <p:spPr>
          <a:xfrm>
            <a:off x="67121" y="4827993"/>
            <a:ext cx="4452757" cy="25999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3" name="Google Shape;623;p20"/>
          <p:cNvSpPr/>
          <p:nvPr/>
        </p:nvSpPr>
        <p:spPr>
          <a:xfrm>
            <a:off x="4715321" y="4962144"/>
            <a:ext cx="4306759" cy="125839"/>
          </a:xfrm>
          <a:prstGeom prst="rect">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24" name="Google Shape;624;p20"/>
          <p:cNvPicPr preferRelativeResize="0"/>
          <p:nvPr/>
        </p:nvPicPr>
        <p:blipFill rotWithShape="1">
          <a:blip r:embed="rId4">
            <a:alphaModFix/>
          </a:blip>
          <a:srcRect/>
          <a:stretch/>
        </p:blipFill>
        <p:spPr>
          <a:xfrm>
            <a:off x="4715321" y="842088"/>
            <a:ext cx="3841879" cy="37853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629" name="Google Shape;629;p21"/>
          <p:cNvGrpSpPr/>
          <p:nvPr/>
        </p:nvGrpSpPr>
        <p:grpSpPr>
          <a:xfrm>
            <a:off x="304185" y="3312213"/>
            <a:ext cx="6025205" cy="965802"/>
            <a:chOff x="3628336" y="3336725"/>
            <a:chExt cx="8033607" cy="1287735"/>
          </a:xfrm>
        </p:grpSpPr>
        <p:grpSp>
          <p:nvGrpSpPr>
            <p:cNvPr id="630" name="Google Shape;630;p21"/>
            <p:cNvGrpSpPr/>
            <p:nvPr/>
          </p:nvGrpSpPr>
          <p:grpSpPr>
            <a:xfrm>
              <a:off x="3628336" y="3376672"/>
              <a:ext cx="4217679" cy="1210040"/>
              <a:chOff x="3866265" y="1442486"/>
              <a:chExt cx="4217679" cy="1210040"/>
            </a:xfrm>
          </p:grpSpPr>
          <p:sp>
            <p:nvSpPr>
              <p:cNvPr id="631" name="Google Shape;631;p21"/>
              <p:cNvSpPr txBox="1"/>
              <p:nvPr/>
            </p:nvSpPr>
            <p:spPr>
              <a:xfrm>
                <a:off x="3866266" y="1790751"/>
                <a:ext cx="4217678" cy="861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a:t>
                </a:r>
                <a:endParaRPr/>
              </a:p>
            </p:txBody>
          </p:sp>
          <p:sp>
            <p:nvSpPr>
              <p:cNvPr id="632" name="Google Shape;632;p21"/>
              <p:cNvSpPr txBox="1"/>
              <p:nvPr/>
            </p:nvSpPr>
            <p:spPr>
              <a:xfrm>
                <a:off x="3866265" y="1442486"/>
                <a:ext cx="42176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Simple PowerPoint Presentation</a:t>
                </a:r>
                <a:endParaRPr sz="1200" b="1" i="0" u="none" strike="noStrike" cap="none">
                  <a:solidFill>
                    <a:schemeClr val="dk1"/>
                  </a:solidFill>
                  <a:latin typeface="Arial"/>
                  <a:ea typeface="Arial"/>
                  <a:cs typeface="Arial"/>
                  <a:sym typeface="Arial"/>
                </a:endParaRPr>
              </a:p>
            </p:txBody>
          </p:sp>
        </p:grpSp>
        <p:grpSp>
          <p:nvGrpSpPr>
            <p:cNvPr id="633" name="Google Shape;633;p21"/>
            <p:cNvGrpSpPr/>
            <p:nvPr/>
          </p:nvGrpSpPr>
          <p:grpSpPr>
            <a:xfrm>
              <a:off x="8246212" y="3336725"/>
              <a:ext cx="3415731" cy="725786"/>
              <a:chOff x="1832149" y="1840455"/>
              <a:chExt cx="3892424" cy="827075"/>
            </a:xfrm>
          </p:grpSpPr>
          <p:sp>
            <p:nvSpPr>
              <p:cNvPr id="634" name="Google Shape;634;p21"/>
              <p:cNvSpPr/>
              <p:nvPr/>
            </p:nvSpPr>
            <p:spPr>
              <a:xfrm>
                <a:off x="18321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35" name="Google Shape;635;p21"/>
              <p:cNvSpPr/>
              <p:nvPr/>
            </p:nvSpPr>
            <p:spPr>
              <a:xfrm>
                <a:off x="22297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36" name="Google Shape;636;p21"/>
              <p:cNvSpPr/>
              <p:nvPr/>
            </p:nvSpPr>
            <p:spPr>
              <a:xfrm>
                <a:off x="26273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37" name="Google Shape;637;p21"/>
              <p:cNvSpPr/>
              <p:nvPr/>
            </p:nvSpPr>
            <p:spPr>
              <a:xfrm>
                <a:off x="30249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38" name="Google Shape;638;p21"/>
              <p:cNvSpPr/>
              <p:nvPr/>
            </p:nvSpPr>
            <p:spPr>
              <a:xfrm>
                <a:off x="34225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39" name="Google Shape;639;p21"/>
              <p:cNvSpPr/>
              <p:nvPr/>
            </p:nvSpPr>
            <p:spPr>
              <a:xfrm>
                <a:off x="38201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40" name="Google Shape;640;p21"/>
              <p:cNvSpPr/>
              <p:nvPr/>
            </p:nvSpPr>
            <p:spPr>
              <a:xfrm>
                <a:off x="42177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41" name="Google Shape;641;p21"/>
              <p:cNvSpPr/>
              <p:nvPr/>
            </p:nvSpPr>
            <p:spPr>
              <a:xfrm>
                <a:off x="4615353"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42" name="Google Shape;642;p21"/>
              <p:cNvSpPr/>
              <p:nvPr/>
            </p:nvSpPr>
            <p:spPr>
              <a:xfrm>
                <a:off x="50129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43" name="Google Shape;643;p21"/>
              <p:cNvSpPr/>
              <p:nvPr/>
            </p:nvSpPr>
            <p:spPr>
              <a:xfrm>
                <a:off x="5410543"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grpSp>
        <p:sp>
          <p:nvSpPr>
            <p:cNvPr id="644" name="Google Shape;644;p21"/>
            <p:cNvSpPr txBox="1"/>
            <p:nvPr/>
          </p:nvSpPr>
          <p:spPr>
            <a:xfrm>
              <a:off x="9517534" y="4255128"/>
              <a:ext cx="873097"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50%</a:t>
              </a:r>
              <a:endParaRPr sz="1200" b="1" i="0" u="none" strike="noStrike" cap="none">
                <a:solidFill>
                  <a:schemeClr val="lt1"/>
                </a:solidFill>
                <a:latin typeface="Arial"/>
                <a:ea typeface="Arial"/>
                <a:cs typeface="Arial"/>
                <a:sym typeface="Arial"/>
              </a:endParaRPr>
            </a:p>
          </p:txBody>
        </p:sp>
      </p:grpSp>
      <p:sp>
        <p:nvSpPr>
          <p:cNvPr id="645" name="Google Shape;645;p21"/>
          <p:cNvSpPr txBox="1">
            <a:spLocks noGrp="1"/>
          </p:cNvSpPr>
          <p:nvPr>
            <p:ph type="body" idx="1"/>
          </p:nvPr>
        </p:nvSpPr>
        <p:spPr>
          <a:xfrm>
            <a:off x="226021" y="69750"/>
            <a:ext cx="8679898" cy="5431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None/>
            </a:pPr>
            <a:r>
              <a:rPr lang="en-US" sz="4400" b="1" u="sng">
                <a:solidFill>
                  <a:schemeClr val="lt1"/>
                </a:solidFill>
              </a:rPr>
              <a:t>Infographic Style</a:t>
            </a:r>
            <a:endParaRPr/>
          </a:p>
        </p:txBody>
      </p:sp>
      <p:grpSp>
        <p:nvGrpSpPr>
          <p:cNvPr id="646" name="Google Shape;646;p21"/>
          <p:cNvGrpSpPr/>
          <p:nvPr/>
        </p:nvGrpSpPr>
        <p:grpSpPr>
          <a:xfrm>
            <a:off x="304185" y="2195362"/>
            <a:ext cx="6025205" cy="944178"/>
            <a:chOff x="3628336" y="4854369"/>
            <a:chExt cx="8033607" cy="1258903"/>
          </a:xfrm>
        </p:grpSpPr>
        <p:grpSp>
          <p:nvGrpSpPr>
            <p:cNvPr id="647" name="Google Shape;647;p21"/>
            <p:cNvGrpSpPr/>
            <p:nvPr/>
          </p:nvGrpSpPr>
          <p:grpSpPr>
            <a:xfrm>
              <a:off x="3628336" y="4878800"/>
              <a:ext cx="4217679" cy="1210040"/>
              <a:chOff x="3866265" y="1442486"/>
              <a:chExt cx="4217679" cy="1210040"/>
            </a:xfrm>
          </p:grpSpPr>
          <p:sp>
            <p:nvSpPr>
              <p:cNvPr id="648" name="Google Shape;648;p21"/>
              <p:cNvSpPr txBox="1"/>
              <p:nvPr/>
            </p:nvSpPr>
            <p:spPr>
              <a:xfrm>
                <a:off x="3866266" y="1790751"/>
                <a:ext cx="4217678" cy="861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a:t>
                </a:r>
                <a:endParaRPr/>
              </a:p>
            </p:txBody>
          </p:sp>
          <p:sp>
            <p:nvSpPr>
              <p:cNvPr id="649" name="Google Shape;649;p21"/>
              <p:cNvSpPr txBox="1"/>
              <p:nvPr/>
            </p:nvSpPr>
            <p:spPr>
              <a:xfrm>
                <a:off x="3866265" y="1442486"/>
                <a:ext cx="42176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Simple PowerPoint Presentation</a:t>
                </a:r>
                <a:endParaRPr sz="1200" b="1" i="0" u="none" strike="noStrike" cap="none">
                  <a:solidFill>
                    <a:schemeClr val="dk1"/>
                  </a:solidFill>
                  <a:latin typeface="Arial"/>
                  <a:ea typeface="Arial"/>
                  <a:cs typeface="Arial"/>
                  <a:sym typeface="Arial"/>
                </a:endParaRPr>
              </a:p>
            </p:txBody>
          </p:sp>
        </p:grpSp>
        <p:grpSp>
          <p:nvGrpSpPr>
            <p:cNvPr id="650" name="Google Shape;650;p21"/>
            <p:cNvGrpSpPr/>
            <p:nvPr/>
          </p:nvGrpSpPr>
          <p:grpSpPr>
            <a:xfrm>
              <a:off x="8246212" y="4854369"/>
              <a:ext cx="3415731" cy="725786"/>
              <a:chOff x="1832149" y="1840455"/>
              <a:chExt cx="3892424" cy="827075"/>
            </a:xfrm>
          </p:grpSpPr>
          <p:sp>
            <p:nvSpPr>
              <p:cNvPr id="651" name="Google Shape;651;p21"/>
              <p:cNvSpPr/>
              <p:nvPr/>
            </p:nvSpPr>
            <p:spPr>
              <a:xfrm>
                <a:off x="18321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4171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652" name="Google Shape;652;p21"/>
              <p:cNvSpPr/>
              <p:nvPr/>
            </p:nvSpPr>
            <p:spPr>
              <a:xfrm>
                <a:off x="22297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4171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653" name="Google Shape;653;p21"/>
              <p:cNvSpPr/>
              <p:nvPr/>
            </p:nvSpPr>
            <p:spPr>
              <a:xfrm>
                <a:off x="26273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4171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654" name="Google Shape;654;p21"/>
              <p:cNvSpPr/>
              <p:nvPr/>
            </p:nvSpPr>
            <p:spPr>
              <a:xfrm>
                <a:off x="30249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4171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655" name="Google Shape;655;p21"/>
              <p:cNvSpPr/>
              <p:nvPr/>
            </p:nvSpPr>
            <p:spPr>
              <a:xfrm>
                <a:off x="34225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4171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656" name="Google Shape;656;p21"/>
              <p:cNvSpPr/>
              <p:nvPr/>
            </p:nvSpPr>
            <p:spPr>
              <a:xfrm>
                <a:off x="38201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4171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657" name="Google Shape;657;p21"/>
              <p:cNvSpPr/>
              <p:nvPr/>
            </p:nvSpPr>
            <p:spPr>
              <a:xfrm>
                <a:off x="42177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4171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658" name="Google Shape;658;p21"/>
              <p:cNvSpPr/>
              <p:nvPr/>
            </p:nvSpPr>
            <p:spPr>
              <a:xfrm>
                <a:off x="4615353"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659" name="Google Shape;659;p21"/>
              <p:cNvSpPr/>
              <p:nvPr/>
            </p:nvSpPr>
            <p:spPr>
              <a:xfrm>
                <a:off x="50129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660" name="Google Shape;660;p21"/>
              <p:cNvSpPr/>
              <p:nvPr/>
            </p:nvSpPr>
            <p:spPr>
              <a:xfrm>
                <a:off x="5410543"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sp>
          <p:nvSpPr>
            <p:cNvPr id="661" name="Google Shape;661;p21"/>
            <p:cNvSpPr txBox="1"/>
            <p:nvPr/>
          </p:nvSpPr>
          <p:spPr>
            <a:xfrm>
              <a:off x="9517534" y="5743940"/>
              <a:ext cx="873097" cy="369332"/>
            </a:xfrm>
            <a:prstGeom prst="rect">
              <a:avLst/>
            </a:prstGeom>
            <a:solidFill>
              <a:srgbClr val="41719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70%</a:t>
              </a:r>
              <a:endParaRPr sz="1200" b="1" i="0" u="none" strike="noStrike" cap="none">
                <a:solidFill>
                  <a:schemeClr val="dk1"/>
                </a:solidFill>
                <a:latin typeface="Arial"/>
                <a:ea typeface="Arial"/>
                <a:cs typeface="Arial"/>
                <a:sym typeface="Arial"/>
              </a:endParaRPr>
            </a:p>
          </p:txBody>
        </p:sp>
      </p:grpSp>
      <p:grpSp>
        <p:nvGrpSpPr>
          <p:cNvPr id="662" name="Google Shape;662;p21"/>
          <p:cNvGrpSpPr/>
          <p:nvPr/>
        </p:nvGrpSpPr>
        <p:grpSpPr>
          <a:xfrm>
            <a:off x="304178" y="1081811"/>
            <a:ext cx="6025212" cy="940878"/>
            <a:chOff x="3628336" y="1852311"/>
            <a:chExt cx="8033616" cy="1254504"/>
          </a:xfrm>
        </p:grpSpPr>
        <p:grpSp>
          <p:nvGrpSpPr>
            <p:cNvPr id="663" name="Google Shape;663;p21"/>
            <p:cNvGrpSpPr/>
            <p:nvPr/>
          </p:nvGrpSpPr>
          <p:grpSpPr>
            <a:xfrm>
              <a:off x="3628336" y="1874543"/>
              <a:ext cx="4217679" cy="1210040"/>
              <a:chOff x="3866265" y="1442486"/>
              <a:chExt cx="4217679" cy="1210040"/>
            </a:xfrm>
          </p:grpSpPr>
          <p:sp>
            <p:nvSpPr>
              <p:cNvPr id="664" name="Google Shape;664;p21"/>
              <p:cNvSpPr txBox="1"/>
              <p:nvPr/>
            </p:nvSpPr>
            <p:spPr>
              <a:xfrm>
                <a:off x="3866266" y="1790751"/>
                <a:ext cx="4217678" cy="861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a:t>
                </a:r>
                <a:endParaRPr/>
              </a:p>
            </p:txBody>
          </p:sp>
          <p:sp>
            <p:nvSpPr>
              <p:cNvPr id="665" name="Google Shape;665;p21"/>
              <p:cNvSpPr txBox="1"/>
              <p:nvPr/>
            </p:nvSpPr>
            <p:spPr>
              <a:xfrm>
                <a:off x="3866265" y="1442486"/>
                <a:ext cx="42176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Simple PowerPoint Presentation</a:t>
                </a:r>
                <a:endParaRPr sz="1200" b="1" i="0" u="none" strike="noStrike" cap="none">
                  <a:solidFill>
                    <a:schemeClr val="dk1"/>
                  </a:solidFill>
                  <a:latin typeface="Arial"/>
                  <a:ea typeface="Arial"/>
                  <a:cs typeface="Arial"/>
                  <a:sym typeface="Arial"/>
                </a:endParaRPr>
              </a:p>
            </p:txBody>
          </p:sp>
        </p:grpSp>
        <p:grpSp>
          <p:nvGrpSpPr>
            <p:cNvPr id="666" name="Google Shape;666;p21"/>
            <p:cNvGrpSpPr/>
            <p:nvPr/>
          </p:nvGrpSpPr>
          <p:grpSpPr>
            <a:xfrm>
              <a:off x="8246212" y="1852311"/>
              <a:ext cx="3415740" cy="725786"/>
              <a:chOff x="1832146" y="1840455"/>
              <a:chExt cx="3892427" cy="827075"/>
            </a:xfrm>
          </p:grpSpPr>
          <p:sp>
            <p:nvSpPr>
              <p:cNvPr id="667" name="Google Shape;667;p21"/>
              <p:cNvSpPr/>
              <p:nvPr/>
            </p:nvSpPr>
            <p:spPr>
              <a:xfrm>
                <a:off x="18321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68" name="Google Shape;668;p21"/>
              <p:cNvSpPr/>
              <p:nvPr/>
            </p:nvSpPr>
            <p:spPr>
              <a:xfrm>
                <a:off x="22297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69" name="Google Shape;669;p21"/>
              <p:cNvSpPr/>
              <p:nvPr/>
            </p:nvSpPr>
            <p:spPr>
              <a:xfrm>
                <a:off x="26273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70" name="Google Shape;670;p21"/>
              <p:cNvSpPr/>
              <p:nvPr/>
            </p:nvSpPr>
            <p:spPr>
              <a:xfrm>
                <a:off x="30249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71" name="Google Shape;671;p21"/>
              <p:cNvSpPr/>
              <p:nvPr/>
            </p:nvSpPr>
            <p:spPr>
              <a:xfrm>
                <a:off x="34225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72" name="Google Shape;672;p21"/>
              <p:cNvSpPr/>
              <p:nvPr/>
            </p:nvSpPr>
            <p:spPr>
              <a:xfrm>
                <a:off x="38201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73" name="Google Shape;673;p21"/>
              <p:cNvSpPr/>
              <p:nvPr/>
            </p:nvSpPr>
            <p:spPr>
              <a:xfrm>
                <a:off x="42177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74" name="Google Shape;674;p21"/>
              <p:cNvSpPr/>
              <p:nvPr/>
            </p:nvSpPr>
            <p:spPr>
              <a:xfrm>
                <a:off x="46153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75" name="Google Shape;675;p21"/>
              <p:cNvSpPr/>
              <p:nvPr/>
            </p:nvSpPr>
            <p:spPr>
              <a:xfrm>
                <a:off x="50129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sp>
            <p:nvSpPr>
              <p:cNvPr id="676" name="Google Shape;676;p21"/>
              <p:cNvSpPr/>
              <p:nvPr/>
            </p:nvSpPr>
            <p:spPr>
              <a:xfrm>
                <a:off x="5410543"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2E75B5"/>
                  </a:solidFill>
                  <a:latin typeface="Calibri"/>
                  <a:ea typeface="Calibri"/>
                  <a:cs typeface="Calibri"/>
                  <a:sym typeface="Calibri"/>
                </a:endParaRPr>
              </a:p>
            </p:txBody>
          </p:sp>
        </p:grpSp>
        <p:sp>
          <p:nvSpPr>
            <p:cNvPr id="677" name="Google Shape;677;p21"/>
            <p:cNvSpPr txBox="1"/>
            <p:nvPr/>
          </p:nvSpPr>
          <p:spPr>
            <a:xfrm>
              <a:off x="9517535" y="2737483"/>
              <a:ext cx="873097" cy="369332"/>
            </a:xfrm>
            <a:prstGeom prst="rect">
              <a:avLst/>
            </a:prstGeom>
            <a:solidFill>
              <a:srgbClr val="7030A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60%</a:t>
              </a:r>
              <a:endParaRPr sz="1200" b="1" i="0" u="none" strike="noStrike" cap="none">
                <a:solidFill>
                  <a:schemeClr val="lt1"/>
                </a:solidFill>
                <a:latin typeface="Arial"/>
                <a:ea typeface="Arial"/>
                <a:cs typeface="Arial"/>
                <a:sym typeface="Arial"/>
              </a:endParaRPr>
            </a:p>
          </p:txBody>
        </p:sp>
      </p:grpSp>
      <p:pic>
        <p:nvPicPr>
          <p:cNvPr id="678" name="Google Shape;678;p21"/>
          <p:cNvPicPr preferRelativeResize="0"/>
          <p:nvPr/>
        </p:nvPicPr>
        <p:blipFill rotWithShape="1">
          <a:blip r:embed="rId3">
            <a:alphaModFix/>
          </a:blip>
          <a:srcRect/>
          <a:stretch/>
        </p:blipFill>
        <p:spPr>
          <a:xfrm>
            <a:off x="6544217" y="1634438"/>
            <a:ext cx="2361702" cy="23617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2"/>
          <p:cNvSpPr txBox="1">
            <a:spLocks noGrp="1"/>
          </p:cNvSpPr>
          <p:nvPr>
            <p:ph type="title"/>
          </p:nvPr>
        </p:nvSpPr>
        <p:spPr>
          <a:xfrm>
            <a:off x="704850" y="94398"/>
            <a:ext cx="7886700" cy="99417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41719C"/>
              </a:buClr>
              <a:buSzPts val="4000"/>
              <a:buFont typeface="Calibri"/>
              <a:buNone/>
            </a:pPr>
            <a:r>
              <a:rPr lang="en-US" sz="4000" b="1">
                <a:solidFill>
                  <a:srgbClr val="41719C"/>
                </a:solidFill>
              </a:rPr>
              <a:t>And tables to compare data</a:t>
            </a:r>
            <a:endParaRPr sz="4000" b="1">
              <a:solidFill>
                <a:srgbClr val="41719C"/>
              </a:solidFill>
            </a:endParaRPr>
          </a:p>
        </p:txBody>
      </p:sp>
      <p:graphicFrame>
        <p:nvGraphicFramePr>
          <p:cNvPr id="684" name="Google Shape;684;p22"/>
          <p:cNvGraphicFramePr/>
          <p:nvPr/>
        </p:nvGraphicFramePr>
        <p:xfrm>
          <a:off x="701294" y="1512175"/>
          <a:ext cx="3000000" cy="3000000"/>
        </p:xfrm>
        <a:graphic>
          <a:graphicData uri="http://schemas.openxmlformats.org/drawingml/2006/table">
            <a:tbl>
              <a:tblPr>
                <a:noFill/>
                <a:tableStyleId>{622405DE-4FBA-4D1B-AED2-4D8AEADC8268}</a:tableStyleId>
              </a:tblPr>
              <a:tblGrid>
                <a:gridCol w="1020925">
                  <a:extLst>
                    <a:ext uri="{9D8B030D-6E8A-4147-A177-3AD203B41FA5}">
                      <a16:colId xmlns:a16="http://schemas.microsoft.com/office/drawing/2014/main" val="20000"/>
                    </a:ext>
                  </a:extLst>
                </a:gridCol>
                <a:gridCol w="2245325">
                  <a:extLst>
                    <a:ext uri="{9D8B030D-6E8A-4147-A177-3AD203B41FA5}">
                      <a16:colId xmlns:a16="http://schemas.microsoft.com/office/drawing/2014/main" val="20001"/>
                    </a:ext>
                  </a:extLst>
                </a:gridCol>
                <a:gridCol w="2245325">
                  <a:extLst>
                    <a:ext uri="{9D8B030D-6E8A-4147-A177-3AD203B41FA5}">
                      <a16:colId xmlns:a16="http://schemas.microsoft.com/office/drawing/2014/main" val="20002"/>
                    </a:ext>
                  </a:extLst>
                </a:gridCol>
                <a:gridCol w="2245325">
                  <a:extLst>
                    <a:ext uri="{9D8B030D-6E8A-4147-A177-3AD203B41FA5}">
                      <a16:colId xmlns:a16="http://schemas.microsoft.com/office/drawing/2014/main" val="20003"/>
                    </a:ext>
                  </a:extLst>
                </a:gridCol>
              </a:tblGrid>
              <a:tr h="679575">
                <a:tc>
                  <a:txBody>
                    <a:bodyPr/>
                    <a:lstStyle/>
                    <a:p>
                      <a:pPr marL="0" marR="0" lvl="0" indent="0" algn="l" rtl="0">
                        <a:spcBef>
                          <a:spcPts val="0"/>
                        </a:spcBef>
                        <a:spcAft>
                          <a:spcPts val="0"/>
                        </a:spcAft>
                        <a:buClr>
                          <a:schemeClr val="dk1"/>
                        </a:buClr>
                        <a:buSzPts val="1350"/>
                        <a:buFont typeface="Calibri"/>
                        <a:buNone/>
                      </a:pPr>
                      <a:endParaRPr sz="135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100"/>
                        <a:buFont typeface="Kulim Park Light"/>
                        <a:buNone/>
                      </a:pPr>
                      <a:r>
                        <a:rPr lang="en-US" sz="1100" u="none" strike="noStrike" cap="none">
                          <a:solidFill>
                            <a:schemeClr val="lt1"/>
                          </a:solidFill>
                          <a:latin typeface="Kulim Park Light"/>
                          <a:ea typeface="Kulim Park Light"/>
                          <a:cs typeface="Kulim Park Light"/>
                          <a:sym typeface="Kulim Park Light"/>
                        </a:rPr>
                        <a:t>A</a:t>
                      </a:r>
                      <a:endParaRPr sz="11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100"/>
                        <a:buFont typeface="Kulim Park Light"/>
                        <a:buNone/>
                      </a:pPr>
                      <a:r>
                        <a:rPr lang="en-US" sz="1100" u="none" strike="noStrike" cap="none">
                          <a:solidFill>
                            <a:schemeClr val="lt1"/>
                          </a:solidFill>
                          <a:latin typeface="Kulim Park Light"/>
                          <a:ea typeface="Kulim Park Light"/>
                          <a:cs typeface="Kulim Park Light"/>
                          <a:sym typeface="Kulim Park Light"/>
                        </a:rPr>
                        <a:t>B</a:t>
                      </a:r>
                      <a:endParaRPr sz="11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100"/>
                        <a:buFont typeface="Kulim Park Light"/>
                        <a:buNone/>
                      </a:pPr>
                      <a:r>
                        <a:rPr lang="en-US" sz="1100" u="none" strike="noStrike" cap="none">
                          <a:solidFill>
                            <a:schemeClr val="lt1"/>
                          </a:solidFill>
                          <a:latin typeface="Kulim Park Light"/>
                          <a:ea typeface="Kulim Park Light"/>
                          <a:cs typeface="Kulim Park Light"/>
                          <a:sym typeface="Kulim Park Light"/>
                        </a:rPr>
                        <a:t>C</a:t>
                      </a:r>
                      <a:endParaRPr sz="11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extLst>
                  <a:ext uri="{0D108BD9-81ED-4DB2-BD59-A6C34878D82A}">
                    <a16:rowId xmlns:a16="http://schemas.microsoft.com/office/drawing/2014/main" val="10000"/>
                  </a:ext>
                </a:extLst>
              </a:tr>
              <a:tr h="679575">
                <a:tc>
                  <a:txBody>
                    <a:bodyPr/>
                    <a:lstStyle/>
                    <a:p>
                      <a:pPr marL="0" marR="0" lvl="0" indent="0" algn="r" rtl="0">
                        <a:spcBef>
                          <a:spcPts val="0"/>
                        </a:spcBef>
                        <a:spcAft>
                          <a:spcPts val="0"/>
                        </a:spcAft>
                        <a:buClr>
                          <a:schemeClr val="lt1"/>
                        </a:buClr>
                        <a:buSzPts val="1100"/>
                        <a:buFont typeface="Kulim Park Light"/>
                        <a:buNone/>
                      </a:pPr>
                      <a:r>
                        <a:rPr lang="en-US" sz="1100" u="none" strike="noStrike" cap="none">
                          <a:solidFill>
                            <a:schemeClr val="lt1"/>
                          </a:solidFill>
                          <a:latin typeface="Kulim Park Light"/>
                          <a:ea typeface="Kulim Park Light"/>
                          <a:cs typeface="Kulim Park Light"/>
                          <a:sym typeface="Kulim Park Light"/>
                        </a:rPr>
                        <a:t>Yellow</a:t>
                      </a:r>
                      <a:endParaRPr sz="11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500"/>
                        <a:buFont typeface="Kulim Park Light"/>
                        <a:buNone/>
                      </a:pPr>
                      <a:r>
                        <a:rPr lang="en-US" sz="1500" u="none" strike="noStrike" cap="none">
                          <a:solidFill>
                            <a:schemeClr val="lt1"/>
                          </a:solidFill>
                          <a:latin typeface="Kulim Park Light"/>
                          <a:ea typeface="Kulim Park Light"/>
                          <a:cs typeface="Kulim Park Light"/>
                          <a:sym typeface="Kulim Park Light"/>
                        </a:rPr>
                        <a:t>10</a:t>
                      </a:r>
                      <a:endParaRPr sz="15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500"/>
                        <a:buFont typeface="Kulim Park Light"/>
                        <a:buNone/>
                      </a:pPr>
                      <a:r>
                        <a:rPr lang="en-US" sz="1500" u="none" strike="noStrike" cap="none">
                          <a:solidFill>
                            <a:schemeClr val="lt1"/>
                          </a:solidFill>
                          <a:latin typeface="Kulim Park Light"/>
                          <a:ea typeface="Kulim Park Light"/>
                          <a:cs typeface="Kulim Park Light"/>
                          <a:sym typeface="Kulim Park Light"/>
                        </a:rPr>
                        <a:t>20</a:t>
                      </a:r>
                      <a:endParaRPr sz="15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500"/>
                        <a:buFont typeface="Kulim Park Light"/>
                        <a:buNone/>
                      </a:pPr>
                      <a:r>
                        <a:rPr lang="en-US" sz="1500" u="none" strike="noStrike" cap="none">
                          <a:solidFill>
                            <a:schemeClr val="lt1"/>
                          </a:solidFill>
                          <a:latin typeface="Kulim Park Light"/>
                          <a:ea typeface="Kulim Park Light"/>
                          <a:cs typeface="Kulim Park Light"/>
                          <a:sym typeface="Kulim Park Light"/>
                        </a:rPr>
                        <a:t>7</a:t>
                      </a:r>
                      <a:endParaRPr sz="15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extLst>
                  <a:ext uri="{0D108BD9-81ED-4DB2-BD59-A6C34878D82A}">
                    <a16:rowId xmlns:a16="http://schemas.microsoft.com/office/drawing/2014/main" val="10001"/>
                  </a:ext>
                </a:extLst>
              </a:tr>
              <a:tr h="679575">
                <a:tc>
                  <a:txBody>
                    <a:bodyPr/>
                    <a:lstStyle/>
                    <a:p>
                      <a:pPr marL="0" marR="0" lvl="0" indent="0" algn="r" rtl="0">
                        <a:spcBef>
                          <a:spcPts val="0"/>
                        </a:spcBef>
                        <a:spcAft>
                          <a:spcPts val="0"/>
                        </a:spcAft>
                        <a:buClr>
                          <a:schemeClr val="lt1"/>
                        </a:buClr>
                        <a:buSzPts val="1100"/>
                        <a:buFont typeface="Kulim Park Light"/>
                        <a:buNone/>
                      </a:pPr>
                      <a:r>
                        <a:rPr lang="en-US" sz="1100" u="none" strike="noStrike" cap="none">
                          <a:solidFill>
                            <a:schemeClr val="lt1"/>
                          </a:solidFill>
                          <a:latin typeface="Kulim Park Light"/>
                          <a:ea typeface="Kulim Park Light"/>
                          <a:cs typeface="Kulim Park Light"/>
                          <a:sym typeface="Kulim Park Light"/>
                        </a:rPr>
                        <a:t>Blue</a:t>
                      </a:r>
                      <a:endParaRPr sz="11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500"/>
                        <a:buFont typeface="Kulim Park Light"/>
                        <a:buNone/>
                      </a:pPr>
                      <a:r>
                        <a:rPr lang="en-US" sz="1500" u="none" strike="noStrike" cap="none">
                          <a:solidFill>
                            <a:schemeClr val="lt1"/>
                          </a:solidFill>
                          <a:latin typeface="Kulim Park Light"/>
                          <a:ea typeface="Kulim Park Light"/>
                          <a:cs typeface="Kulim Park Light"/>
                          <a:sym typeface="Kulim Park Light"/>
                        </a:rPr>
                        <a:t>30</a:t>
                      </a:r>
                      <a:endParaRPr sz="15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500"/>
                        <a:buFont typeface="Kulim Park Light"/>
                        <a:buNone/>
                      </a:pPr>
                      <a:r>
                        <a:rPr lang="en-US" sz="1500" u="none" strike="noStrike" cap="none">
                          <a:solidFill>
                            <a:schemeClr val="lt1"/>
                          </a:solidFill>
                          <a:latin typeface="Kulim Park Light"/>
                          <a:ea typeface="Kulim Park Light"/>
                          <a:cs typeface="Kulim Park Light"/>
                          <a:sym typeface="Kulim Park Light"/>
                        </a:rPr>
                        <a:t>15</a:t>
                      </a:r>
                      <a:endParaRPr sz="15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500"/>
                        <a:buFont typeface="Kulim Park Light"/>
                        <a:buNone/>
                      </a:pPr>
                      <a:r>
                        <a:rPr lang="en-US" sz="1500" u="none" strike="noStrike" cap="none">
                          <a:solidFill>
                            <a:schemeClr val="lt1"/>
                          </a:solidFill>
                          <a:latin typeface="Kulim Park Light"/>
                          <a:ea typeface="Kulim Park Light"/>
                          <a:cs typeface="Kulim Park Light"/>
                          <a:sym typeface="Kulim Park Light"/>
                        </a:rPr>
                        <a:t>10</a:t>
                      </a:r>
                      <a:endParaRPr sz="15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E84336"/>
                    </a:solidFill>
                  </a:tcPr>
                </a:tc>
                <a:extLst>
                  <a:ext uri="{0D108BD9-81ED-4DB2-BD59-A6C34878D82A}">
                    <a16:rowId xmlns:a16="http://schemas.microsoft.com/office/drawing/2014/main" val="10002"/>
                  </a:ext>
                </a:extLst>
              </a:tr>
              <a:tr h="679575">
                <a:tc>
                  <a:txBody>
                    <a:bodyPr/>
                    <a:lstStyle/>
                    <a:p>
                      <a:pPr marL="0" marR="0" lvl="0" indent="0" algn="r" rtl="0">
                        <a:spcBef>
                          <a:spcPts val="0"/>
                        </a:spcBef>
                        <a:spcAft>
                          <a:spcPts val="0"/>
                        </a:spcAft>
                        <a:buClr>
                          <a:schemeClr val="lt1"/>
                        </a:buClr>
                        <a:buSzPts val="1100"/>
                        <a:buFont typeface="Kulim Park Light"/>
                        <a:buNone/>
                      </a:pPr>
                      <a:r>
                        <a:rPr lang="en-US" sz="1100" u="none" strike="noStrike" cap="none">
                          <a:solidFill>
                            <a:schemeClr val="lt1"/>
                          </a:solidFill>
                          <a:latin typeface="Kulim Park Light"/>
                          <a:ea typeface="Kulim Park Light"/>
                          <a:cs typeface="Kulim Park Light"/>
                          <a:sym typeface="Kulim Park Light"/>
                        </a:rPr>
                        <a:t>Orange</a:t>
                      </a:r>
                      <a:endParaRPr sz="11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500"/>
                        <a:buFont typeface="Kulim Park Light"/>
                        <a:buNone/>
                      </a:pPr>
                      <a:r>
                        <a:rPr lang="en-US" sz="1500" u="none" strike="noStrike" cap="none">
                          <a:solidFill>
                            <a:schemeClr val="lt1"/>
                          </a:solidFill>
                          <a:latin typeface="Kulim Park Light"/>
                          <a:ea typeface="Kulim Park Light"/>
                          <a:cs typeface="Kulim Park Light"/>
                          <a:sym typeface="Kulim Park Light"/>
                        </a:rPr>
                        <a:t>5</a:t>
                      </a:r>
                      <a:endParaRPr sz="15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500"/>
                        <a:buFont typeface="Kulim Park Light"/>
                        <a:buNone/>
                      </a:pPr>
                      <a:r>
                        <a:rPr lang="en-US" sz="1500" u="none" strike="noStrike" cap="none">
                          <a:solidFill>
                            <a:schemeClr val="lt1"/>
                          </a:solidFill>
                          <a:latin typeface="Kulim Park Light"/>
                          <a:ea typeface="Kulim Park Light"/>
                          <a:cs typeface="Kulim Park Light"/>
                          <a:sym typeface="Kulim Park Light"/>
                        </a:rPr>
                        <a:t>24</a:t>
                      </a:r>
                      <a:endParaRPr sz="15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rgbClr val="E84336"/>
                    </a:solidFill>
                  </a:tcPr>
                </a:tc>
                <a:tc>
                  <a:txBody>
                    <a:bodyPr/>
                    <a:lstStyle/>
                    <a:p>
                      <a:pPr marL="0" marR="0" lvl="0" indent="0" algn="ctr" rtl="0">
                        <a:spcBef>
                          <a:spcPts val="0"/>
                        </a:spcBef>
                        <a:spcAft>
                          <a:spcPts val="0"/>
                        </a:spcAft>
                        <a:buClr>
                          <a:schemeClr val="lt1"/>
                        </a:buClr>
                        <a:buSzPts val="1500"/>
                        <a:buFont typeface="Kulim Park Light"/>
                        <a:buNone/>
                      </a:pPr>
                      <a:r>
                        <a:rPr lang="en-US" sz="1500" u="none" strike="noStrike" cap="none">
                          <a:solidFill>
                            <a:schemeClr val="lt1"/>
                          </a:solidFill>
                          <a:latin typeface="Kulim Park Light"/>
                          <a:ea typeface="Kulim Park Light"/>
                          <a:cs typeface="Kulim Park Light"/>
                          <a:sym typeface="Kulim Park Light"/>
                        </a:rPr>
                        <a:t>16</a:t>
                      </a:r>
                      <a:endParaRPr sz="1500" u="none" strike="noStrike" cap="none">
                        <a:solidFill>
                          <a:schemeClr val="lt1"/>
                        </a:solidFill>
                        <a:latin typeface="Kulim Park Light"/>
                        <a:ea typeface="Kulim Park Light"/>
                        <a:cs typeface="Kulim Park Light"/>
                        <a:sym typeface="Kulim Park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rgbClr val="E84336"/>
                    </a:solidFill>
                  </a:tcPr>
                </a:tc>
                <a:extLst>
                  <a:ext uri="{0D108BD9-81ED-4DB2-BD59-A6C34878D82A}">
                    <a16:rowId xmlns:a16="http://schemas.microsoft.com/office/drawing/2014/main" val="10003"/>
                  </a:ext>
                </a:extLst>
              </a:tr>
            </a:tbl>
          </a:graphicData>
        </a:graphic>
      </p:graphicFrame>
      <p:sp>
        <p:nvSpPr>
          <p:cNvPr id="685" name="Google Shape;685;p22"/>
          <p:cNvSpPr/>
          <p:nvPr/>
        </p:nvSpPr>
        <p:spPr>
          <a:xfrm>
            <a:off x="0" y="903514"/>
            <a:ext cx="4648200" cy="1850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6" name="Google Shape;686;p22"/>
          <p:cNvSpPr/>
          <p:nvPr/>
        </p:nvSpPr>
        <p:spPr>
          <a:xfrm>
            <a:off x="4648200" y="999000"/>
            <a:ext cx="4495794" cy="89570"/>
          </a:xfrm>
          <a:prstGeom prst="rect">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23"/>
          <p:cNvSpPr/>
          <p:nvPr/>
        </p:nvSpPr>
        <p:spPr>
          <a:xfrm>
            <a:off x="7011264" y="4401492"/>
            <a:ext cx="3297602" cy="540479"/>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en-US" sz="3000" b="1" i="0" u="none" strike="noStrike" cap="none">
                <a:solidFill>
                  <a:srgbClr val="4DB36A"/>
                </a:solidFill>
                <a:latin typeface="Calibri"/>
                <a:ea typeface="Calibri"/>
                <a:cs typeface="Calibri"/>
                <a:sym typeface="Calibri"/>
              </a:rPr>
              <a:t>PORTFOLIO</a:t>
            </a:r>
            <a:endParaRPr/>
          </a:p>
        </p:txBody>
      </p:sp>
      <p:sp>
        <p:nvSpPr>
          <p:cNvPr id="692" name="Google Shape;692;p23"/>
          <p:cNvSpPr/>
          <p:nvPr/>
        </p:nvSpPr>
        <p:spPr>
          <a:xfrm>
            <a:off x="4812456" y="3716196"/>
            <a:ext cx="3297603" cy="540479"/>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en-US" sz="3000" b="1" i="0" u="none" strike="noStrike" cap="none">
                <a:solidFill>
                  <a:srgbClr val="4DB36A"/>
                </a:solidFill>
                <a:latin typeface="Calibri"/>
                <a:ea typeface="Calibri"/>
                <a:cs typeface="Calibri"/>
                <a:sym typeface="Calibri"/>
              </a:rPr>
              <a:t>PRESENTATION</a:t>
            </a:r>
            <a:endParaRPr/>
          </a:p>
        </p:txBody>
      </p:sp>
      <p:sp>
        <p:nvSpPr>
          <p:cNvPr id="693" name="Google Shape;693;p23"/>
          <p:cNvSpPr txBox="1"/>
          <p:nvPr/>
        </p:nvSpPr>
        <p:spPr>
          <a:xfrm>
            <a:off x="197393" y="157520"/>
            <a:ext cx="4008848" cy="181588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800" b="1" i="0" u="none" strike="noStrike" cap="none" dirty="0" smtClean="0">
                <a:solidFill>
                  <a:srgbClr val="DE4E42"/>
                </a:solidFill>
                <a:latin typeface="Arial"/>
                <a:ea typeface="Arial"/>
                <a:cs typeface="Arial"/>
                <a:sym typeface="Arial"/>
              </a:rPr>
              <a:t>THEME PPT </a:t>
            </a:r>
            <a:endParaRPr dirty="0"/>
          </a:p>
          <a:p>
            <a:pPr marL="0" marR="0" lvl="0" indent="0" algn="l" rtl="0">
              <a:lnSpc>
                <a:spcPct val="100000"/>
              </a:lnSpc>
              <a:spcBef>
                <a:spcPts val="0"/>
              </a:spcBef>
              <a:spcAft>
                <a:spcPts val="0"/>
              </a:spcAft>
              <a:buNone/>
            </a:pPr>
            <a:r>
              <a:rPr lang="en-US" sz="2800" b="1" i="0" u="none" strike="noStrike" cap="none" dirty="0">
                <a:solidFill>
                  <a:srgbClr val="DE4E42"/>
                </a:solidFill>
                <a:latin typeface="Arial"/>
                <a:ea typeface="Arial"/>
                <a:cs typeface="Arial"/>
                <a:sym typeface="Arial"/>
              </a:rPr>
              <a:t>Layout</a:t>
            </a:r>
            <a:endParaRPr dirty="0"/>
          </a:p>
          <a:p>
            <a:pPr marL="0" marR="0" lvl="0" indent="0" algn="l" rtl="0">
              <a:lnSpc>
                <a:spcPct val="100000"/>
              </a:lnSpc>
              <a:spcBef>
                <a:spcPts val="0"/>
              </a:spcBef>
              <a:spcAft>
                <a:spcPts val="0"/>
              </a:spcAft>
              <a:buNone/>
            </a:pPr>
            <a:r>
              <a:rPr lang="en-US" sz="2800" b="1" i="0" u="none" strike="noStrike" cap="none" dirty="0">
                <a:solidFill>
                  <a:srgbClr val="DE4E42"/>
                </a:solidFill>
                <a:latin typeface="Arial"/>
                <a:ea typeface="Arial"/>
                <a:cs typeface="Arial"/>
                <a:sym typeface="Arial"/>
              </a:rPr>
              <a:t>Clean Text Slide for your  Presentation</a:t>
            </a:r>
            <a:endParaRPr sz="2800" b="1" i="0" u="none" strike="noStrike" cap="none" dirty="0">
              <a:solidFill>
                <a:srgbClr val="DE4E42"/>
              </a:solidFill>
              <a:latin typeface="Arial"/>
              <a:ea typeface="Arial"/>
              <a:cs typeface="Arial"/>
              <a:sym typeface="Arial"/>
            </a:endParaRPr>
          </a:p>
        </p:txBody>
      </p:sp>
      <p:sp>
        <p:nvSpPr>
          <p:cNvPr id="694" name="Google Shape;694;p23"/>
          <p:cNvSpPr txBox="1"/>
          <p:nvPr/>
        </p:nvSpPr>
        <p:spPr>
          <a:xfrm>
            <a:off x="7011264" y="323006"/>
            <a:ext cx="1844253" cy="3323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You can simply impress your audience and add a unique zing and appeal to your Presentations. I hope and I believe that this Template will your Time, Money and Reputation. </a:t>
            </a:r>
            <a:endParaRPr/>
          </a:p>
          <a:p>
            <a:pPr marL="0" marR="0" lvl="0" indent="0" algn="l" rtl="0">
              <a:lnSpc>
                <a:spcPct val="100000"/>
              </a:lnSpc>
              <a:spcBef>
                <a:spcPts val="0"/>
              </a:spcBef>
              <a:spcAft>
                <a:spcPts val="0"/>
              </a:spcAft>
              <a:buNone/>
            </a:pPr>
            <a:endParaRPr sz="105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Get a modern PowerPoint  Presentation that is beautifully designed. I hope and I believe that this Template will your Time, Money and Reputation. You can simply impress your audience and add a unique zing and appeal to your Presentations. </a:t>
            </a:r>
            <a:endParaRPr/>
          </a:p>
        </p:txBody>
      </p:sp>
      <p:sp>
        <p:nvSpPr>
          <p:cNvPr id="695" name="Google Shape;695;p23"/>
          <p:cNvSpPr txBox="1"/>
          <p:nvPr/>
        </p:nvSpPr>
        <p:spPr>
          <a:xfrm>
            <a:off x="4791563" y="323005"/>
            <a:ext cx="1844253" cy="3323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You can simply impress your audience and add a unique zing and appeal to your Presentations. I hope and I believe that this Template will your Time, Money and Reputation. </a:t>
            </a:r>
            <a:endParaRPr/>
          </a:p>
          <a:p>
            <a:pPr marL="0" marR="0" lvl="0" indent="0" algn="l" rtl="0">
              <a:lnSpc>
                <a:spcPct val="100000"/>
              </a:lnSpc>
              <a:spcBef>
                <a:spcPts val="0"/>
              </a:spcBef>
              <a:spcAft>
                <a:spcPts val="0"/>
              </a:spcAft>
              <a:buNone/>
            </a:pPr>
            <a:endParaRPr sz="105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Get a modern PowerPoint  Presentation that is beautifully designed. I hope and I believe that this Template will your Time, Money and Reputation. You can simply impress your audience and add a unique zing and appeal to your Presentations. </a:t>
            </a:r>
            <a:endParaRPr/>
          </a:p>
        </p:txBody>
      </p:sp>
      <p:sp>
        <p:nvSpPr>
          <p:cNvPr id="696" name="Google Shape;696;p23"/>
          <p:cNvSpPr/>
          <p:nvPr/>
        </p:nvSpPr>
        <p:spPr>
          <a:xfrm>
            <a:off x="0" y="4958443"/>
            <a:ext cx="4648200" cy="1850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7" name="Google Shape;697;p23"/>
          <p:cNvSpPr/>
          <p:nvPr/>
        </p:nvSpPr>
        <p:spPr>
          <a:xfrm>
            <a:off x="4648200" y="5053929"/>
            <a:ext cx="4495794" cy="89570"/>
          </a:xfrm>
          <a:prstGeom prst="rect">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98" name="Google Shape;698;p23"/>
          <p:cNvGrpSpPr/>
          <p:nvPr/>
        </p:nvGrpSpPr>
        <p:grpSpPr>
          <a:xfrm>
            <a:off x="-1" y="-1"/>
            <a:ext cx="9146051" cy="5143501"/>
            <a:chOff x="-1" y="-1"/>
            <a:chExt cx="9146051" cy="5143501"/>
          </a:xfrm>
        </p:grpSpPr>
        <p:sp>
          <p:nvSpPr>
            <p:cNvPr id="699" name="Google Shape;699;p23"/>
            <p:cNvSpPr/>
            <p:nvPr/>
          </p:nvSpPr>
          <p:spPr>
            <a:xfrm>
              <a:off x="204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0" name="Google Shape;700;p23"/>
            <p:cNvSpPr/>
            <p:nvPr/>
          </p:nvSpPr>
          <p:spPr>
            <a:xfrm>
              <a:off x="-1"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1" name="Google Shape;701;p23"/>
            <p:cNvSpPr/>
            <p:nvPr/>
          </p:nvSpPr>
          <p:spPr>
            <a:xfrm>
              <a:off x="903221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2" name="Google Shape;702;p23"/>
            <p:cNvSpPr/>
            <p:nvPr/>
          </p:nvSpPr>
          <p:spPr>
            <a:xfrm>
              <a:off x="9030169"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3" name="Google Shape;703;p23"/>
            <p:cNvSpPr/>
            <p:nvPr/>
          </p:nvSpPr>
          <p:spPr>
            <a:xfrm rot="-5400000">
              <a:off x="4515086" y="-4401256"/>
              <a:ext cx="113830" cy="8916340"/>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704" name="Google Shape;704;p23"/>
          <p:cNvPicPr preferRelativeResize="0"/>
          <p:nvPr/>
        </p:nvPicPr>
        <p:blipFill rotWithShape="1">
          <a:blip r:embed="rId3">
            <a:alphaModFix/>
          </a:blip>
          <a:srcRect/>
          <a:stretch/>
        </p:blipFill>
        <p:spPr>
          <a:xfrm>
            <a:off x="1166770" y="2299968"/>
            <a:ext cx="2590695" cy="23717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4"/>
          <p:cNvSpPr/>
          <p:nvPr/>
        </p:nvSpPr>
        <p:spPr>
          <a:xfrm>
            <a:off x="0" y="182725"/>
            <a:ext cx="5428527" cy="826375"/>
          </a:xfrm>
          <a:prstGeom prst="roundRect">
            <a:avLst>
              <a:gd name="adj" fmla="val 16667"/>
            </a:avLst>
          </a:prstGeom>
          <a:solidFill>
            <a:srgbClr val="527B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0" name="Google Shape;710;p24"/>
          <p:cNvSpPr txBox="1">
            <a:spLocks noGrp="1"/>
          </p:cNvSpPr>
          <p:nvPr>
            <p:ph type="body" idx="1"/>
          </p:nvPr>
        </p:nvSpPr>
        <p:spPr>
          <a:xfrm>
            <a:off x="-2067853" y="389643"/>
            <a:ext cx="8679898" cy="543185"/>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rgbClr val="FFFFFF"/>
              </a:buClr>
              <a:buSzPct val="98765"/>
              <a:buNone/>
            </a:pPr>
            <a:r>
              <a:rPr lang="en-US" b="1">
                <a:solidFill>
                  <a:srgbClr val="FFFFFF"/>
                </a:solidFill>
              </a:rPr>
              <a:t>Infographic Style</a:t>
            </a:r>
            <a:endParaRPr/>
          </a:p>
        </p:txBody>
      </p:sp>
      <p:grpSp>
        <p:nvGrpSpPr>
          <p:cNvPr id="711" name="Google Shape;711;p24"/>
          <p:cNvGrpSpPr/>
          <p:nvPr/>
        </p:nvGrpSpPr>
        <p:grpSpPr>
          <a:xfrm>
            <a:off x="706488" y="1631617"/>
            <a:ext cx="3426353" cy="2096685"/>
            <a:chOff x="1395848" y="3256486"/>
            <a:chExt cx="2952327" cy="2795580"/>
          </a:xfrm>
        </p:grpSpPr>
        <p:sp>
          <p:nvSpPr>
            <p:cNvPr id="712" name="Google Shape;712;p24"/>
            <p:cNvSpPr txBox="1"/>
            <p:nvPr/>
          </p:nvSpPr>
          <p:spPr>
            <a:xfrm>
              <a:off x="1395848" y="3510825"/>
              <a:ext cx="2952327" cy="1231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You can simply impress your audience and add a unique zing and appeal to your Presentations. </a:t>
              </a:r>
              <a:endParaRPr/>
            </a:p>
          </p:txBody>
        </p:sp>
        <p:sp>
          <p:nvSpPr>
            <p:cNvPr id="713" name="Google Shape;713;p24"/>
            <p:cNvSpPr txBox="1"/>
            <p:nvPr/>
          </p:nvSpPr>
          <p:spPr>
            <a:xfrm>
              <a:off x="1395848" y="3256486"/>
              <a:ext cx="2952327" cy="3385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Add Contents Title</a:t>
              </a:r>
              <a:endParaRPr sz="1050" b="1" i="0" u="none" strike="noStrike" cap="none">
                <a:solidFill>
                  <a:schemeClr val="dk1"/>
                </a:solidFill>
                <a:latin typeface="Arial"/>
                <a:ea typeface="Arial"/>
                <a:cs typeface="Arial"/>
                <a:sym typeface="Arial"/>
              </a:endParaRPr>
            </a:p>
          </p:txBody>
        </p:sp>
        <p:sp>
          <p:nvSpPr>
            <p:cNvPr id="714" name="Google Shape;714;p24"/>
            <p:cNvSpPr txBox="1"/>
            <p:nvPr/>
          </p:nvSpPr>
          <p:spPr>
            <a:xfrm>
              <a:off x="1395848" y="5190291"/>
              <a:ext cx="2952327" cy="861775"/>
            </a:xfrm>
            <a:prstGeom prst="rect">
              <a:avLst/>
            </a:prstGeom>
            <a:noFill/>
            <a:ln>
              <a:noFill/>
            </a:ln>
          </p:spPr>
          <p:txBody>
            <a:bodyPr spcFirstLastPara="1" wrap="square" lIns="91425" tIns="45700" rIns="91425" bIns="45700" anchor="t" anchorCtr="0">
              <a:spAutoFit/>
            </a:bodyPr>
            <a:lstStyle/>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p:txBody>
        </p:sp>
        <p:sp>
          <p:nvSpPr>
            <p:cNvPr id="715" name="Google Shape;715;p24"/>
            <p:cNvSpPr txBox="1"/>
            <p:nvPr/>
          </p:nvSpPr>
          <p:spPr>
            <a:xfrm>
              <a:off x="1395848" y="4921423"/>
              <a:ext cx="2952327" cy="3385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Add Contents Title</a:t>
              </a:r>
              <a:endParaRPr sz="1050" b="1" i="0" u="none" strike="noStrike" cap="none">
                <a:solidFill>
                  <a:schemeClr val="dk1"/>
                </a:solidFill>
                <a:latin typeface="Arial"/>
                <a:ea typeface="Arial"/>
                <a:cs typeface="Arial"/>
                <a:sym typeface="Arial"/>
              </a:endParaRPr>
            </a:p>
          </p:txBody>
        </p:sp>
      </p:grpSp>
      <p:sp>
        <p:nvSpPr>
          <p:cNvPr id="716" name="Google Shape;716;p24"/>
          <p:cNvSpPr txBox="1"/>
          <p:nvPr/>
        </p:nvSpPr>
        <p:spPr>
          <a:xfrm>
            <a:off x="706488" y="3906870"/>
            <a:ext cx="3426353" cy="646331"/>
          </a:xfrm>
          <a:prstGeom prst="rect">
            <a:avLst/>
          </a:prstGeom>
          <a:noFill/>
          <a:ln>
            <a:noFill/>
          </a:ln>
        </p:spPr>
        <p:txBody>
          <a:bodyPr spcFirstLastPara="1" wrap="square" lIns="91425" tIns="45700" rIns="91425" bIns="45700" anchor="t" anchorCtr="0">
            <a:spAutoFit/>
          </a:bodyPr>
          <a:lstStyle/>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p:txBody>
      </p:sp>
      <p:sp>
        <p:nvSpPr>
          <p:cNvPr id="717" name="Google Shape;717;p24"/>
          <p:cNvSpPr txBox="1"/>
          <p:nvPr/>
        </p:nvSpPr>
        <p:spPr>
          <a:xfrm>
            <a:off x="2622699" y="3081970"/>
            <a:ext cx="3426353" cy="646331"/>
          </a:xfrm>
          <a:prstGeom prst="rect">
            <a:avLst/>
          </a:prstGeom>
          <a:noFill/>
          <a:ln>
            <a:noFill/>
          </a:ln>
        </p:spPr>
        <p:txBody>
          <a:bodyPr spcFirstLastPara="1" wrap="square" lIns="91425" tIns="45700" rIns="91425" bIns="45700" anchor="t" anchorCtr="0">
            <a:spAutoFit/>
          </a:bodyPr>
          <a:lstStyle/>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p:txBody>
      </p:sp>
      <p:sp>
        <p:nvSpPr>
          <p:cNvPr id="718" name="Google Shape;718;p24"/>
          <p:cNvSpPr txBox="1"/>
          <p:nvPr/>
        </p:nvSpPr>
        <p:spPr>
          <a:xfrm>
            <a:off x="2622698" y="3900510"/>
            <a:ext cx="3426353" cy="646331"/>
          </a:xfrm>
          <a:prstGeom prst="rect">
            <a:avLst/>
          </a:prstGeom>
          <a:noFill/>
          <a:ln>
            <a:noFill/>
          </a:ln>
        </p:spPr>
        <p:txBody>
          <a:bodyPr spcFirstLastPara="1" wrap="square" lIns="91425" tIns="45700" rIns="91425" bIns="45700" anchor="t" anchorCtr="0">
            <a:spAutoFit/>
          </a:bodyPr>
          <a:lstStyle/>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a:p>
            <a:pPr marL="128594" marR="0" lvl="0" indent="-128594" algn="l" rtl="0">
              <a:lnSpc>
                <a:spcPct val="100000"/>
              </a:lnSpc>
              <a:spcBef>
                <a:spcPts val="0"/>
              </a:spcBef>
              <a:spcAft>
                <a:spcPts val="0"/>
              </a:spcAft>
              <a:buClr>
                <a:srgbClr val="000000"/>
              </a:buClr>
              <a:buSzPts val="900"/>
              <a:buFont typeface="Noto Sans Symbols"/>
              <a:buChar char="❖"/>
            </a:pPr>
            <a:r>
              <a:rPr lang="en-US" sz="900" b="0" i="0" u="none" strike="noStrike" cap="none">
                <a:solidFill>
                  <a:schemeClr val="dk1"/>
                </a:solidFill>
                <a:latin typeface="Arial"/>
                <a:ea typeface="Arial"/>
                <a:cs typeface="Arial"/>
                <a:sym typeface="Arial"/>
              </a:rPr>
              <a:t>Get a modern PowerPoint</a:t>
            </a:r>
            <a:endParaRPr/>
          </a:p>
        </p:txBody>
      </p:sp>
      <p:pic>
        <p:nvPicPr>
          <p:cNvPr id="719" name="Google Shape;719;p24"/>
          <p:cNvPicPr preferRelativeResize="0"/>
          <p:nvPr/>
        </p:nvPicPr>
        <p:blipFill rotWithShape="1">
          <a:blip r:embed="rId3">
            <a:alphaModFix/>
          </a:blip>
          <a:srcRect/>
          <a:stretch/>
        </p:blipFill>
        <p:spPr>
          <a:xfrm>
            <a:off x="5027117" y="1913413"/>
            <a:ext cx="3169855" cy="244164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25"/>
          <p:cNvSpPr txBox="1">
            <a:spLocks noGrp="1"/>
          </p:cNvSpPr>
          <p:nvPr>
            <p:ph type="ctrTitle" idx="4294967295"/>
          </p:nvPr>
        </p:nvSpPr>
        <p:spPr>
          <a:xfrm>
            <a:off x="902497" y="528595"/>
            <a:ext cx="7213600" cy="96996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DE4E42"/>
              </a:buClr>
              <a:buSzPts val="11500"/>
              <a:buFont typeface="Calibri"/>
              <a:buNone/>
            </a:pPr>
            <a:r>
              <a:rPr lang="en-US" sz="11500" b="1" i="0" u="none" strike="noStrike" cap="none">
                <a:solidFill>
                  <a:srgbClr val="DE4E42"/>
                </a:solidFill>
                <a:latin typeface="Calibri"/>
                <a:ea typeface="Calibri"/>
                <a:cs typeface="Calibri"/>
                <a:sym typeface="Calibri"/>
              </a:rPr>
              <a:t>89,526,124</a:t>
            </a:r>
            <a:endParaRPr sz="11500" b="1" i="0" u="none" strike="noStrike" cap="none">
              <a:solidFill>
                <a:srgbClr val="DE4E42"/>
              </a:solidFill>
              <a:latin typeface="Calibri"/>
              <a:ea typeface="Calibri"/>
              <a:cs typeface="Calibri"/>
              <a:sym typeface="Calibri"/>
            </a:endParaRPr>
          </a:p>
        </p:txBody>
      </p:sp>
      <p:sp>
        <p:nvSpPr>
          <p:cNvPr id="725" name="Google Shape;725;p25"/>
          <p:cNvSpPr txBox="1">
            <a:spLocks noGrp="1"/>
          </p:cNvSpPr>
          <p:nvPr>
            <p:ph type="subTitle" idx="4294967295"/>
          </p:nvPr>
        </p:nvSpPr>
        <p:spPr>
          <a:xfrm>
            <a:off x="990600" y="1791431"/>
            <a:ext cx="3076575" cy="33813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600"/>
              </a:spcAft>
              <a:buClr>
                <a:srgbClr val="0070C0"/>
              </a:buClr>
              <a:buSzPts val="2100"/>
              <a:buFont typeface="Arial"/>
              <a:buNone/>
            </a:pPr>
            <a:r>
              <a:rPr lang="en-US" sz="2100" b="0" i="0" u="none" strike="noStrike" cap="none">
                <a:solidFill>
                  <a:srgbClr val="0070C0"/>
                </a:solidFill>
                <a:latin typeface="Calibri"/>
                <a:ea typeface="Calibri"/>
                <a:cs typeface="Calibri"/>
                <a:sym typeface="Calibri"/>
              </a:rPr>
              <a:t>Whoa! That’s a big number, aren’t you proud?</a:t>
            </a:r>
            <a:endParaRPr sz="2100" b="0" i="0" u="none" strike="noStrike" cap="none">
              <a:solidFill>
                <a:srgbClr val="0070C0"/>
              </a:solidFill>
              <a:latin typeface="Calibri"/>
              <a:ea typeface="Calibri"/>
              <a:cs typeface="Calibri"/>
              <a:sym typeface="Calibri"/>
            </a:endParaRPr>
          </a:p>
        </p:txBody>
      </p:sp>
      <p:sp>
        <p:nvSpPr>
          <p:cNvPr id="726" name="Google Shape;726;p25"/>
          <p:cNvSpPr txBox="1"/>
          <p:nvPr/>
        </p:nvSpPr>
        <p:spPr>
          <a:xfrm>
            <a:off x="902497" y="2471503"/>
            <a:ext cx="342635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You can simply impress your audience and add a unique zing and appeal to your Presentations. </a:t>
            </a:r>
            <a:endParaRPr/>
          </a:p>
        </p:txBody>
      </p:sp>
      <p:sp>
        <p:nvSpPr>
          <p:cNvPr id="727" name="Google Shape;727;p25"/>
          <p:cNvSpPr txBox="1"/>
          <p:nvPr/>
        </p:nvSpPr>
        <p:spPr>
          <a:xfrm>
            <a:off x="902496" y="3428083"/>
            <a:ext cx="342635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You can simply impress your audience and add a unique zing and appeal to your Presentations. </a:t>
            </a:r>
            <a:endParaRPr/>
          </a:p>
        </p:txBody>
      </p:sp>
      <p:grpSp>
        <p:nvGrpSpPr>
          <p:cNvPr id="728" name="Google Shape;728;p25"/>
          <p:cNvGrpSpPr/>
          <p:nvPr/>
        </p:nvGrpSpPr>
        <p:grpSpPr>
          <a:xfrm>
            <a:off x="-1" y="-1"/>
            <a:ext cx="9146051" cy="5143501"/>
            <a:chOff x="-1" y="-1"/>
            <a:chExt cx="9146051" cy="5143501"/>
          </a:xfrm>
        </p:grpSpPr>
        <p:sp>
          <p:nvSpPr>
            <p:cNvPr id="729" name="Google Shape;729;p25"/>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0" name="Google Shape;730;p25"/>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1" name="Google Shape;731;p25"/>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2" name="Google Shape;732;p25"/>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3" name="Google Shape;733;p25"/>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734" name="Google Shape;734;p25"/>
          <p:cNvPicPr preferRelativeResize="0"/>
          <p:nvPr/>
        </p:nvPicPr>
        <p:blipFill rotWithShape="1">
          <a:blip r:embed="rId3">
            <a:alphaModFix/>
          </a:blip>
          <a:srcRect/>
          <a:stretch/>
        </p:blipFill>
        <p:spPr>
          <a:xfrm>
            <a:off x="5008087" y="2471503"/>
            <a:ext cx="3342842" cy="22128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26"/>
          <p:cNvSpPr txBox="1"/>
          <p:nvPr/>
        </p:nvSpPr>
        <p:spPr>
          <a:xfrm>
            <a:off x="596637" y="1194527"/>
            <a:ext cx="864096"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1" i="0" u="none" strike="noStrike" cap="none">
                <a:solidFill>
                  <a:schemeClr val="dk1"/>
                </a:solidFill>
                <a:latin typeface="Arial"/>
                <a:ea typeface="Arial"/>
                <a:cs typeface="Arial"/>
                <a:sym typeface="Arial"/>
              </a:rPr>
              <a:t>85K</a:t>
            </a:r>
            <a:endParaRPr sz="3000" b="1" i="0" u="none" strike="noStrike" cap="none">
              <a:solidFill>
                <a:schemeClr val="dk1"/>
              </a:solidFill>
              <a:latin typeface="Arial"/>
              <a:ea typeface="Arial"/>
              <a:cs typeface="Arial"/>
              <a:sym typeface="Arial"/>
            </a:endParaRPr>
          </a:p>
        </p:txBody>
      </p:sp>
      <p:sp>
        <p:nvSpPr>
          <p:cNvPr id="740" name="Google Shape;740;p26"/>
          <p:cNvSpPr txBox="1"/>
          <p:nvPr/>
        </p:nvSpPr>
        <p:spPr>
          <a:xfrm>
            <a:off x="1473624" y="1148364"/>
            <a:ext cx="420319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3F3F3F"/>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Get a modern PowerPoint  Presentation that is beautifully designed.  </a:t>
            </a:r>
            <a:endParaRPr/>
          </a:p>
        </p:txBody>
      </p:sp>
      <p:sp>
        <p:nvSpPr>
          <p:cNvPr id="741" name="Google Shape;741;p26"/>
          <p:cNvSpPr/>
          <p:nvPr/>
        </p:nvSpPr>
        <p:spPr>
          <a:xfrm>
            <a:off x="766014" y="2311025"/>
            <a:ext cx="314000" cy="316624"/>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E15F5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026" b="0" i="0" u="none" strike="noStrike" cap="none">
              <a:solidFill>
                <a:srgbClr val="1C1C1B"/>
              </a:solidFill>
              <a:latin typeface="Arial"/>
              <a:ea typeface="Arial"/>
              <a:cs typeface="Arial"/>
              <a:sym typeface="Arial"/>
            </a:endParaRPr>
          </a:p>
        </p:txBody>
      </p:sp>
      <p:sp>
        <p:nvSpPr>
          <p:cNvPr id="742" name="Google Shape;742;p26"/>
          <p:cNvSpPr/>
          <p:nvPr/>
        </p:nvSpPr>
        <p:spPr>
          <a:xfrm>
            <a:off x="766038" y="4133489"/>
            <a:ext cx="313949" cy="241156"/>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E15F5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026" b="0" i="0" u="none" strike="noStrike" cap="none">
              <a:solidFill>
                <a:schemeClr val="lt1"/>
              </a:solidFill>
              <a:latin typeface="Arial"/>
              <a:ea typeface="Arial"/>
              <a:cs typeface="Arial"/>
              <a:sym typeface="Arial"/>
            </a:endParaRPr>
          </a:p>
        </p:txBody>
      </p:sp>
      <p:sp>
        <p:nvSpPr>
          <p:cNvPr id="743" name="Google Shape;743;p26"/>
          <p:cNvSpPr/>
          <p:nvPr/>
        </p:nvSpPr>
        <p:spPr>
          <a:xfrm>
            <a:off x="774923" y="3252771"/>
            <a:ext cx="296178" cy="255598"/>
          </a:xfrm>
          <a:custGeom>
            <a:avLst/>
            <a:gdLst/>
            <a:ahLst/>
            <a:cxnLst/>
            <a:rect l="l" t="t" r="r" b="b"/>
            <a:pathLst>
              <a:path w="3240006" h="2796091" extrusionOk="0">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E15F5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026" b="0" i="0" u="none" strike="noStrike" cap="none">
              <a:solidFill>
                <a:schemeClr val="lt1"/>
              </a:solidFill>
              <a:latin typeface="Arial"/>
              <a:ea typeface="Arial"/>
              <a:cs typeface="Arial"/>
              <a:sym typeface="Arial"/>
            </a:endParaRPr>
          </a:p>
        </p:txBody>
      </p:sp>
      <p:grpSp>
        <p:nvGrpSpPr>
          <p:cNvPr id="744" name="Google Shape;744;p26"/>
          <p:cNvGrpSpPr/>
          <p:nvPr/>
        </p:nvGrpSpPr>
        <p:grpSpPr>
          <a:xfrm>
            <a:off x="1210356" y="2147519"/>
            <a:ext cx="1945655" cy="666718"/>
            <a:chOff x="2113657" y="4283314"/>
            <a:chExt cx="3647460" cy="888957"/>
          </a:xfrm>
        </p:grpSpPr>
        <p:sp>
          <p:nvSpPr>
            <p:cNvPr id="745" name="Google Shape;745;p26"/>
            <p:cNvSpPr txBox="1"/>
            <p:nvPr/>
          </p:nvSpPr>
          <p:spPr>
            <a:xfrm>
              <a:off x="2113657" y="4495163"/>
              <a:ext cx="3647456"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3F3F3F"/>
                  </a:solidFill>
                  <a:latin typeface="Arial"/>
                  <a:ea typeface="Arial"/>
                  <a:cs typeface="Arial"/>
                  <a:sym typeface="Arial"/>
                </a:rPr>
                <a:t>You can simply impress your audience and add a unique zing and appeal to your Presentations.</a:t>
              </a:r>
              <a:endParaRPr/>
            </a:p>
          </p:txBody>
        </p:sp>
        <p:sp>
          <p:nvSpPr>
            <p:cNvPr id="746" name="Google Shape;746;p26"/>
            <p:cNvSpPr txBox="1"/>
            <p:nvPr/>
          </p:nvSpPr>
          <p:spPr>
            <a:xfrm>
              <a:off x="2113659" y="4283314"/>
              <a:ext cx="3647458" cy="3077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1" i="0" u="none" strike="noStrike" cap="none">
                  <a:solidFill>
                    <a:srgbClr val="3F3F3F"/>
                  </a:solidFill>
                  <a:latin typeface="Arial"/>
                  <a:ea typeface="Arial"/>
                  <a:cs typeface="Arial"/>
                  <a:sym typeface="Arial"/>
                </a:rPr>
                <a:t>Your Text  Here</a:t>
              </a:r>
              <a:endParaRPr sz="900" b="1" i="0" u="none" strike="noStrike" cap="none">
                <a:solidFill>
                  <a:srgbClr val="3F3F3F"/>
                </a:solidFill>
                <a:latin typeface="Arial"/>
                <a:ea typeface="Arial"/>
                <a:cs typeface="Arial"/>
                <a:sym typeface="Arial"/>
              </a:endParaRPr>
            </a:p>
          </p:txBody>
        </p:sp>
      </p:grpSp>
      <p:grpSp>
        <p:nvGrpSpPr>
          <p:cNvPr id="747" name="Google Shape;747;p26"/>
          <p:cNvGrpSpPr/>
          <p:nvPr/>
        </p:nvGrpSpPr>
        <p:grpSpPr>
          <a:xfrm>
            <a:off x="1210356" y="3039884"/>
            <a:ext cx="1945655" cy="666718"/>
            <a:chOff x="2113657" y="4283314"/>
            <a:chExt cx="3647460" cy="888957"/>
          </a:xfrm>
        </p:grpSpPr>
        <p:sp>
          <p:nvSpPr>
            <p:cNvPr id="748" name="Google Shape;748;p26"/>
            <p:cNvSpPr txBox="1"/>
            <p:nvPr/>
          </p:nvSpPr>
          <p:spPr>
            <a:xfrm>
              <a:off x="2113657" y="4495163"/>
              <a:ext cx="3647456"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3F3F3F"/>
                  </a:solidFill>
                  <a:latin typeface="Arial"/>
                  <a:ea typeface="Arial"/>
                  <a:cs typeface="Arial"/>
                  <a:sym typeface="Arial"/>
                </a:rPr>
                <a:t>You can simply impress your audience and add a unique zing and appeal to your Presentations.</a:t>
              </a:r>
              <a:endParaRPr/>
            </a:p>
          </p:txBody>
        </p:sp>
        <p:sp>
          <p:nvSpPr>
            <p:cNvPr id="749" name="Google Shape;749;p26"/>
            <p:cNvSpPr txBox="1"/>
            <p:nvPr/>
          </p:nvSpPr>
          <p:spPr>
            <a:xfrm>
              <a:off x="2113659" y="4283314"/>
              <a:ext cx="3647458" cy="3077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1" i="0" u="none" strike="noStrike" cap="none">
                  <a:solidFill>
                    <a:srgbClr val="3F3F3F"/>
                  </a:solidFill>
                  <a:latin typeface="Arial"/>
                  <a:ea typeface="Arial"/>
                  <a:cs typeface="Arial"/>
                  <a:sym typeface="Arial"/>
                </a:rPr>
                <a:t>Your Text  Here</a:t>
              </a:r>
              <a:endParaRPr sz="900" b="1" i="0" u="none" strike="noStrike" cap="none">
                <a:solidFill>
                  <a:srgbClr val="3F3F3F"/>
                </a:solidFill>
                <a:latin typeface="Arial"/>
                <a:ea typeface="Arial"/>
                <a:cs typeface="Arial"/>
                <a:sym typeface="Arial"/>
              </a:endParaRPr>
            </a:p>
          </p:txBody>
        </p:sp>
      </p:grpSp>
      <p:grpSp>
        <p:nvGrpSpPr>
          <p:cNvPr id="750" name="Google Shape;750;p26"/>
          <p:cNvGrpSpPr/>
          <p:nvPr/>
        </p:nvGrpSpPr>
        <p:grpSpPr>
          <a:xfrm>
            <a:off x="1210356" y="3932249"/>
            <a:ext cx="1945655" cy="666718"/>
            <a:chOff x="2113657" y="4283314"/>
            <a:chExt cx="3647460" cy="888957"/>
          </a:xfrm>
        </p:grpSpPr>
        <p:sp>
          <p:nvSpPr>
            <p:cNvPr id="751" name="Google Shape;751;p26"/>
            <p:cNvSpPr txBox="1"/>
            <p:nvPr/>
          </p:nvSpPr>
          <p:spPr>
            <a:xfrm>
              <a:off x="2113657" y="4495163"/>
              <a:ext cx="3647456"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3F3F3F"/>
                  </a:solidFill>
                  <a:latin typeface="Arial"/>
                  <a:ea typeface="Arial"/>
                  <a:cs typeface="Arial"/>
                  <a:sym typeface="Arial"/>
                </a:rPr>
                <a:t>You can simply impress your audience and add a unique zing and appeal to your Presentations.</a:t>
              </a:r>
              <a:endParaRPr/>
            </a:p>
          </p:txBody>
        </p:sp>
        <p:sp>
          <p:nvSpPr>
            <p:cNvPr id="752" name="Google Shape;752;p26"/>
            <p:cNvSpPr txBox="1"/>
            <p:nvPr/>
          </p:nvSpPr>
          <p:spPr>
            <a:xfrm>
              <a:off x="2113659" y="4283314"/>
              <a:ext cx="3647458" cy="3077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1" i="0" u="none" strike="noStrike" cap="none">
                  <a:solidFill>
                    <a:srgbClr val="3F3F3F"/>
                  </a:solidFill>
                  <a:latin typeface="Arial"/>
                  <a:ea typeface="Arial"/>
                  <a:cs typeface="Arial"/>
                  <a:sym typeface="Arial"/>
                </a:rPr>
                <a:t>Your Text  Here</a:t>
              </a:r>
              <a:endParaRPr sz="900" b="1" i="0" u="none" strike="noStrike" cap="none">
                <a:solidFill>
                  <a:srgbClr val="3F3F3F"/>
                </a:solidFill>
                <a:latin typeface="Arial"/>
                <a:ea typeface="Arial"/>
                <a:cs typeface="Arial"/>
                <a:sym typeface="Arial"/>
              </a:endParaRPr>
            </a:p>
          </p:txBody>
        </p:sp>
      </p:grpSp>
      <p:sp>
        <p:nvSpPr>
          <p:cNvPr id="753" name="Google Shape;753;p26"/>
          <p:cNvSpPr txBox="1">
            <a:spLocks noGrp="1"/>
          </p:cNvSpPr>
          <p:nvPr>
            <p:ph type="body" idx="1"/>
          </p:nvPr>
        </p:nvSpPr>
        <p:spPr>
          <a:xfrm>
            <a:off x="232052" y="367829"/>
            <a:ext cx="8679898" cy="5431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DE4E42"/>
              </a:buClr>
              <a:buSzPts val="4000"/>
              <a:buNone/>
            </a:pPr>
            <a:r>
              <a:rPr lang="en-US" sz="4000" b="1">
                <a:solidFill>
                  <a:srgbClr val="DE4E42"/>
                </a:solidFill>
              </a:rPr>
              <a:t>Free Template One Now</a:t>
            </a:r>
            <a:endParaRPr sz="4000" b="1">
              <a:solidFill>
                <a:srgbClr val="DE4E42"/>
              </a:solidFill>
            </a:endParaRPr>
          </a:p>
        </p:txBody>
      </p:sp>
      <p:grpSp>
        <p:nvGrpSpPr>
          <p:cNvPr id="754" name="Google Shape;754;p26"/>
          <p:cNvGrpSpPr/>
          <p:nvPr/>
        </p:nvGrpSpPr>
        <p:grpSpPr>
          <a:xfrm>
            <a:off x="-1" y="-1"/>
            <a:ext cx="9146051" cy="5143501"/>
            <a:chOff x="-1" y="-1"/>
            <a:chExt cx="9146051" cy="5143501"/>
          </a:xfrm>
        </p:grpSpPr>
        <p:sp>
          <p:nvSpPr>
            <p:cNvPr id="755" name="Google Shape;755;p26"/>
            <p:cNvSpPr/>
            <p:nvPr/>
          </p:nvSpPr>
          <p:spPr>
            <a:xfrm>
              <a:off x="204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6" name="Google Shape;756;p26"/>
            <p:cNvSpPr/>
            <p:nvPr/>
          </p:nvSpPr>
          <p:spPr>
            <a:xfrm>
              <a:off x="-1"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7" name="Google Shape;757;p26"/>
            <p:cNvSpPr/>
            <p:nvPr/>
          </p:nvSpPr>
          <p:spPr>
            <a:xfrm>
              <a:off x="903221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8" name="Google Shape;758;p26"/>
            <p:cNvSpPr/>
            <p:nvPr/>
          </p:nvSpPr>
          <p:spPr>
            <a:xfrm>
              <a:off x="9030169"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9" name="Google Shape;759;p26"/>
            <p:cNvSpPr/>
            <p:nvPr/>
          </p:nvSpPr>
          <p:spPr>
            <a:xfrm rot="-5400000">
              <a:off x="4515086" y="-4401256"/>
              <a:ext cx="113830" cy="8916340"/>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760" name="Google Shape;760;p26"/>
          <p:cNvPicPr preferRelativeResize="0"/>
          <p:nvPr/>
        </p:nvPicPr>
        <p:blipFill rotWithShape="1">
          <a:blip r:embed="rId3">
            <a:alphaModFix/>
          </a:blip>
          <a:srcRect/>
          <a:stretch/>
        </p:blipFill>
        <p:spPr>
          <a:xfrm>
            <a:off x="4433341" y="2177205"/>
            <a:ext cx="3610093" cy="24067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27"/>
          <p:cNvSpPr txBox="1">
            <a:spLocks noGrp="1"/>
          </p:cNvSpPr>
          <p:nvPr>
            <p:ph type="ctrTitle" idx="4294967295"/>
          </p:nvPr>
        </p:nvSpPr>
        <p:spPr>
          <a:xfrm>
            <a:off x="482138" y="1242064"/>
            <a:ext cx="4318000" cy="83026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DE4E42"/>
              </a:buClr>
              <a:buSzPts val="6000"/>
              <a:buFont typeface="Calibri"/>
              <a:buNone/>
            </a:pPr>
            <a:r>
              <a:rPr lang="en-US" sz="6000" b="1" i="0" u="sng" strike="noStrike" cap="none">
                <a:solidFill>
                  <a:srgbClr val="DE4E42"/>
                </a:solidFill>
                <a:latin typeface="Calibri"/>
                <a:ea typeface="Calibri"/>
                <a:cs typeface="Calibri"/>
                <a:sym typeface="Calibri"/>
              </a:rPr>
              <a:t>89,526,124$</a:t>
            </a:r>
            <a:endParaRPr sz="6000" b="1" i="0" u="sng" strike="noStrike" cap="none">
              <a:solidFill>
                <a:srgbClr val="DE4E42"/>
              </a:solidFill>
              <a:latin typeface="Calibri"/>
              <a:ea typeface="Calibri"/>
              <a:cs typeface="Calibri"/>
              <a:sym typeface="Calibri"/>
            </a:endParaRPr>
          </a:p>
        </p:txBody>
      </p:sp>
      <p:sp>
        <p:nvSpPr>
          <p:cNvPr id="766" name="Google Shape;766;p27"/>
          <p:cNvSpPr txBox="1">
            <a:spLocks noGrp="1"/>
          </p:cNvSpPr>
          <p:nvPr>
            <p:ph type="subTitle" idx="4294967295"/>
          </p:nvPr>
        </p:nvSpPr>
        <p:spPr>
          <a:xfrm>
            <a:off x="482138" y="2046489"/>
            <a:ext cx="4318000" cy="42862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600"/>
              </a:spcAft>
              <a:buClr>
                <a:schemeClr val="dk1"/>
              </a:buClr>
              <a:buSzPts val="2100"/>
              <a:buFont typeface="Arial"/>
              <a:buNone/>
            </a:pPr>
            <a:r>
              <a:rPr lang="en-US" sz="2100" b="0" i="0" u="none" strike="noStrike" cap="none">
                <a:solidFill>
                  <a:schemeClr val="dk1"/>
                </a:solidFill>
                <a:latin typeface="Calibri"/>
                <a:ea typeface="Calibri"/>
                <a:cs typeface="Calibri"/>
                <a:sym typeface="Calibri"/>
              </a:rPr>
              <a:t>That’s a lot of money</a:t>
            </a:r>
            <a:endParaRPr sz="2100" b="0" i="0" u="none" strike="noStrike" cap="none">
              <a:solidFill>
                <a:schemeClr val="dk1"/>
              </a:solidFill>
              <a:latin typeface="Calibri"/>
              <a:ea typeface="Calibri"/>
              <a:cs typeface="Calibri"/>
              <a:sym typeface="Calibri"/>
            </a:endParaRPr>
          </a:p>
        </p:txBody>
      </p:sp>
      <p:sp>
        <p:nvSpPr>
          <p:cNvPr id="767" name="Google Shape;767;p27"/>
          <p:cNvSpPr txBox="1">
            <a:spLocks noGrp="1"/>
          </p:cNvSpPr>
          <p:nvPr>
            <p:ph type="ctrTitle" idx="4294967295"/>
          </p:nvPr>
        </p:nvSpPr>
        <p:spPr>
          <a:xfrm>
            <a:off x="482138" y="3611189"/>
            <a:ext cx="4318000" cy="83026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DE4E42"/>
              </a:buClr>
              <a:buSzPts val="6000"/>
              <a:buFont typeface="Calibri"/>
              <a:buNone/>
            </a:pPr>
            <a:r>
              <a:rPr lang="en-US" sz="6000" b="1" i="0" u="sng" strike="noStrike" cap="none">
                <a:solidFill>
                  <a:srgbClr val="DE4E42"/>
                </a:solidFill>
                <a:latin typeface="Calibri"/>
                <a:ea typeface="Calibri"/>
                <a:cs typeface="Calibri"/>
                <a:sym typeface="Calibri"/>
              </a:rPr>
              <a:t>100%</a:t>
            </a:r>
            <a:endParaRPr sz="6000" b="1" i="0" u="sng" strike="noStrike" cap="none">
              <a:solidFill>
                <a:srgbClr val="DE4E42"/>
              </a:solidFill>
              <a:latin typeface="Calibri"/>
              <a:ea typeface="Calibri"/>
              <a:cs typeface="Calibri"/>
              <a:sym typeface="Calibri"/>
            </a:endParaRPr>
          </a:p>
        </p:txBody>
      </p:sp>
      <p:sp>
        <p:nvSpPr>
          <p:cNvPr id="768" name="Google Shape;768;p27"/>
          <p:cNvSpPr txBox="1">
            <a:spLocks noGrp="1"/>
          </p:cNvSpPr>
          <p:nvPr>
            <p:ph type="subTitle" idx="4294967295"/>
          </p:nvPr>
        </p:nvSpPr>
        <p:spPr>
          <a:xfrm>
            <a:off x="482138" y="4382364"/>
            <a:ext cx="4318000" cy="42862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600"/>
              </a:spcAft>
              <a:buClr>
                <a:schemeClr val="dk1"/>
              </a:buClr>
              <a:buSzPts val="2100"/>
              <a:buFont typeface="Arial"/>
              <a:buNone/>
            </a:pPr>
            <a:r>
              <a:rPr lang="en-US" sz="2100" b="0" i="0" u="none" strike="noStrike" cap="none">
                <a:solidFill>
                  <a:schemeClr val="dk1"/>
                </a:solidFill>
                <a:latin typeface="Calibri"/>
                <a:ea typeface="Calibri"/>
                <a:cs typeface="Calibri"/>
                <a:sym typeface="Calibri"/>
              </a:rPr>
              <a:t>Total success!</a:t>
            </a:r>
            <a:endParaRPr sz="2100" b="0" i="0" u="none" strike="noStrike" cap="none">
              <a:solidFill>
                <a:schemeClr val="dk1"/>
              </a:solidFill>
              <a:latin typeface="Calibri"/>
              <a:ea typeface="Calibri"/>
              <a:cs typeface="Calibri"/>
              <a:sym typeface="Calibri"/>
            </a:endParaRPr>
          </a:p>
        </p:txBody>
      </p:sp>
      <p:sp>
        <p:nvSpPr>
          <p:cNvPr id="769" name="Google Shape;769;p27"/>
          <p:cNvSpPr txBox="1">
            <a:spLocks noGrp="1"/>
          </p:cNvSpPr>
          <p:nvPr>
            <p:ph type="ctrTitle" idx="4294967295"/>
          </p:nvPr>
        </p:nvSpPr>
        <p:spPr>
          <a:xfrm>
            <a:off x="482138" y="2418314"/>
            <a:ext cx="4318000" cy="83026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DE4E42"/>
              </a:buClr>
              <a:buSzPts val="6000"/>
              <a:buFont typeface="Calibri"/>
              <a:buNone/>
            </a:pPr>
            <a:r>
              <a:rPr lang="en-US" sz="6000" b="1" i="0" u="sng" strike="noStrike" cap="none">
                <a:solidFill>
                  <a:srgbClr val="DE4E42"/>
                </a:solidFill>
                <a:latin typeface="Calibri"/>
                <a:ea typeface="Calibri"/>
                <a:cs typeface="Calibri"/>
                <a:sym typeface="Calibri"/>
              </a:rPr>
              <a:t>185,244 users</a:t>
            </a:r>
            <a:endParaRPr sz="6000" b="1" i="0" u="sng" strike="noStrike" cap="none">
              <a:solidFill>
                <a:srgbClr val="DE4E42"/>
              </a:solidFill>
              <a:latin typeface="Calibri"/>
              <a:ea typeface="Calibri"/>
              <a:cs typeface="Calibri"/>
              <a:sym typeface="Calibri"/>
            </a:endParaRPr>
          </a:p>
        </p:txBody>
      </p:sp>
      <p:sp>
        <p:nvSpPr>
          <p:cNvPr id="770" name="Google Shape;770;p27"/>
          <p:cNvSpPr txBox="1">
            <a:spLocks noGrp="1"/>
          </p:cNvSpPr>
          <p:nvPr>
            <p:ph type="subTitle" idx="4294967295"/>
          </p:nvPr>
        </p:nvSpPr>
        <p:spPr>
          <a:xfrm>
            <a:off x="482138" y="3239364"/>
            <a:ext cx="4318000" cy="42862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600"/>
              </a:spcAft>
              <a:buClr>
                <a:schemeClr val="dk1"/>
              </a:buClr>
              <a:buSzPts val="2100"/>
              <a:buFont typeface="Arial"/>
              <a:buNone/>
            </a:pPr>
            <a:r>
              <a:rPr lang="en-US" sz="2100" b="0" i="0" u="none" strike="noStrike" cap="none">
                <a:solidFill>
                  <a:schemeClr val="dk1"/>
                </a:solidFill>
                <a:latin typeface="Calibri"/>
                <a:ea typeface="Calibri"/>
                <a:cs typeface="Calibri"/>
                <a:sym typeface="Calibri"/>
              </a:rPr>
              <a:t>And a lot of users</a:t>
            </a:r>
            <a:endParaRPr sz="2100" b="0" i="0" u="none" strike="noStrike" cap="none">
              <a:solidFill>
                <a:schemeClr val="dk1"/>
              </a:solidFill>
              <a:latin typeface="Calibri"/>
              <a:ea typeface="Calibri"/>
              <a:cs typeface="Calibri"/>
              <a:sym typeface="Calibri"/>
            </a:endParaRPr>
          </a:p>
        </p:txBody>
      </p:sp>
      <p:sp>
        <p:nvSpPr>
          <p:cNvPr id="771" name="Google Shape;771;p27"/>
          <p:cNvSpPr txBox="1"/>
          <p:nvPr/>
        </p:nvSpPr>
        <p:spPr>
          <a:xfrm>
            <a:off x="326814" y="341691"/>
            <a:ext cx="8679898" cy="5431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4800" b="1" i="0" u="none" strike="noStrike" cap="none">
                <a:solidFill>
                  <a:srgbClr val="DE4E42"/>
                </a:solidFill>
                <a:latin typeface="Arial"/>
                <a:ea typeface="Arial"/>
                <a:cs typeface="Arial"/>
                <a:sym typeface="Arial"/>
              </a:rPr>
              <a:t>Free Template One Now</a:t>
            </a:r>
            <a:endParaRPr sz="4800" b="1" i="0" u="none" strike="noStrike" cap="none">
              <a:solidFill>
                <a:srgbClr val="DE4E42"/>
              </a:solidFill>
              <a:latin typeface="Arial"/>
              <a:ea typeface="Arial"/>
              <a:cs typeface="Arial"/>
              <a:sym typeface="Arial"/>
            </a:endParaRPr>
          </a:p>
        </p:txBody>
      </p:sp>
      <p:pic>
        <p:nvPicPr>
          <p:cNvPr id="772" name="Google Shape;772;p27"/>
          <p:cNvPicPr preferRelativeResize="0"/>
          <p:nvPr/>
        </p:nvPicPr>
        <p:blipFill rotWithShape="1">
          <a:blip r:embed="rId3">
            <a:alphaModFix/>
          </a:blip>
          <a:srcRect/>
          <a:stretch/>
        </p:blipFill>
        <p:spPr>
          <a:xfrm>
            <a:off x="5538159" y="1847982"/>
            <a:ext cx="2743199" cy="28135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28"/>
          <p:cNvSpPr/>
          <p:nvPr/>
        </p:nvSpPr>
        <p:spPr>
          <a:xfrm>
            <a:off x="14844" y="29349"/>
            <a:ext cx="3867205" cy="826375"/>
          </a:xfrm>
          <a:prstGeom prst="roundRect">
            <a:avLst>
              <a:gd name="adj" fmla="val 16667"/>
            </a:avLst>
          </a:prstGeom>
          <a:solidFill>
            <a:srgbClr val="527B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8" name="Google Shape;778;p28"/>
          <p:cNvSpPr txBox="1">
            <a:spLocks noGrp="1"/>
          </p:cNvSpPr>
          <p:nvPr>
            <p:ph type="body" idx="4294967295"/>
          </p:nvPr>
        </p:nvSpPr>
        <p:spPr>
          <a:xfrm>
            <a:off x="262644" y="129767"/>
            <a:ext cx="8678862" cy="6302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None/>
            </a:pPr>
            <a:r>
              <a:rPr lang="en-US" sz="3300" b="1">
                <a:solidFill>
                  <a:schemeClr val="lt1"/>
                </a:solidFill>
              </a:rPr>
              <a:t>Infographic Style</a:t>
            </a:r>
            <a:endParaRPr/>
          </a:p>
        </p:txBody>
      </p:sp>
      <p:grpSp>
        <p:nvGrpSpPr>
          <p:cNvPr id="779" name="Google Shape;779;p28"/>
          <p:cNvGrpSpPr/>
          <p:nvPr/>
        </p:nvGrpSpPr>
        <p:grpSpPr>
          <a:xfrm>
            <a:off x="252616" y="1101505"/>
            <a:ext cx="8684771" cy="4584425"/>
            <a:chOff x="820916" y="1460053"/>
            <a:chExt cx="10585116" cy="5587558"/>
          </a:xfrm>
        </p:grpSpPr>
        <p:grpSp>
          <p:nvGrpSpPr>
            <p:cNvPr id="780" name="Google Shape;780;p28"/>
            <p:cNvGrpSpPr/>
            <p:nvPr/>
          </p:nvGrpSpPr>
          <p:grpSpPr>
            <a:xfrm>
              <a:off x="3302222" y="1460053"/>
              <a:ext cx="5587558" cy="5587558"/>
              <a:chOff x="2378579" y="738369"/>
              <a:chExt cx="4376118" cy="4376118"/>
            </a:xfrm>
          </p:grpSpPr>
          <p:sp>
            <p:nvSpPr>
              <p:cNvPr id="781" name="Google Shape;781;p28"/>
              <p:cNvSpPr/>
              <p:nvPr/>
            </p:nvSpPr>
            <p:spPr>
              <a:xfrm rot="8261054">
                <a:off x="3018304" y="1378094"/>
                <a:ext cx="3096667" cy="3096667"/>
              </a:xfrm>
              <a:prstGeom prst="blockArc">
                <a:avLst>
                  <a:gd name="adj1" fmla="val 13411126"/>
                  <a:gd name="adj2" fmla="val 15919102"/>
                  <a:gd name="adj3" fmla="val 6907"/>
                </a:avLst>
              </a:prstGeom>
              <a:solidFill>
                <a:srgbClr val="B0B0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chemeClr val="dk1"/>
                  </a:solidFill>
                  <a:latin typeface="Arial"/>
                  <a:ea typeface="Arial"/>
                  <a:cs typeface="Arial"/>
                  <a:sym typeface="Arial"/>
                </a:endParaRPr>
              </a:p>
            </p:txBody>
          </p:sp>
          <p:sp>
            <p:nvSpPr>
              <p:cNvPr id="782" name="Google Shape;782;p28"/>
              <p:cNvSpPr/>
              <p:nvPr/>
            </p:nvSpPr>
            <p:spPr>
              <a:xfrm rot="-2567948">
                <a:off x="3018304" y="1378094"/>
                <a:ext cx="3096667" cy="3096667"/>
              </a:xfrm>
              <a:prstGeom prst="blockArc">
                <a:avLst>
                  <a:gd name="adj1" fmla="val 10899473"/>
                  <a:gd name="adj2" fmla="val 13310838"/>
                  <a:gd name="adj3" fmla="val 7042"/>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chemeClr val="dk1"/>
                  </a:solidFill>
                  <a:latin typeface="Arial"/>
                  <a:ea typeface="Arial"/>
                  <a:cs typeface="Arial"/>
                  <a:sym typeface="Arial"/>
                </a:endParaRPr>
              </a:p>
            </p:txBody>
          </p:sp>
          <p:grpSp>
            <p:nvGrpSpPr>
              <p:cNvPr id="783" name="Google Shape;783;p28"/>
              <p:cNvGrpSpPr/>
              <p:nvPr/>
            </p:nvGrpSpPr>
            <p:grpSpPr>
              <a:xfrm>
                <a:off x="3018304" y="1378094"/>
                <a:ext cx="3096667" cy="3096667"/>
                <a:chOff x="3018304" y="1378094"/>
                <a:chExt cx="3096667" cy="3096667"/>
              </a:xfrm>
            </p:grpSpPr>
            <p:sp>
              <p:nvSpPr>
                <p:cNvPr id="784" name="Google Shape;784;p28"/>
                <p:cNvSpPr/>
                <p:nvPr/>
              </p:nvSpPr>
              <p:spPr>
                <a:xfrm>
                  <a:off x="3018304" y="1378094"/>
                  <a:ext cx="3096667" cy="3096667"/>
                </a:xfrm>
                <a:prstGeom prst="blockArc">
                  <a:avLst>
                    <a:gd name="adj1" fmla="val 10849205"/>
                    <a:gd name="adj2" fmla="val 13299261"/>
                    <a:gd name="adj3" fmla="val 7053"/>
                  </a:avLst>
                </a:prstGeom>
                <a:solidFill>
                  <a:srgbClr val="4457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chemeClr val="dk1"/>
                    </a:solidFill>
                    <a:latin typeface="Arial"/>
                    <a:ea typeface="Arial"/>
                    <a:cs typeface="Arial"/>
                    <a:sym typeface="Arial"/>
                  </a:endParaRPr>
                </a:p>
              </p:txBody>
            </p:sp>
            <p:sp>
              <p:nvSpPr>
                <p:cNvPr id="785" name="Google Shape;785;p28"/>
                <p:cNvSpPr/>
                <p:nvPr/>
              </p:nvSpPr>
              <p:spPr>
                <a:xfrm rot="5400000">
                  <a:off x="3018304" y="1378094"/>
                  <a:ext cx="3096667" cy="3096667"/>
                </a:xfrm>
                <a:prstGeom prst="blockArc">
                  <a:avLst>
                    <a:gd name="adj1" fmla="val 13650321"/>
                    <a:gd name="adj2" fmla="val 16152490"/>
                    <a:gd name="adj3" fmla="val 7179"/>
                  </a:avLst>
                </a:prstGeom>
                <a:solidFill>
                  <a:srgbClr val="FDD4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chemeClr val="dk1"/>
                    </a:solidFill>
                    <a:latin typeface="Arial"/>
                    <a:ea typeface="Arial"/>
                    <a:cs typeface="Arial"/>
                    <a:sym typeface="Arial"/>
                  </a:endParaRPr>
                </a:p>
              </p:txBody>
            </p:sp>
          </p:grpSp>
          <p:sp>
            <p:nvSpPr>
              <p:cNvPr id="786" name="Google Shape;786;p28"/>
              <p:cNvSpPr/>
              <p:nvPr/>
            </p:nvSpPr>
            <p:spPr>
              <a:xfrm rot="2854073">
                <a:off x="3018304" y="1378094"/>
                <a:ext cx="3096667" cy="3096667"/>
              </a:xfrm>
              <a:prstGeom prst="blockArc">
                <a:avLst>
                  <a:gd name="adj1" fmla="val 10553048"/>
                  <a:gd name="adj2" fmla="val 13271468"/>
                  <a:gd name="adj3" fmla="val 7031"/>
                </a:avLst>
              </a:prstGeom>
              <a:solidFill>
                <a:srgbClr val="DE4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chemeClr val="dk1"/>
                  </a:solidFill>
                  <a:latin typeface="Arial"/>
                  <a:ea typeface="Arial"/>
                  <a:cs typeface="Arial"/>
                  <a:sym typeface="Arial"/>
                </a:endParaRPr>
              </a:p>
            </p:txBody>
          </p:sp>
          <p:sp>
            <p:nvSpPr>
              <p:cNvPr id="787" name="Google Shape;787;p28"/>
              <p:cNvSpPr/>
              <p:nvPr/>
            </p:nvSpPr>
            <p:spPr>
              <a:xfrm rot="2854464">
                <a:off x="3018304" y="1378094"/>
                <a:ext cx="3096667" cy="3096667"/>
              </a:xfrm>
              <a:prstGeom prst="blockArc">
                <a:avLst>
                  <a:gd name="adj1" fmla="val 13411126"/>
                  <a:gd name="adj2" fmla="val 16068669"/>
                  <a:gd name="adj3" fmla="val 7199"/>
                </a:avLst>
              </a:prstGeom>
              <a:solidFill>
                <a:srgbClr val="5F79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chemeClr val="dk1"/>
                  </a:solidFill>
                  <a:latin typeface="Arial"/>
                  <a:ea typeface="Arial"/>
                  <a:cs typeface="Arial"/>
                  <a:sym typeface="Arial"/>
                </a:endParaRPr>
              </a:p>
            </p:txBody>
          </p:sp>
        </p:grpSp>
        <p:grpSp>
          <p:nvGrpSpPr>
            <p:cNvPr id="788" name="Google Shape;788;p28"/>
            <p:cNvGrpSpPr/>
            <p:nvPr/>
          </p:nvGrpSpPr>
          <p:grpSpPr>
            <a:xfrm>
              <a:off x="7981218" y="1772819"/>
              <a:ext cx="2827389" cy="890949"/>
              <a:chOff x="6457218" y="1772816"/>
              <a:chExt cx="2291246" cy="890949"/>
            </a:xfrm>
          </p:grpSpPr>
          <p:sp>
            <p:nvSpPr>
              <p:cNvPr id="789" name="Google Shape;789;p28"/>
              <p:cNvSpPr txBox="1"/>
              <p:nvPr/>
            </p:nvSpPr>
            <p:spPr>
              <a:xfrm>
                <a:off x="6457218" y="1772816"/>
                <a:ext cx="2291246" cy="3094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Content  Here</a:t>
                </a:r>
                <a:endParaRPr sz="1050" b="1" i="0" u="none" strike="noStrike" cap="none">
                  <a:solidFill>
                    <a:schemeClr val="dk1"/>
                  </a:solidFill>
                  <a:latin typeface="Arial"/>
                  <a:ea typeface="Arial"/>
                  <a:cs typeface="Arial"/>
                  <a:sym typeface="Arial"/>
                </a:endParaRPr>
              </a:p>
            </p:txBody>
          </p:sp>
          <p:sp>
            <p:nvSpPr>
              <p:cNvPr id="790" name="Google Shape;790;p28"/>
              <p:cNvSpPr txBox="1"/>
              <p:nvPr/>
            </p:nvSpPr>
            <p:spPr>
              <a:xfrm>
                <a:off x="6457218" y="2044814"/>
                <a:ext cx="2291246" cy="618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Reports. </a:t>
                </a:r>
                <a:endParaRPr sz="900" b="0" i="0" u="none" strike="noStrike" cap="none">
                  <a:solidFill>
                    <a:schemeClr val="dk1"/>
                  </a:solidFill>
                  <a:latin typeface="Arial"/>
                  <a:ea typeface="Arial"/>
                  <a:cs typeface="Arial"/>
                  <a:sym typeface="Arial"/>
                </a:endParaRPr>
              </a:p>
            </p:txBody>
          </p:sp>
        </p:grpSp>
        <p:grpSp>
          <p:nvGrpSpPr>
            <p:cNvPr id="791" name="Google Shape;791;p28"/>
            <p:cNvGrpSpPr/>
            <p:nvPr/>
          </p:nvGrpSpPr>
          <p:grpSpPr>
            <a:xfrm>
              <a:off x="8578643" y="3284987"/>
              <a:ext cx="2827389" cy="890949"/>
              <a:chOff x="6889266" y="3284984"/>
              <a:chExt cx="1998238" cy="890949"/>
            </a:xfrm>
          </p:grpSpPr>
          <p:sp>
            <p:nvSpPr>
              <p:cNvPr id="792" name="Google Shape;792;p28"/>
              <p:cNvSpPr txBox="1"/>
              <p:nvPr/>
            </p:nvSpPr>
            <p:spPr>
              <a:xfrm>
                <a:off x="6889266" y="3284984"/>
                <a:ext cx="1998238" cy="3094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Content  Here</a:t>
                </a:r>
                <a:endParaRPr sz="1050" b="1" i="0" u="none" strike="noStrike" cap="none">
                  <a:solidFill>
                    <a:schemeClr val="dk1"/>
                  </a:solidFill>
                  <a:latin typeface="Arial"/>
                  <a:ea typeface="Arial"/>
                  <a:cs typeface="Arial"/>
                  <a:sym typeface="Arial"/>
                </a:endParaRPr>
              </a:p>
            </p:txBody>
          </p:sp>
          <p:sp>
            <p:nvSpPr>
              <p:cNvPr id="793" name="Google Shape;793;p28"/>
              <p:cNvSpPr txBox="1"/>
              <p:nvPr/>
            </p:nvSpPr>
            <p:spPr>
              <a:xfrm>
                <a:off x="6889266" y="3556982"/>
                <a:ext cx="1998238" cy="618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Reports. </a:t>
                </a:r>
                <a:endParaRPr sz="900" b="0" i="0" u="none" strike="noStrike" cap="none">
                  <a:solidFill>
                    <a:schemeClr val="dk1"/>
                  </a:solidFill>
                  <a:latin typeface="Arial"/>
                  <a:ea typeface="Arial"/>
                  <a:cs typeface="Arial"/>
                  <a:sym typeface="Arial"/>
                </a:endParaRPr>
              </a:p>
            </p:txBody>
          </p:sp>
        </p:grpSp>
        <p:grpSp>
          <p:nvGrpSpPr>
            <p:cNvPr id="794" name="Google Shape;794;p28"/>
            <p:cNvGrpSpPr/>
            <p:nvPr/>
          </p:nvGrpSpPr>
          <p:grpSpPr>
            <a:xfrm>
              <a:off x="8197242" y="5127031"/>
              <a:ext cx="2827389" cy="890949"/>
              <a:chOff x="6673242" y="5020022"/>
              <a:chExt cx="2291246" cy="890949"/>
            </a:xfrm>
          </p:grpSpPr>
          <p:sp>
            <p:nvSpPr>
              <p:cNvPr id="795" name="Google Shape;795;p28"/>
              <p:cNvSpPr txBox="1"/>
              <p:nvPr/>
            </p:nvSpPr>
            <p:spPr>
              <a:xfrm>
                <a:off x="6673242" y="5020022"/>
                <a:ext cx="2291246" cy="3094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Content  Here</a:t>
                </a:r>
                <a:endParaRPr sz="1050" b="1" i="0" u="none" strike="noStrike" cap="none">
                  <a:solidFill>
                    <a:schemeClr val="dk1"/>
                  </a:solidFill>
                  <a:latin typeface="Arial"/>
                  <a:ea typeface="Arial"/>
                  <a:cs typeface="Arial"/>
                  <a:sym typeface="Arial"/>
                </a:endParaRPr>
              </a:p>
            </p:txBody>
          </p:sp>
          <p:sp>
            <p:nvSpPr>
              <p:cNvPr id="796" name="Google Shape;796;p28"/>
              <p:cNvSpPr txBox="1"/>
              <p:nvPr/>
            </p:nvSpPr>
            <p:spPr>
              <a:xfrm>
                <a:off x="6673242" y="5292020"/>
                <a:ext cx="2291246" cy="618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Reports. </a:t>
                </a:r>
                <a:endParaRPr sz="900" b="0" i="0" u="none" strike="noStrike" cap="none">
                  <a:solidFill>
                    <a:schemeClr val="dk1"/>
                  </a:solidFill>
                  <a:latin typeface="Arial"/>
                  <a:ea typeface="Arial"/>
                  <a:cs typeface="Arial"/>
                  <a:sym typeface="Arial"/>
                </a:endParaRPr>
              </a:p>
            </p:txBody>
          </p:sp>
        </p:grpSp>
        <p:grpSp>
          <p:nvGrpSpPr>
            <p:cNvPr id="797" name="Google Shape;797;p28"/>
            <p:cNvGrpSpPr/>
            <p:nvPr/>
          </p:nvGrpSpPr>
          <p:grpSpPr>
            <a:xfrm>
              <a:off x="1492844" y="1749944"/>
              <a:ext cx="2789947" cy="890949"/>
              <a:chOff x="467544" y="1749941"/>
              <a:chExt cx="2291246" cy="890949"/>
            </a:xfrm>
          </p:grpSpPr>
          <p:sp>
            <p:nvSpPr>
              <p:cNvPr id="798" name="Google Shape;798;p28"/>
              <p:cNvSpPr txBox="1"/>
              <p:nvPr/>
            </p:nvSpPr>
            <p:spPr>
              <a:xfrm>
                <a:off x="467544" y="1749941"/>
                <a:ext cx="2221432" cy="30947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Content  Here</a:t>
                </a:r>
                <a:endParaRPr sz="1050" b="1" i="0" u="none" strike="noStrike" cap="none">
                  <a:solidFill>
                    <a:schemeClr val="dk1"/>
                  </a:solidFill>
                  <a:latin typeface="Arial"/>
                  <a:ea typeface="Arial"/>
                  <a:cs typeface="Arial"/>
                  <a:sym typeface="Arial"/>
                </a:endParaRPr>
              </a:p>
            </p:txBody>
          </p:sp>
          <p:sp>
            <p:nvSpPr>
              <p:cNvPr id="799" name="Google Shape;799;p28"/>
              <p:cNvSpPr txBox="1"/>
              <p:nvPr/>
            </p:nvSpPr>
            <p:spPr>
              <a:xfrm>
                <a:off x="467544" y="2021939"/>
                <a:ext cx="2291246" cy="61895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Reports. </a:t>
                </a:r>
                <a:endParaRPr sz="900" b="0" i="0" u="none" strike="noStrike" cap="none">
                  <a:solidFill>
                    <a:schemeClr val="dk1"/>
                  </a:solidFill>
                  <a:latin typeface="Arial"/>
                  <a:ea typeface="Arial"/>
                  <a:cs typeface="Arial"/>
                  <a:sym typeface="Arial"/>
                </a:endParaRPr>
              </a:p>
            </p:txBody>
          </p:sp>
        </p:grpSp>
        <p:grpSp>
          <p:nvGrpSpPr>
            <p:cNvPr id="800" name="Google Shape;800;p28"/>
            <p:cNvGrpSpPr/>
            <p:nvPr/>
          </p:nvGrpSpPr>
          <p:grpSpPr>
            <a:xfrm>
              <a:off x="820916" y="3284987"/>
              <a:ext cx="2802170" cy="890949"/>
              <a:chOff x="242744" y="3314387"/>
              <a:chExt cx="2011990" cy="890949"/>
            </a:xfrm>
          </p:grpSpPr>
          <p:sp>
            <p:nvSpPr>
              <p:cNvPr id="801" name="Google Shape;801;p28"/>
              <p:cNvSpPr txBox="1"/>
              <p:nvPr/>
            </p:nvSpPr>
            <p:spPr>
              <a:xfrm>
                <a:off x="242744" y="3314387"/>
                <a:ext cx="1942176" cy="30947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Content  Here</a:t>
                </a:r>
                <a:endParaRPr sz="1050" b="1" i="0" u="none" strike="noStrike" cap="none">
                  <a:solidFill>
                    <a:schemeClr val="dk1"/>
                  </a:solidFill>
                  <a:latin typeface="Arial"/>
                  <a:ea typeface="Arial"/>
                  <a:cs typeface="Arial"/>
                  <a:sym typeface="Arial"/>
                </a:endParaRPr>
              </a:p>
            </p:txBody>
          </p:sp>
          <p:sp>
            <p:nvSpPr>
              <p:cNvPr id="802" name="Google Shape;802;p28"/>
              <p:cNvSpPr txBox="1"/>
              <p:nvPr/>
            </p:nvSpPr>
            <p:spPr>
              <a:xfrm>
                <a:off x="251520" y="3586385"/>
                <a:ext cx="2003214" cy="61895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Reports. </a:t>
                </a:r>
                <a:endParaRPr sz="900" b="0" i="0" u="none" strike="noStrike" cap="none">
                  <a:solidFill>
                    <a:schemeClr val="dk1"/>
                  </a:solidFill>
                  <a:latin typeface="Arial"/>
                  <a:ea typeface="Arial"/>
                  <a:cs typeface="Arial"/>
                  <a:sym typeface="Arial"/>
                </a:endParaRPr>
              </a:p>
            </p:txBody>
          </p:sp>
        </p:grpSp>
        <p:grpSp>
          <p:nvGrpSpPr>
            <p:cNvPr id="803" name="Google Shape;803;p28"/>
            <p:cNvGrpSpPr/>
            <p:nvPr/>
          </p:nvGrpSpPr>
          <p:grpSpPr>
            <a:xfrm>
              <a:off x="1264596" y="5127031"/>
              <a:ext cx="2802170" cy="890949"/>
              <a:chOff x="251520" y="4998238"/>
              <a:chExt cx="2291246" cy="890949"/>
            </a:xfrm>
          </p:grpSpPr>
          <p:sp>
            <p:nvSpPr>
              <p:cNvPr id="804" name="Google Shape;804;p28"/>
              <p:cNvSpPr txBox="1"/>
              <p:nvPr/>
            </p:nvSpPr>
            <p:spPr>
              <a:xfrm>
                <a:off x="251520" y="4998238"/>
                <a:ext cx="2221432" cy="30947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Content  Here</a:t>
                </a:r>
                <a:endParaRPr sz="1050" b="1" i="0" u="none" strike="noStrike" cap="none">
                  <a:solidFill>
                    <a:schemeClr val="dk1"/>
                  </a:solidFill>
                  <a:latin typeface="Arial"/>
                  <a:ea typeface="Arial"/>
                  <a:cs typeface="Arial"/>
                  <a:sym typeface="Arial"/>
                </a:endParaRPr>
              </a:p>
            </p:txBody>
          </p:sp>
          <p:sp>
            <p:nvSpPr>
              <p:cNvPr id="805" name="Google Shape;805;p28"/>
              <p:cNvSpPr txBox="1"/>
              <p:nvPr/>
            </p:nvSpPr>
            <p:spPr>
              <a:xfrm>
                <a:off x="251520" y="5270236"/>
                <a:ext cx="2291246" cy="61895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Reports. </a:t>
                </a:r>
                <a:endParaRPr sz="900" b="0" i="0" u="none" strike="noStrike" cap="none">
                  <a:solidFill>
                    <a:schemeClr val="dk1"/>
                  </a:solidFill>
                  <a:latin typeface="Arial"/>
                  <a:ea typeface="Arial"/>
                  <a:cs typeface="Arial"/>
                  <a:sym typeface="Arial"/>
                </a:endParaRPr>
              </a:p>
            </p:txBody>
          </p:sp>
        </p:grpSp>
        <p:sp>
          <p:nvSpPr>
            <p:cNvPr id="806" name="Google Shape;806;p28"/>
            <p:cNvSpPr/>
            <p:nvPr/>
          </p:nvSpPr>
          <p:spPr>
            <a:xfrm>
              <a:off x="6986776" y="1893972"/>
              <a:ext cx="944880" cy="350520"/>
            </a:xfrm>
            <a:custGeom>
              <a:avLst/>
              <a:gdLst/>
              <a:ahLst/>
              <a:cxnLst/>
              <a:rect l="l" t="t" r="r" b="b"/>
              <a:pathLst>
                <a:path w="944880" h="350520" extrusionOk="0">
                  <a:moveTo>
                    <a:pt x="0" y="350520"/>
                  </a:moveTo>
                  <a:lnTo>
                    <a:pt x="388620" y="0"/>
                  </a:lnTo>
                  <a:lnTo>
                    <a:pt x="944880" y="0"/>
                  </a:lnTo>
                </a:path>
              </a:pathLst>
            </a:custGeom>
            <a:noFill/>
            <a:ln w="9525" cap="flat" cmpd="sng">
              <a:solidFill>
                <a:srgbClr val="7F7F7F"/>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807" name="Google Shape;807;p28"/>
            <p:cNvSpPr/>
            <p:nvPr/>
          </p:nvSpPr>
          <p:spPr>
            <a:xfrm flipH="1">
              <a:off x="4282790" y="1893972"/>
              <a:ext cx="944880" cy="350520"/>
            </a:xfrm>
            <a:custGeom>
              <a:avLst/>
              <a:gdLst/>
              <a:ahLst/>
              <a:cxnLst/>
              <a:rect l="l" t="t" r="r" b="b"/>
              <a:pathLst>
                <a:path w="944880" h="350520" extrusionOk="0">
                  <a:moveTo>
                    <a:pt x="0" y="350520"/>
                  </a:moveTo>
                  <a:lnTo>
                    <a:pt x="388620" y="0"/>
                  </a:lnTo>
                  <a:lnTo>
                    <a:pt x="944880" y="0"/>
                  </a:lnTo>
                </a:path>
              </a:pathLst>
            </a:custGeom>
            <a:noFill/>
            <a:ln w="9525" cap="flat" cmpd="sng">
              <a:solidFill>
                <a:srgbClr val="7F7F7F"/>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cxnSp>
          <p:nvCxnSpPr>
            <p:cNvPr id="808" name="Google Shape;808;p28"/>
            <p:cNvCxnSpPr>
              <a:endCxn id="792" idx="1"/>
            </p:cNvCxnSpPr>
            <p:nvPr/>
          </p:nvCxnSpPr>
          <p:spPr>
            <a:xfrm>
              <a:off x="7996643" y="3433125"/>
              <a:ext cx="582000" cy="6600"/>
            </a:xfrm>
            <a:prstGeom prst="straightConnector1">
              <a:avLst/>
            </a:prstGeom>
            <a:noFill/>
            <a:ln w="9525" cap="flat" cmpd="sng">
              <a:solidFill>
                <a:srgbClr val="7F7F7F"/>
              </a:solidFill>
              <a:prstDash val="solid"/>
              <a:miter lim="800000"/>
              <a:headEnd type="none" w="sm" len="sm"/>
              <a:tailEnd type="triangle" w="med" len="med"/>
            </a:ln>
          </p:spPr>
        </p:cxnSp>
        <p:sp>
          <p:nvSpPr>
            <p:cNvPr id="809" name="Google Shape;809;p28"/>
            <p:cNvSpPr/>
            <p:nvPr/>
          </p:nvSpPr>
          <p:spPr>
            <a:xfrm flipH="1">
              <a:off x="3366630" y="4901981"/>
              <a:ext cx="684582" cy="191888"/>
            </a:xfrm>
            <a:custGeom>
              <a:avLst/>
              <a:gdLst/>
              <a:ahLst/>
              <a:cxnLst/>
              <a:rect l="l" t="t" r="r" b="b"/>
              <a:pathLst>
                <a:path w="670560" h="137160" extrusionOk="0">
                  <a:moveTo>
                    <a:pt x="0" y="0"/>
                  </a:moveTo>
                  <a:lnTo>
                    <a:pt x="670560" y="0"/>
                  </a:lnTo>
                  <a:lnTo>
                    <a:pt x="670560" y="137160"/>
                  </a:lnTo>
                </a:path>
              </a:pathLst>
            </a:custGeom>
            <a:noFill/>
            <a:ln w="9525" cap="flat" cmpd="sng">
              <a:solidFill>
                <a:srgbClr val="7F7F7F"/>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cxnSp>
          <p:nvCxnSpPr>
            <p:cNvPr id="810" name="Google Shape;810;p28"/>
            <p:cNvCxnSpPr>
              <a:endCxn id="801" idx="3"/>
            </p:cNvCxnSpPr>
            <p:nvPr/>
          </p:nvCxnSpPr>
          <p:spPr>
            <a:xfrm flipH="1">
              <a:off x="3525854" y="3433125"/>
              <a:ext cx="593100" cy="6600"/>
            </a:xfrm>
            <a:prstGeom prst="straightConnector1">
              <a:avLst/>
            </a:prstGeom>
            <a:noFill/>
            <a:ln w="9525" cap="flat" cmpd="sng">
              <a:solidFill>
                <a:srgbClr val="7F7F7F"/>
              </a:solidFill>
              <a:prstDash val="solid"/>
              <a:miter lim="800000"/>
              <a:headEnd type="none" w="sm" len="sm"/>
              <a:tailEnd type="triangle" w="med" len="med"/>
            </a:ln>
          </p:spPr>
        </p:cxnSp>
        <p:sp>
          <p:nvSpPr>
            <p:cNvPr id="811" name="Google Shape;811;p28"/>
            <p:cNvSpPr/>
            <p:nvPr/>
          </p:nvSpPr>
          <p:spPr>
            <a:xfrm>
              <a:off x="8129954" y="4901981"/>
              <a:ext cx="684582" cy="191888"/>
            </a:xfrm>
            <a:custGeom>
              <a:avLst/>
              <a:gdLst/>
              <a:ahLst/>
              <a:cxnLst/>
              <a:rect l="l" t="t" r="r" b="b"/>
              <a:pathLst>
                <a:path w="670560" h="137160" extrusionOk="0">
                  <a:moveTo>
                    <a:pt x="0" y="0"/>
                  </a:moveTo>
                  <a:lnTo>
                    <a:pt x="670560" y="0"/>
                  </a:lnTo>
                  <a:lnTo>
                    <a:pt x="670560" y="137160"/>
                  </a:lnTo>
                </a:path>
              </a:pathLst>
            </a:custGeom>
            <a:noFill/>
            <a:ln w="9525" cap="flat" cmpd="sng">
              <a:solidFill>
                <a:srgbClr val="7F7F7F"/>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grpSp>
      <p:grpSp>
        <p:nvGrpSpPr>
          <p:cNvPr id="812" name="Google Shape;812;p28"/>
          <p:cNvGrpSpPr/>
          <p:nvPr/>
        </p:nvGrpSpPr>
        <p:grpSpPr>
          <a:xfrm>
            <a:off x="-1" y="-1"/>
            <a:ext cx="9146051" cy="5143501"/>
            <a:chOff x="-1" y="-1"/>
            <a:chExt cx="9146051" cy="5143501"/>
          </a:xfrm>
        </p:grpSpPr>
        <p:sp>
          <p:nvSpPr>
            <p:cNvPr id="813" name="Google Shape;813;p28"/>
            <p:cNvSpPr/>
            <p:nvPr/>
          </p:nvSpPr>
          <p:spPr>
            <a:xfrm>
              <a:off x="204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4" name="Google Shape;814;p28"/>
            <p:cNvSpPr/>
            <p:nvPr/>
          </p:nvSpPr>
          <p:spPr>
            <a:xfrm>
              <a:off x="-1"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5" name="Google Shape;815;p28"/>
            <p:cNvSpPr/>
            <p:nvPr/>
          </p:nvSpPr>
          <p:spPr>
            <a:xfrm>
              <a:off x="9032219" y="0"/>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6" name="Google Shape;816;p28"/>
            <p:cNvSpPr/>
            <p:nvPr/>
          </p:nvSpPr>
          <p:spPr>
            <a:xfrm>
              <a:off x="9030169" y="1255776"/>
              <a:ext cx="113831" cy="3887724"/>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7" name="Google Shape;817;p28"/>
            <p:cNvSpPr/>
            <p:nvPr/>
          </p:nvSpPr>
          <p:spPr>
            <a:xfrm rot="-5400000">
              <a:off x="4515086" y="-4401256"/>
              <a:ext cx="113830" cy="8916340"/>
            </a:xfrm>
            <a:prstGeom prst="rect">
              <a:avLst/>
            </a:prstGeom>
            <a:solidFill>
              <a:srgbClr val="E15F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18" name="Google Shape;818;p28"/>
          <p:cNvSpPr/>
          <p:nvPr/>
        </p:nvSpPr>
        <p:spPr>
          <a:xfrm>
            <a:off x="3419475" y="2259013"/>
            <a:ext cx="2312987" cy="2311400"/>
          </a:xfrm>
          <a:custGeom>
            <a:avLst/>
            <a:gdLst/>
            <a:ahLst/>
            <a:cxnLst/>
            <a:rect l="l" t="t" r="r" b="b"/>
            <a:pathLst>
              <a:path w="134" h="134" extrusionOk="0">
                <a:moveTo>
                  <a:pt x="134" y="67"/>
                </a:moveTo>
                <a:cubicBezTo>
                  <a:pt x="134" y="104"/>
                  <a:pt x="104" y="134"/>
                  <a:pt x="67" y="134"/>
                </a:cubicBezTo>
                <a:cubicBezTo>
                  <a:pt x="31" y="134"/>
                  <a:pt x="1" y="104"/>
                  <a:pt x="0" y="67"/>
                </a:cubicBezTo>
                <a:cubicBezTo>
                  <a:pt x="0" y="31"/>
                  <a:pt x="30" y="0"/>
                  <a:pt x="67" y="0"/>
                </a:cubicBezTo>
                <a:cubicBezTo>
                  <a:pt x="104" y="0"/>
                  <a:pt x="134" y="30"/>
                  <a:pt x="134" y="67"/>
                </a:cubicBezTo>
                <a:close/>
                <a:moveTo>
                  <a:pt x="111" y="95"/>
                </a:moveTo>
                <a:cubicBezTo>
                  <a:pt x="111" y="77"/>
                  <a:pt x="111" y="60"/>
                  <a:pt x="111" y="42"/>
                </a:cubicBezTo>
                <a:cubicBezTo>
                  <a:pt x="111" y="38"/>
                  <a:pt x="108" y="39"/>
                  <a:pt x="105" y="39"/>
                </a:cubicBezTo>
                <a:cubicBezTo>
                  <a:pt x="80" y="39"/>
                  <a:pt x="55" y="39"/>
                  <a:pt x="29" y="39"/>
                </a:cubicBezTo>
                <a:cubicBezTo>
                  <a:pt x="25" y="39"/>
                  <a:pt x="24" y="40"/>
                  <a:pt x="24" y="44"/>
                </a:cubicBezTo>
                <a:cubicBezTo>
                  <a:pt x="24" y="59"/>
                  <a:pt x="24" y="75"/>
                  <a:pt x="24" y="90"/>
                </a:cubicBezTo>
                <a:cubicBezTo>
                  <a:pt x="24" y="95"/>
                  <a:pt x="25" y="96"/>
                  <a:pt x="30" y="96"/>
                </a:cubicBezTo>
                <a:cubicBezTo>
                  <a:pt x="55" y="96"/>
                  <a:pt x="80" y="96"/>
                  <a:pt x="105" y="96"/>
                </a:cubicBezTo>
                <a:cubicBezTo>
                  <a:pt x="106" y="96"/>
                  <a:pt x="108" y="96"/>
                  <a:pt x="111" y="95"/>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9" name="Google Shape;819;p28"/>
          <p:cNvSpPr/>
          <p:nvPr/>
        </p:nvSpPr>
        <p:spPr>
          <a:xfrm>
            <a:off x="4024313" y="3035300"/>
            <a:ext cx="1120775" cy="517525"/>
          </a:xfrm>
          <a:custGeom>
            <a:avLst/>
            <a:gdLst/>
            <a:ahLst/>
            <a:cxnLst/>
            <a:rect l="l" t="t" r="r" b="b"/>
            <a:pathLst>
              <a:path w="65" h="30" extrusionOk="0">
                <a:moveTo>
                  <a:pt x="65" y="0"/>
                </a:moveTo>
                <a:cubicBezTo>
                  <a:pt x="54" y="11"/>
                  <a:pt x="43" y="20"/>
                  <a:pt x="32" y="30"/>
                </a:cubicBezTo>
                <a:cubicBezTo>
                  <a:pt x="22" y="20"/>
                  <a:pt x="11" y="10"/>
                  <a:pt x="0" y="0"/>
                </a:cubicBezTo>
                <a:cubicBezTo>
                  <a:pt x="22" y="0"/>
                  <a:pt x="43" y="0"/>
                  <a:pt x="65"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28"/>
          <p:cNvSpPr/>
          <p:nvPr/>
        </p:nvSpPr>
        <p:spPr>
          <a:xfrm>
            <a:off x="4024313" y="3482975"/>
            <a:ext cx="1120775" cy="328613"/>
          </a:xfrm>
          <a:custGeom>
            <a:avLst/>
            <a:gdLst/>
            <a:ahLst/>
            <a:cxnLst/>
            <a:rect l="l" t="t" r="r" b="b"/>
            <a:pathLst>
              <a:path w="65" h="19" extrusionOk="0">
                <a:moveTo>
                  <a:pt x="65" y="19"/>
                </a:moveTo>
                <a:cubicBezTo>
                  <a:pt x="43" y="19"/>
                  <a:pt x="22" y="19"/>
                  <a:pt x="0" y="19"/>
                </a:cubicBezTo>
                <a:cubicBezTo>
                  <a:pt x="7" y="12"/>
                  <a:pt x="13" y="6"/>
                  <a:pt x="20" y="0"/>
                </a:cubicBezTo>
                <a:cubicBezTo>
                  <a:pt x="24" y="4"/>
                  <a:pt x="28" y="8"/>
                  <a:pt x="32" y="12"/>
                </a:cubicBezTo>
                <a:cubicBezTo>
                  <a:pt x="37" y="8"/>
                  <a:pt x="41" y="4"/>
                  <a:pt x="45" y="0"/>
                </a:cubicBezTo>
                <a:cubicBezTo>
                  <a:pt x="52" y="6"/>
                  <a:pt x="58" y="12"/>
                  <a:pt x="65" y="19"/>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28"/>
          <p:cNvSpPr/>
          <p:nvPr/>
        </p:nvSpPr>
        <p:spPr>
          <a:xfrm>
            <a:off x="3937000" y="3103563"/>
            <a:ext cx="346075" cy="638175"/>
          </a:xfrm>
          <a:custGeom>
            <a:avLst/>
            <a:gdLst/>
            <a:ahLst/>
            <a:cxnLst/>
            <a:rect l="l" t="t" r="r" b="b"/>
            <a:pathLst>
              <a:path w="20" h="37" extrusionOk="0">
                <a:moveTo>
                  <a:pt x="0" y="0"/>
                </a:moveTo>
                <a:cubicBezTo>
                  <a:pt x="7" y="6"/>
                  <a:pt x="14" y="12"/>
                  <a:pt x="20" y="18"/>
                </a:cubicBezTo>
                <a:cubicBezTo>
                  <a:pt x="14" y="24"/>
                  <a:pt x="7" y="30"/>
                  <a:pt x="0" y="37"/>
                </a:cubicBezTo>
                <a:cubicBezTo>
                  <a:pt x="0" y="24"/>
                  <a:pt x="0" y="13"/>
                  <a:pt x="0"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28"/>
          <p:cNvSpPr/>
          <p:nvPr/>
        </p:nvSpPr>
        <p:spPr>
          <a:xfrm>
            <a:off x="4868863" y="3086100"/>
            <a:ext cx="361950" cy="655638"/>
          </a:xfrm>
          <a:custGeom>
            <a:avLst/>
            <a:gdLst/>
            <a:ahLst/>
            <a:cxnLst/>
            <a:rect l="l" t="t" r="r" b="b"/>
            <a:pathLst>
              <a:path w="21" h="38" extrusionOk="0">
                <a:moveTo>
                  <a:pt x="21" y="0"/>
                </a:moveTo>
                <a:cubicBezTo>
                  <a:pt x="21" y="13"/>
                  <a:pt x="21" y="25"/>
                  <a:pt x="21" y="38"/>
                </a:cubicBezTo>
                <a:cubicBezTo>
                  <a:pt x="14" y="31"/>
                  <a:pt x="7" y="26"/>
                  <a:pt x="0" y="19"/>
                </a:cubicBezTo>
                <a:cubicBezTo>
                  <a:pt x="7" y="13"/>
                  <a:pt x="14" y="7"/>
                  <a:pt x="21"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29"/>
          <p:cNvSpPr txBox="1">
            <a:spLocks noGrp="1"/>
          </p:cNvSpPr>
          <p:nvPr>
            <p:ph type="title"/>
          </p:nvPr>
        </p:nvSpPr>
        <p:spPr>
          <a:xfrm>
            <a:off x="402335" y="202355"/>
            <a:ext cx="7886700" cy="99417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41719C"/>
              </a:buClr>
              <a:buSzPts val="6600"/>
              <a:buFont typeface="Calibri"/>
              <a:buNone/>
            </a:pPr>
            <a:r>
              <a:rPr lang="en-US" sz="6600" b="1">
                <a:solidFill>
                  <a:srgbClr val="41719C"/>
                </a:solidFill>
              </a:rPr>
              <a:t>Our process is easy</a:t>
            </a:r>
            <a:endParaRPr sz="6600" b="1">
              <a:solidFill>
                <a:srgbClr val="41719C"/>
              </a:solidFill>
            </a:endParaRPr>
          </a:p>
        </p:txBody>
      </p:sp>
      <p:grpSp>
        <p:nvGrpSpPr>
          <p:cNvPr id="828" name="Google Shape;828;p29"/>
          <p:cNvGrpSpPr/>
          <p:nvPr/>
        </p:nvGrpSpPr>
        <p:grpSpPr>
          <a:xfrm>
            <a:off x="5981384" y="1342830"/>
            <a:ext cx="2283908" cy="3978235"/>
            <a:chOff x="5632317" y="1189775"/>
            <a:chExt cx="3305700" cy="5393486"/>
          </a:xfrm>
        </p:grpSpPr>
        <p:sp>
          <p:nvSpPr>
            <p:cNvPr id="829" name="Google Shape;829;p29"/>
            <p:cNvSpPr/>
            <p:nvPr/>
          </p:nvSpPr>
          <p:spPr>
            <a:xfrm>
              <a:off x="5632317" y="1189775"/>
              <a:ext cx="3305700" cy="669000"/>
            </a:xfrm>
            <a:prstGeom prst="chevron">
              <a:avLst>
                <a:gd name="adj" fmla="val 50000"/>
              </a:avLst>
            </a:prstGeom>
            <a:solidFill>
              <a:srgbClr val="41719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Kulim Park Light"/>
                  <a:ea typeface="Kulim Park Light"/>
                  <a:cs typeface="Kulim Park Light"/>
                  <a:sym typeface="Kulim Park Light"/>
                </a:rPr>
                <a:t>Lorem 3</a:t>
              </a:r>
              <a:endParaRPr sz="1400" b="0" i="0" u="none" strike="noStrike" cap="none">
                <a:solidFill>
                  <a:schemeClr val="lt1"/>
                </a:solidFill>
                <a:latin typeface="Kulim Park Light"/>
                <a:ea typeface="Kulim Park Light"/>
                <a:cs typeface="Kulim Park Light"/>
                <a:sym typeface="Kulim Park Light"/>
              </a:endParaRPr>
            </a:p>
          </p:txBody>
        </p:sp>
        <p:sp>
          <p:nvSpPr>
            <p:cNvPr id="830" name="Google Shape;830;p29"/>
            <p:cNvSpPr txBox="1"/>
            <p:nvPr/>
          </p:nvSpPr>
          <p:spPr>
            <a:xfrm>
              <a:off x="6249904" y="3967560"/>
              <a:ext cx="2236199" cy="2615701"/>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Kulim Park Light"/>
                  <a:ea typeface="Kulim Park Light"/>
                  <a:cs typeface="Kulim Park Light"/>
                  <a:sym typeface="Kulim Park Light"/>
                </a:rPr>
                <a:t>Lorem ipsum dolor sit amet, consectetur adipiscing elit. Duis sit amet odio vel purus bibendum luctus. Morbi iaculis dapibus tristique.</a:t>
              </a:r>
              <a:endParaRPr sz="1200" b="0" i="0" u="none" strike="noStrike" cap="none">
                <a:solidFill>
                  <a:schemeClr val="dk1"/>
                </a:solidFill>
                <a:latin typeface="Kulim Park Light"/>
                <a:ea typeface="Kulim Park Light"/>
                <a:cs typeface="Kulim Park Light"/>
                <a:sym typeface="Kulim Park Light"/>
              </a:endParaRPr>
            </a:p>
          </p:txBody>
        </p:sp>
      </p:grpSp>
      <p:grpSp>
        <p:nvGrpSpPr>
          <p:cNvPr id="831" name="Google Shape;831;p29"/>
          <p:cNvGrpSpPr/>
          <p:nvPr/>
        </p:nvGrpSpPr>
        <p:grpSpPr>
          <a:xfrm>
            <a:off x="402335" y="1342981"/>
            <a:ext cx="4138359" cy="3978084"/>
            <a:chOff x="-2442728" y="1189979"/>
            <a:chExt cx="5989809" cy="5393282"/>
          </a:xfrm>
        </p:grpSpPr>
        <p:sp>
          <p:nvSpPr>
            <p:cNvPr id="832" name="Google Shape;832;p29"/>
            <p:cNvSpPr/>
            <p:nvPr/>
          </p:nvSpPr>
          <p:spPr>
            <a:xfrm>
              <a:off x="-2442728" y="1189979"/>
              <a:ext cx="5989809" cy="669000"/>
            </a:xfrm>
            <a:prstGeom prst="homePlate">
              <a:avLst>
                <a:gd name="adj" fmla="val 50000"/>
              </a:avLst>
            </a:prstGeom>
            <a:solidFill>
              <a:srgbClr val="EB5F5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Kulim Park Light"/>
                  <a:ea typeface="Kulim Park Light"/>
                  <a:cs typeface="Kulim Park Light"/>
                  <a:sym typeface="Kulim Park Light"/>
                </a:rPr>
                <a:t>                  Lorem 1</a:t>
              </a:r>
              <a:endParaRPr sz="1400" b="0" i="0" u="none" strike="noStrike" cap="none">
                <a:solidFill>
                  <a:schemeClr val="lt1"/>
                </a:solidFill>
                <a:latin typeface="Kulim Park Light"/>
                <a:ea typeface="Kulim Park Light"/>
                <a:cs typeface="Kulim Park Light"/>
                <a:sym typeface="Kulim Park Light"/>
              </a:endParaRPr>
            </a:p>
          </p:txBody>
        </p:sp>
        <p:sp>
          <p:nvSpPr>
            <p:cNvPr id="833" name="Google Shape;833;p29"/>
            <p:cNvSpPr txBox="1"/>
            <p:nvPr/>
          </p:nvSpPr>
          <p:spPr>
            <a:xfrm>
              <a:off x="552176" y="3967561"/>
              <a:ext cx="2236201" cy="2615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Kulim Park Light"/>
                  <a:ea typeface="Kulim Park Light"/>
                  <a:cs typeface="Kulim Park Light"/>
                  <a:sym typeface="Kulim Park Light"/>
                </a:rPr>
                <a:t>Lorem ipsum dolor sit amet, consectetur adipiscing elit. Duis sit amet odio vel purus bibendum luctus. Morbi iaculis dapibus tristique.</a:t>
              </a:r>
              <a:endParaRPr sz="1200" b="0" i="0" u="none" strike="noStrike" cap="none">
                <a:solidFill>
                  <a:schemeClr val="dk1"/>
                </a:solidFill>
                <a:latin typeface="Kulim Park Light"/>
                <a:ea typeface="Kulim Park Light"/>
                <a:cs typeface="Kulim Park Light"/>
                <a:sym typeface="Kulim Park Light"/>
              </a:endParaRPr>
            </a:p>
          </p:txBody>
        </p:sp>
      </p:grpSp>
      <p:grpSp>
        <p:nvGrpSpPr>
          <p:cNvPr id="834" name="Google Shape;834;p29"/>
          <p:cNvGrpSpPr/>
          <p:nvPr/>
        </p:nvGrpSpPr>
        <p:grpSpPr>
          <a:xfrm>
            <a:off x="4124167" y="1342830"/>
            <a:ext cx="2283908" cy="2569098"/>
            <a:chOff x="2944204" y="1189775"/>
            <a:chExt cx="3305700" cy="3483050"/>
          </a:xfrm>
        </p:grpSpPr>
        <p:sp>
          <p:nvSpPr>
            <p:cNvPr id="835" name="Google Shape;835;p29"/>
            <p:cNvSpPr/>
            <p:nvPr/>
          </p:nvSpPr>
          <p:spPr>
            <a:xfrm>
              <a:off x="2944204" y="1189775"/>
              <a:ext cx="3305700" cy="669000"/>
            </a:xfrm>
            <a:prstGeom prst="chevron">
              <a:avLst>
                <a:gd name="adj" fmla="val 50000"/>
              </a:avLst>
            </a:prstGeom>
            <a:solidFill>
              <a:srgbClr val="FDD46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Kulim Park Light"/>
                  <a:ea typeface="Kulim Park Light"/>
                  <a:cs typeface="Kulim Park Light"/>
                  <a:sym typeface="Kulim Park Light"/>
                </a:rPr>
                <a:t>Lorem 2</a:t>
              </a:r>
              <a:endParaRPr sz="1400" b="0" i="0" u="none" strike="noStrike" cap="none">
                <a:solidFill>
                  <a:schemeClr val="lt1"/>
                </a:solidFill>
                <a:latin typeface="Kulim Park Light"/>
                <a:ea typeface="Kulim Park Light"/>
                <a:cs typeface="Kulim Park Light"/>
                <a:sym typeface="Kulim Park Light"/>
              </a:endParaRPr>
            </a:p>
          </p:txBody>
        </p:sp>
        <p:sp>
          <p:nvSpPr>
            <p:cNvPr id="836" name="Google Shape;836;p29"/>
            <p:cNvSpPr txBox="1"/>
            <p:nvPr/>
          </p:nvSpPr>
          <p:spPr>
            <a:xfrm>
              <a:off x="3478949" y="2057125"/>
              <a:ext cx="2236200" cy="2615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Kulim Park Light"/>
                  <a:ea typeface="Kulim Park Light"/>
                  <a:cs typeface="Kulim Park Light"/>
                  <a:sym typeface="Kulim Park Light"/>
                </a:rPr>
                <a:t>Lorem ipsum dolor sit amet, consectetur adipiscing elit. Duis sit amet odio vel purus bibendum luctus. Morbi iaculis dapibus tristique.</a:t>
              </a:r>
              <a:endParaRPr sz="1200" b="0" i="0" u="none" strike="noStrike" cap="none">
                <a:solidFill>
                  <a:schemeClr val="dk1"/>
                </a:solidFill>
                <a:latin typeface="Kulim Park Light"/>
                <a:ea typeface="Kulim Park Light"/>
                <a:cs typeface="Kulim Park Light"/>
                <a:sym typeface="Kulim Park Ligh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 descr="Nuevos consejos y trucos para usar Gmail"/>
          <p:cNvPicPr preferRelativeResize="0"/>
          <p:nvPr/>
        </p:nvPicPr>
        <p:blipFill rotWithShape="1">
          <a:blip r:embed="rId3">
            <a:alphaModFix/>
          </a:blip>
          <a:srcRect b="2469"/>
          <a:stretch/>
        </p:blipFill>
        <p:spPr>
          <a:xfrm>
            <a:off x="0" y="0"/>
            <a:ext cx="9144000" cy="5143500"/>
          </a:xfrm>
          <a:prstGeom prst="rect">
            <a:avLst/>
          </a:prstGeom>
          <a:noFill/>
          <a:ln>
            <a:noFill/>
          </a:ln>
        </p:spPr>
      </p:pic>
      <p:grpSp>
        <p:nvGrpSpPr>
          <p:cNvPr id="208" name="Google Shape;208;p3"/>
          <p:cNvGrpSpPr/>
          <p:nvPr/>
        </p:nvGrpSpPr>
        <p:grpSpPr>
          <a:xfrm>
            <a:off x="2115597" y="3651884"/>
            <a:ext cx="5289302" cy="1018612"/>
            <a:chOff x="4082362" y="1017929"/>
            <a:chExt cx="4797245" cy="1358149"/>
          </a:xfrm>
        </p:grpSpPr>
        <p:sp>
          <p:nvSpPr>
            <p:cNvPr id="209" name="Google Shape;209;p3"/>
            <p:cNvSpPr txBox="1"/>
            <p:nvPr/>
          </p:nvSpPr>
          <p:spPr>
            <a:xfrm>
              <a:off x="4082362" y="1017929"/>
              <a:ext cx="4777152" cy="123110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5400" b="1" i="0" u="none" strike="noStrike" cap="none">
                  <a:solidFill>
                    <a:schemeClr val="lt1"/>
                  </a:solidFill>
                  <a:latin typeface="Red Hat Display Black"/>
                  <a:ea typeface="Red Hat Display Black"/>
                  <a:cs typeface="Red Hat Display Black"/>
                  <a:sym typeface="Red Hat Display Black"/>
                </a:rPr>
                <a:t>Section</a:t>
              </a:r>
              <a:r>
                <a:rPr lang="en-US" sz="5400" b="0" i="0" u="none" strike="noStrike" cap="none">
                  <a:solidFill>
                    <a:schemeClr val="lt1"/>
                  </a:solidFill>
                  <a:latin typeface="Red Hat Display Black"/>
                  <a:ea typeface="Red Hat Display Black"/>
                  <a:cs typeface="Red Hat Display Black"/>
                  <a:sym typeface="Red Hat Display Black"/>
                </a:rPr>
                <a:t> </a:t>
              </a:r>
              <a:r>
                <a:rPr lang="en-US" sz="5400" b="1" i="0" u="none" strike="noStrike" cap="none">
                  <a:solidFill>
                    <a:schemeClr val="lt1"/>
                  </a:solidFill>
                  <a:latin typeface="Red Hat Display Black"/>
                  <a:ea typeface="Red Hat Display Black"/>
                  <a:cs typeface="Red Hat Display Black"/>
                  <a:sym typeface="Red Hat Display Black"/>
                </a:rPr>
                <a:t>Break</a:t>
              </a:r>
              <a:endParaRPr sz="5400" b="1" i="0" u="none" strike="noStrike" cap="none">
                <a:solidFill>
                  <a:schemeClr val="lt1"/>
                </a:solidFill>
                <a:latin typeface="Red Hat Display Black"/>
                <a:ea typeface="Red Hat Display Black"/>
                <a:cs typeface="Red Hat Display Black"/>
                <a:sym typeface="Red Hat Display Black"/>
              </a:endParaRPr>
            </a:p>
          </p:txBody>
        </p:sp>
        <p:sp>
          <p:nvSpPr>
            <p:cNvPr id="210" name="Google Shape;210;p3"/>
            <p:cNvSpPr txBox="1"/>
            <p:nvPr/>
          </p:nvSpPr>
          <p:spPr>
            <a:xfrm>
              <a:off x="4102511" y="1965709"/>
              <a:ext cx="4777096" cy="4103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Insert the Subtitle of Your Presentation</a:t>
              </a: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30"/>
          <p:cNvSpPr txBox="1">
            <a:spLocks noGrp="1"/>
          </p:cNvSpPr>
          <p:nvPr>
            <p:ph type="title" idx="4294967295"/>
          </p:nvPr>
        </p:nvSpPr>
        <p:spPr>
          <a:xfrm>
            <a:off x="2551907" y="210345"/>
            <a:ext cx="3954462" cy="573088"/>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41719C"/>
              </a:buClr>
              <a:buSzPts val="990"/>
              <a:buFont typeface="Calibri"/>
              <a:buNone/>
            </a:pPr>
            <a:r>
              <a:rPr lang="en-US" sz="5400" b="1">
                <a:solidFill>
                  <a:srgbClr val="41719C"/>
                </a:solidFill>
              </a:rPr>
              <a:t>Choose the tone</a:t>
            </a:r>
            <a:endParaRPr sz="5400" b="1">
              <a:solidFill>
                <a:srgbClr val="41719C"/>
              </a:solidFill>
            </a:endParaRPr>
          </a:p>
        </p:txBody>
      </p:sp>
      <p:sp>
        <p:nvSpPr>
          <p:cNvPr id="842" name="Google Shape;842;p30"/>
          <p:cNvSpPr txBox="1">
            <a:spLocks noGrp="1"/>
          </p:cNvSpPr>
          <p:nvPr>
            <p:ph type="title" idx="4294967295"/>
          </p:nvPr>
        </p:nvSpPr>
        <p:spPr>
          <a:xfrm>
            <a:off x="1337469" y="3008083"/>
            <a:ext cx="2428875" cy="441325"/>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90000"/>
              </a:lnSpc>
              <a:spcBef>
                <a:spcPts val="0"/>
              </a:spcBef>
              <a:spcAft>
                <a:spcPts val="0"/>
              </a:spcAft>
              <a:buClr>
                <a:srgbClr val="41719C"/>
              </a:buClr>
              <a:buSzPct val="100000"/>
              <a:buFont typeface="Calibri"/>
              <a:buNone/>
            </a:pPr>
            <a:r>
              <a:rPr lang="en-US" b="1">
                <a:solidFill>
                  <a:srgbClr val="41719C"/>
                </a:solidFill>
              </a:rPr>
              <a:t>Formal</a:t>
            </a:r>
            <a:endParaRPr b="1">
              <a:solidFill>
                <a:srgbClr val="41719C"/>
              </a:solidFill>
            </a:endParaRPr>
          </a:p>
        </p:txBody>
      </p:sp>
      <p:sp>
        <p:nvSpPr>
          <p:cNvPr id="843" name="Google Shape;843;p30"/>
          <p:cNvSpPr txBox="1">
            <a:spLocks noGrp="1"/>
          </p:cNvSpPr>
          <p:nvPr>
            <p:ph type="title" idx="4294967295"/>
          </p:nvPr>
        </p:nvSpPr>
        <p:spPr>
          <a:xfrm>
            <a:off x="5857196" y="3008083"/>
            <a:ext cx="2428875" cy="441325"/>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90000"/>
              </a:lnSpc>
              <a:spcBef>
                <a:spcPts val="0"/>
              </a:spcBef>
              <a:spcAft>
                <a:spcPts val="0"/>
              </a:spcAft>
              <a:buClr>
                <a:srgbClr val="41719C"/>
              </a:buClr>
              <a:buSzPct val="100000"/>
              <a:buFont typeface="Calibri"/>
              <a:buNone/>
            </a:pPr>
            <a:r>
              <a:rPr lang="en-US" b="1">
                <a:solidFill>
                  <a:srgbClr val="41719C"/>
                </a:solidFill>
              </a:rPr>
              <a:t>Informal</a:t>
            </a:r>
            <a:endParaRPr b="1">
              <a:solidFill>
                <a:srgbClr val="41719C"/>
              </a:solidFill>
            </a:endParaRPr>
          </a:p>
        </p:txBody>
      </p:sp>
      <p:sp>
        <p:nvSpPr>
          <p:cNvPr id="844" name="Google Shape;844;p30"/>
          <p:cNvSpPr txBox="1">
            <a:spLocks noGrp="1"/>
          </p:cNvSpPr>
          <p:nvPr>
            <p:ph type="subTitle" idx="4294967295"/>
          </p:nvPr>
        </p:nvSpPr>
        <p:spPr>
          <a:xfrm>
            <a:off x="829470" y="3548352"/>
            <a:ext cx="3444875" cy="111283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1200"/>
              </a:spcAft>
              <a:buClr>
                <a:srgbClr val="41719C"/>
              </a:buClr>
              <a:buSzPts val="2100"/>
              <a:buFont typeface="Arial"/>
              <a:buNone/>
            </a:pPr>
            <a:r>
              <a:rPr lang="en-US" sz="2100" b="0" i="0" u="none" strike="noStrike" cap="none">
                <a:solidFill>
                  <a:srgbClr val="41719C"/>
                </a:solidFill>
                <a:latin typeface="Calibri"/>
                <a:ea typeface="Calibri"/>
                <a:cs typeface="Calibri"/>
                <a:sym typeface="Calibri"/>
              </a:rPr>
              <a:t>If you are using a presentation to defend your thesis, it’s better to choose a formal tone.</a:t>
            </a:r>
            <a:endParaRPr sz="2100" b="0" i="0" u="none" strike="noStrike" cap="none">
              <a:solidFill>
                <a:srgbClr val="41719C"/>
              </a:solidFill>
              <a:latin typeface="Calibri"/>
              <a:ea typeface="Calibri"/>
              <a:cs typeface="Calibri"/>
              <a:sym typeface="Calibri"/>
            </a:endParaRPr>
          </a:p>
        </p:txBody>
      </p:sp>
      <p:sp>
        <p:nvSpPr>
          <p:cNvPr id="845" name="Google Shape;845;p30"/>
          <p:cNvSpPr txBox="1">
            <a:spLocks noGrp="1"/>
          </p:cNvSpPr>
          <p:nvPr>
            <p:ph type="subTitle" idx="4294967295"/>
          </p:nvPr>
        </p:nvSpPr>
        <p:spPr>
          <a:xfrm>
            <a:off x="5290215" y="3548352"/>
            <a:ext cx="3446462" cy="111283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1200"/>
              </a:spcAft>
              <a:buClr>
                <a:srgbClr val="41719C"/>
              </a:buClr>
              <a:buSzPts val="2100"/>
              <a:buFont typeface="Arial"/>
              <a:buNone/>
            </a:pPr>
            <a:r>
              <a:rPr lang="en-US" sz="2100" b="0" i="0" u="none" strike="noStrike" cap="none">
                <a:solidFill>
                  <a:srgbClr val="41719C"/>
                </a:solidFill>
                <a:latin typeface="Calibri"/>
                <a:ea typeface="Calibri"/>
                <a:cs typeface="Calibri"/>
                <a:sym typeface="Calibri"/>
              </a:rPr>
              <a:t>If you’re going to show your project to your classmates, a dynamic and funny approach could be better.</a:t>
            </a:r>
            <a:endParaRPr sz="2100" b="0" i="0" u="none" strike="noStrike" cap="none">
              <a:solidFill>
                <a:srgbClr val="41719C"/>
              </a:solidFill>
              <a:latin typeface="Calibri"/>
              <a:ea typeface="Calibri"/>
              <a:cs typeface="Calibri"/>
              <a:sym typeface="Calibri"/>
            </a:endParaRPr>
          </a:p>
        </p:txBody>
      </p:sp>
      <p:grpSp>
        <p:nvGrpSpPr>
          <p:cNvPr id="846" name="Google Shape;846;p30"/>
          <p:cNvGrpSpPr/>
          <p:nvPr/>
        </p:nvGrpSpPr>
        <p:grpSpPr>
          <a:xfrm>
            <a:off x="-1" y="-1"/>
            <a:ext cx="9146051" cy="5143501"/>
            <a:chOff x="-1" y="-1"/>
            <a:chExt cx="9146051" cy="5143501"/>
          </a:xfrm>
        </p:grpSpPr>
        <p:sp>
          <p:nvSpPr>
            <p:cNvPr id="847" name="Google Shape;847;p30"/>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8" name="Google Shape;848;p30"/>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9" name="Google Shape;849;p30"/>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0" name="Google Shape;850;p30"/>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1" name="Google Shape;851;p30"/>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852" name="Google Shape;852;p30"/>
          <p:cNvPicPr preferRelativeResize="0"/>
          <p:nvPr/>
        </p:nvPicPr>
        <p:blipFill rotWithShape="1">
          <a:blip r:embed="rId3">
            <a:alphaModFix/>
          </a:blip>
          <a:srcRect/>
          <a:stretch/>
        </p:blipFill>
        <p:spPr>
          <a:xfrm>
            <a:off x="2287259" y="1647222"/>
            <a:ext cx="4110997" cy="12315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31"/>
          <p:cNvSpPr/>
          <p:nvPr/>
        </p:nvSpPr>
        <p:spPr>
          <a:xfrm>
            <a:off x="0" y="6372"/>
            <a:ext cx="6295832" cy="826375"/>
          </a:xfrm>
          <a:prstGeom prst="roundRect">
            <a:avLst>
              <a:gd name="adj" fmla="val 16667"/>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8" name="Google Shape;858;p31"/>
          <p:cNvSpPr txBox="1">
            <a:spLocks noGrp="1"/>
          </p:cNvSpPr>
          <p:nvPr>
            <p:ph type="title"/>
          </p:nvPr>
        </p:nvSpPr>
        <p:spPr>
          <a:xfrm>
            <a:off x="227013" y="109366"/>
            <a:ext cx="7772400" cy="6264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sz="3600" b="1">
                <a:solidFill>
                  <a:schemeClr val="lt1"/>
                </a:solidFill>
              </a:rPr>
              <a:t>Let’s review some concepts</a:t>
            </a:r>
            <a:endParaRPr sz="3600" b="1">
              <a:solidFill>
                <a:schemeClr val="lt1"/>
              </a:solidFill>
            </a:endParaRPr>
          </a:p>
        </p:txBody>
      </p:sp>
      <p:sp>
        <p:nvSpPr>
          <p:cNvPr id="859" name="Google Shape;859;p31"/>
          <p:cNvSpPr txBox="1">
            <a:spLocks noGrp="1"/>
          </p:cNvSpPr>
          <p:nvPr>
            <p:ph type="body" idx="2"/>
          </p:nvPr>
        </p:nvSpPr>
        <p:spPr>
          <a:xfrm>
            <a:off x="706006" y="3531094"/>
            <a:ext cx="2176800" cy="1189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en-US" sz="1500" b="1"/>
              <a:t>Yellow</a:t>
            </a:r>
            <a:endParaRPr sz="1500" b="1"/>
          </a:p>
          <a:p>
            <a:pPr marL="0" lvl="0" indent="0" algn="l" rtl="0">
              <a:lnSpc>
                <a:spcPct val="90000"/>
              </a:lnSpc>
              <a:spcBef>
                <a:spcPts val="600"/>
              </a:spcBef>
              <a:spcAft>
                <a:spcPts val="600"/>
              </a:spcAft>
              <a:buClr>
                <a:schemeClr val="dk1"/>
              </a:buClr>
              <a:buSzPts val="1600"/>
              <a:buNone/>
            </a:pPr>
            <a:r>
              <a:rPr lang="en-US" sz="1100"/>
              <a:t>Is the color of gold, butter and ripe lemons. In the spectrum of visible light, yellow is found bet and orange.</a:t>
            </a:r>
            <a:endParaRPr sz="1100"/>
          </a:p>
        </p:txBody>
      </p:sp>
      <p:sp>
        <p:nvSpPr>
          <p:cNvPr id="860" name="Google Shape;860;p31"/>
          <p:cNvSpPr txBox="1">
            <a:spLocks noGrp="1"/>
          </p:cNvSpPr>
          <p:nvPr>
            <p:ph type="body" idx="3"/>
          </p:nvPr>
        </p:nvSpPr>
        <p:spPr>
          <a:xfrm>
            <a:off x="3567882" y="3531094"/>
            <a:ext cx="2176800" cy="1189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en-US" sz="1500" b="1"/>
              <a:t>Blue</a:t>
            </a:r>
            <a:endParaRPr sz="1500" b="1"/>
          </a:p>
          <a:p>
            <a:pPr marL="0" lvl="0" indent="0" algn="l" rtl="0">
              <a:lnSpc>
                <a:spcPct val="90000"/>
              </a:lnSpc>
              <a:spcBef>
                <a:spcPts val="600"/>
              </a:spcBef>
              <a:spcAft>
                <a:spcPts val="600"/>
              </a:spcAft>
              <a:buClr>
                <a:schemeClr val="dk1"/>
              </a:buClr>
              <a:buSzPts val="1600"/>
              <a:buNone/>
            </a:pPr>
            <a:r>
              <a:rPr lang="en-US" sz="1100"/>
              <a:t>Is the colour of the clear sky and the deep sea. It is located between violet and green on the optical spectrum.</a:t>
            </a:r>
            <a:endParaRPr sz="1100"/>
          </a:p>
        </p:txBody>
      </p:sp>
      <p:sp>
        <p:nvSpPr>
          <p:cNvPr id="861" name="Google Shape;861;p31"/>
          <p:cNvSpPr/>
          <p:nvPr/>
        </p:nvSpPr>
        <p:spPr>
          <a:xfrm>
            <a:off x="1233488" y="1273175"/>
            <a:ext cx="468313" cy="444500"/>
          </a:xfrm>
          <a:custGeom>
            <a:avLst/>
            <a:gdLst/>
            <a:ahLst/>
            <a:cxnLst/>
            <a:rect l="l" t="t" r="r" b="b"/>
            <a:pathLst>
              <a:path w="33" h="32" extrusionOk="0">
                <a:moveTo>
                  <a:pt x="3" y="19"/>
                </a:moveTo>
                <a:cubicBezTo>
                  <a:pt x="0" y="17"/>
                  <a:pt x="1" y="14"/>
                  <a:pt x="2" y="12"/>
                </a:cubicBezTo>
                <a:cubicBezTo>
                  <a:pt x="5" y="4"/>
                  <a:pt x="14" y="0"/>
                  <a:pt x="21" y="4"/>
                </a:cubicBezTo>
                <a:cubicBezTo>
                  <a:pt x="29" y="7"/>
                  <a:pt x="33" y="16"/>
                  <a:pt x="29" y="24"/>
                </a:cubicBezTo>
                <a:cubicBezTo>
                  <a:pt x="28" y="25"/>
                  <a:pt x="27" y="25"/>
                  <a:pt x="26" y="26"/>
                </a:cubicBezTo>
                <a:cubicBezTo>
                  <a:pt x="25" y="27"/>
                  <a:pt x="24" y="28"/>
                  <a:pt x="23" y="29"/>
                </a:cubicBezTo>
                <a:cubicBezTo>
                  <a:pt x="22" y="30"/>
                  <a:pt x="20" y="31"/>
                  <a:pt x="18" y="32"/>
                </a:cubicBezTo>
                <a:cubicBezTo>
                  <a:pt x="12" y="32"/>
                  <a:pt x="7" y="30"/>
                  <a:pt x="3" y="26"/>
                </a:cubicBezTo>
                <a:cubicBezTo>
                  <a:pt x="1" y="23"/>
                  <a:pt x="1" y="21"/>
                  <a:pt x="3" y="19"/>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31"/>
          <p:cNvSpPr/>
          <p:nvPr/>
        </p:nvSpPr>
        <p:spPr>
          <a:xfrm>
            <a:off x="1658938" y="2940050"/>
            <a:ext cx="269875" cy="609600"/>
          </a:xfrm>
          <a:custGeom>
            <a:avLst/>
            <a:gdLst/>
            <a:ahLst/>
            <a:cxnLst/>
            <a:rect l="l" t="t" r="r" b="b"/>
            <a:pathLst>
              <a:path w="19" h="44" extrusionOk="0">
                <a:moveTo>
                  <a:pt x="9" y="16"/>
                </a:moveTo>
                <a:cubicBezTo>
                  <a:pt x="7" y="17"/>
                  <a:pt x="5" y="18"/>
                  <a:pt x="3" y="18"/>
                </a:cubicBezTo>
                <a:cubicBezTo>
                  <a:pt x="1" y="19"/>
                  <a:pt x="0" y="19"/>
                  <a:pt x="0" y="16"/>
                </a:cubicBezTo>
                <a:cubicBezTo>
                  <a:pt x="0" y="13"/>
                  <a:pt x="0" y="10"/>
                  <a:pt x="4" y="9"/>
                </a:cubicBezTo>
                <a:cubicBezTo>
                  <a:pt x="6" y="7"/>
                  <a:pt x="9" y="5"/>
                  <a:pt x="11" y="2"/>
                </a:cubicBezTo>
                <a:cubicBezTo>
                  <a:pt x="13" y="0"/>
                  <a:pt x="15" y="0"/>
                  <a:pt x="17" y="0"/>
                </a:cubicBezTo>
                <a:cubicBezTo>
                  <a:pt x="18" y="1"/>
                  <a:pt x="18" y="3"/>
                  <a:pt x="18" y="4"/>
                </a:cubicBezTo>
                <a:cubicBezTo>
                  <a:pt x="19" y="16"/>
                  <a:pt x="18" y="28"/>
                  <a:pt x="19" y="40"/>
                </a:cubicBezTo>
                <a:cubicBezTo>
                  <a:pt x="19" y="43"/>
                  <a:pt x="17" y="44"/>
                  <a:pt x="14" y="44"/>
                </a:cubicBezTo>
                <a:cubicBezTo>
                  <a:pt x="11" y="44"/>
                  <a:pt x="9" y="44"/>
                  <a:pt x="9" y="40"/>
                </a:cubicBezTo>
                <a:cubicBezTo>
                  <a:pt x="10" y="32"/>
                  <a:pt x="9" y="24"/>
                  <a:pt x="9" y="16"/>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31"/>
          <p:cNvSpPr/>
          <p:nvPr/>
        </p:nvSpPr>
        <p:spPr>
          <a:xfrm>
            <a:off x="2070101" y="1384300"/>
            <a:ext cx="241300" cy="250825"/>
          </a:xfrm>
          <a:custGeom>
            <a:avLst/>
            <a:gdLst/>
            <a:ahLst/>
            <a:cxnLst/>
            <a:rect l="l" t="t" r="r" b="b"/>
            <a:pathLst>
              <a:path w="17" h="18" extrusionOk="0">
                <a:moveTo>
                  <a:pt x="17" y="9"/>
                </a:moveTo>
                <a:cubicBezTo>
                  <a:pt x="17" y="14"/>
                  <a:pt x="13" y="18"/>
                  <a:pt x="9" y="18"/>
                </a:cubicBezTo>
                <a:cubicBezTo>
                  <a:pt x="4" y="18"/>
                  <a:pt x="0" y="14"/>
                  <a:pt x="0" y="10"/>
                </a:cubicBezTo>
                <a:cubicBezTo>
                  <a:pt x="0" y="4"/>
                  <a:pt x="3" y="1"/>
                  <a:pt x="9" y="1"/>
                </a:cubicBezTo>
                <a:cubicBezTo>
                  <a:pt x="13" y="0"/>
                  <a:pt x="17" y="4"/>
                  <a:pt x="17" y="9"/>
                </a:cubicBezTo>
                <a:close/>
                <a:moveTo>
                  <a:pt x="8" y="4"/>
                </a:moveTo>
                <a:cubicBezTo>
                  <a:pt x="7" y="7"/>
                  <a:pt x="5" y="8"/>
                  <a:pt x="5" y="9"/>
                </a:cubicBezTo>
                <a:cubicBezTo>
                  <a:pt x="6" y="10"/>
                  <a:pt x="7" y="12"/>
                  <a:pt x="9" y="12"/>
                </a:cubicBezTo>
                <a:cubicBezTo>
                  <a:pt x="10" y="12"/>
                  <a:pt x="12" y="10"/>
                  <a:pt x="12" y="9"/>
                </a:cubicBezTo>
                <a:cubicBezTo>
                  <a:pt x="12" y="8"/>
                  <a:pt x="10" y="7"/>
                  <a:pt x="8" y="4"/>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31"/>
          <p:cNvSpPr/>
          <p:nvPr/>
        </p:nvSpPr>
        <p:spPr>
          <a:xfrm>
            <a:off x="2070101" y="1981200"/>
            <a:ext cx="241300" cy="236538"/>
          </a:xfrm>
          <a:custGeom>
            <a:avLst/>
            <a:gdLst/>
            <a:ahLst/>
            <a:cxnLst/>
            <a:rect l="l" t="t" r="r" b="b"/>
            <a:pathLst>
              <a:path w="17" h="17" extrusionOk="0">
                <a:moveTo>
                  <a:pt x="0" y="8"/>
                </a:moveTo>
                <a:cubicBezTo>
                  <a:pt x="0" y="3"/>
                  <a:pt x="4" y="0"/>
                  <a:pt x="8" y="0"/>
                </a:cubicBezTo>
                <a:cubicBezTo>
                  <a:pt x="13" y="0"/>
                  <a:pt x="17" y="3"/>
                  <a:pt x="17" y="8"/>
                </a:cubicBezTo>
                <a:cubicBezTo>
                  <a:pt x="17" y="13"/>
                  <a:pt x="13" y="17"/>
                  <a:pt x="8" y="17"/>
                </a:cubicBezTo>
                <a:cubicBezTo>
                  <a:pt x="3" y="17"/>
                  <a:pt x="0" y="13"/>
                  <a:pt x="0" y="8"/>
                </a:cubicBezTo>
                <a:close/>
                <a:moveTo>
                  <a:pt x="13" y="8"/>
                </a:moveTo>
                <a:cubicBezTo>
                  <a:pt x="11" y="7"/>
                  <a:pt x="10" y="5"/>
                  <a:pt x="8" y="5"/>
                </a:cubicBezTo>
                <a:cubicBezTo>
                  <a:pt x="7" y="5"/>
                  <a:pt x="6" y="7"/>
                  <a:pt x="5" y="8"/>
                </a:cubicBezTo>
                <a:cubicBezTo>
                  <a:pt x="6" y="9"/>
                  <a:pt x="7" y="11"/>
                  <a:pt x="9" y="11"/>
                </a:cubicBezTo>
                <a:cubicBezTo>
                  <a:pt x="10" y="11"/>
                  <a:pt x="11" y="10"/>
                  <a:pt x="13" y="8"/>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31"/>
          <p:cNvSpPr/>
          <p:nvPr/>
        </p:nvSpPr>
        <p:spPr>
          <a:xfrm>
            <a:off x="1333501" y="2551113"/>
            <a:ext cx="241300" cy="249238"/>
          </a:xfrm>
          <a:custGeom>
            <a:avLst/>
            <a:gdLst/>
            <a:ahLst/>
            <a:cxnLst/>
            <a:rect l="l" t="t" r="r" b="b"/>
            <a:pathLst>
              <a:path w="17" h="18" extrusionOk="0">
                <a:moveTo>
                  <a:pt x="17" y="9"/>
                </a:moveTo>
                <a:cubicBezTo>
                  <a:pt x="17" y="14"/>
                  <a:pt x="13" y="18"/>
                  <a:pt x="8" y="18"/>
                </a:cubicBezTo>
                <a:cubicBezTo>
                  <a:pt x="4" y="18"/>
                  <a:pt x="0" y="14"/>
                  <a:pt x="0" y="9"/>
                </a:cubicBezTo>
                <a:cubicBezTo>
                  <a:pt x="0" y="5"/>
                  <a:pt x="3" y="1"/>
                  <a:pt x="8" y="1"/>
                </a:cubicBezTo>
                <a:cubicBezTo>
                  <a:pt x="13" y="0"/>
                  <a:pt x="17" y="4"/>
                  <a:pt x="17" y="9"/>
                </a:cubicBezTo>
                <a:close/>
                <a:moveTo>
                  <a:pt x="8" y="13"/>
                </a:moveTo>
                <a:cubicBezTo>
                  <a:pt x="8" y="13"/>
                  <a:pt x="9" y="13"/>
                  <a:pt x="9" y="13"/>
                </a:cubicBezTo>
                <a:cubicBezTo>
                  <a:pt x="10" y="12"/>
                  <a:pt x="12" y="10"/>
                  <a:pt x="12" y="9"/>
                </a:cubicBezTo>
                <a:cubicBezTo>
                  <a:pt x="11" y="8"/>
                  <a:pt x="10" y="6"/>
                  <a:pt x="8" y="6"/>
                </a:cubicBezTo>
                <a:cubicBezTo>
                  <a:pt x="7" y="6"/>
                  <a:pt x="5" y="8"/>
                  <a:pt x="5" y="9"/>
                </a:cubicBezTo>
                <a:cubicBezTo>
                  <a:pt x="5" y="10"/>
                  <a:pt x="7" y="12"/>
                  <a:pt x="8" y="13"/>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31"/>
          <p:cNvSpPr/>
          <p:nvPr/>
        </p:nvSpPr>
        <p:spPr>
          <a:xfrm>
            <a:off x="2070101" y="2551113"/>
            <a:ext cx="241300" cy="249238"/>
          </a:xfrm>
          <a:custGeom>
            <a:avLst/>
            <a:gdLst/>
            <a:ahLst/>
            <a:cxnLst/>
            <a:rect l="l" t="t" r="r" b="b"/>
            <a:pathLst>
              <a:path w="17" h="18" extrusionOk="0">
                <a:moveTo>
                  <a:pt x="0" y="9"/>
                </a:moveTo>
                <a:cubicBezTo>
                  <a:pt x="0" y="4"/>
                  <a:pt x="4" y="0"/>
                  <a:pt x="9" y="0"/>
                </a:cubicBezTo>
                <a:cubicBezTo>
                  <a:pt x="13" y="1"/>
                  <a:pt x="17" y="5"/>
                  <a:pt x="17" y="9"/>
                </a:cubicBezTo>
                <a:cubicBezTo>
                  <a:pt x="17" y="14"/>
                  <a:pt x="13" y="18"/>
                  <a:pt x="8" y="18"/>
                </a:cubicBezTo>
                <a:cubicBezTo>
                  <a:pt x="3" y="18"/>
                  <a:pt x="0" y="14"/>
                  <a:pt x="0" y="9"/>
                </a:cubicBezTo>
                <a:close/>
                <a:moveTo>
                  <a:pt x="9" y="14"/>
                </a:moveTo>
                <a:cubicBezTo>
                  <a:pt x="10" y="12"/>
                  <a:pt x="12" y="10"/>
                  <a:pt x="12" y="9"/>
                </a:cubicBezTo>
                <a:cubicBezTo>
                  <a:pt x="11" y="8"/>
                  <a:pt x="10" y="6"/>
                  <a:pt x="8" y="6"/>
                </a:cubicBezTo>
                <a:cubicBezTo>
                  <a:pt x="7" y="6"/>
                  <a:pt x="5" y="8"/>
                  <a:pt x="5" y="9"/>
                </a:cubicBezTo>
                <a:cubicBezTo>
                  <a:pt x="5" y="11"/>
                  <a:pt x="7" y="12"/>
                  <a:pt x="9" y="14"/>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31"/>
          <p:cNvSpPr/>
          <p:nvPr/>
        </p:nvSpPr>
        <p:spPr>
          <a:xfrm>
            <a:off x="1333501" y="1981200"/>
            <a:ext cx="241300" cy="236538"/>
          </a:xfrm>
          <a:custGeom>
            <a:avLst/>
            <a:gdLst/>
            <a:ahLst/>
            <a:cxnLst/>
            <a:rect l="l" t="t" r="r" b="b"/>
            <a:pathLst>
              <a:path w="17" h="17" extrusionOk="0">
                <a:moveTo>
                  <a:pt x="9" y="1"/>
                </a:moveTo>
                <a:cubicBezTo>
                  <a:pt x="9" y="1"/>
                  <a:pt x="9" y="1"/>
                  <a:pt x="9" y="0"/>
                </a:cubicBezTo>
                <a:cubicBezTo>
                  <a:pt x="14" y="1"/>
                  <a:pt x="17" y="4"/>
                  <a:pt x="17" y="9"/>
                </a:cubicBezTo>
                <a:cubicBezTo>
                  <a:pt x="16" y="14"/>
                  <a:pt x="13" y="17"/>
                  <a:pt x="8" y="17"/>
                </a:cubicBezTo>
                <a:cubicBezTo>
                  <a:pt x="4" y="17"/>
                  <a:pt x="0" y="13"/>
                  <a:pt x="0" y="10"/>
                </a:cubicBezTo>
                <a:cubicBezTo>
                  <a:pt x="0" y="5"/>
                  <a:pt x="3" y="2"/>
                  <a:pt x="9" y="1"/>
                </a:cubicBezTo>
                <a:close/>
                <a:moveTo>
                  <a:pt x="8" y="12"/>
                </a:moveTo>
                <a:cubicBezTo>
                  <a:pt x="8" y="12"/>
                  <a:pt x="9" y="12"/>
                  <a:pt x="9" y="12"/>
                </a:cubicBezTo>
                <a:cubicBezTo>
                  <a:pt x="10" y="11"/>
                  <a:pt x="12" y="9"/>
                  <a:pt x="12" y="8"/>
                </a:cubicBezTo>
                <a:cubicBezTo>
                  <a:pt x="11" y="7"/>
                  <a:pt x="9" y="6"/>
                  <a:pt x="8" y="5"/>
                </a:cubicBezTo>
                <a:cubicBezTo>
                  <a:pt x="7" y="6"/>
                  <a:pt x="5" y="7"/>
                  <a:pt x="5" y="8"/>
                </a:cubicBezTo>
                <a:cubicBezTo>
                  <a:pt x="5" y="9"/>
                  <a:pt x="7" y="11"/>
                  <a:pt x="8" y="12"/>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31"/>
          <p:cNvSpPr/>
          <p:nvPr/>
        </p:nvSpPr>
        <p:spPr>
          <a:xfrm>
            <a:off x="4184650" y="2927350"/>
            <a:ext cx="604837" cy="620713"/>
          </a:xfrm>
          <a:custGeom>
            <a:avLst/>
            <a:gdLst/>
            <a:ahLst/>
            <a:cxnLst/>
            <a:rect l="l" t="t" r="r" b="b"/>
            <a:pathLst>
              <a:path w="43" h="45" extrusionOk="0">
                <a:moveTo>
                  <a:pt x="36" y="44"/>
                </a:moveTo>
                <a:cubicBezTo>
                  <a:pt x="34" y="45"/>
                  <a:pt x="32" y="43"/>
                  <a:pt x="31" y="40"/>
                </a:cubicBezTo>
                <a:cubicBezTo>
                  <a:pt x="28" y="32"/>
                  <a:pt x="28" y="32"/>
                  <a:pt x="19" y="32"/>
                </a:cubicBezTo>
                <a:cubicBezTo>
                  <a:pt x="16" y="32"/>
                  <a:pt x="14" y="32"/>
                  <a:pt x="13" y="36"/>
                </a:cubicBezTo>
                <a:cubicBezTo>
                  <a:pt x="13" y="37"/>
                  <a:pt x="12" y="38"/>
                  <a:pt x="12" y="39"/>
                </a:cubicBezTo>
                <a:cubicBezTo>
                  <a:pt x="11" y="43"/>
                  <a:pt x="9" y="45"/>
                  <a:pt x="5" y="44"/>
                </a:cubicBezTo>
                <a:cubicBezTo>
                  <a:pt x="1" y="44"/>
                  <a:pt x="0" y="43"/>
                  <a:pt x="2" y="39"/>
                </a:cubicBezTo>
                <a:cubicBezTo>
                  <a:pt x="5" y="30"/>
                  <a:pt x="9" y="20"/>
                  <a:pt x="13" y="10"/>
                </a:cubicBezTo>
                <a:cubicBezTo>
                  <a:pt x="14" y="9"/>
                  <a:pt x="15" y="7"/>
                  <a:pt x="15" y="5"/>
                </a:cubicBezTo>
                <a:cubicBezTo>
                  <a:pt x="16" y="1"/>
                  <a:pt x="18" y="0"/>
                  <a:pt x="22" y="0"/>
                </a:cubicBezTo>
                <a:cubicBezTo>
                  <a:pt x="24" y="0"/>
                  <a:pt x="26" y="1"/>
                  <a:pt x="27" y="3"/>
                </a:cubicBezTo>
                <a:cubicBezTo>
                  <a:pt x="31" y="15"/>
                  <a:pt x="36" y="26"/>
                  <a:pt x="41" y="38"/>
                </a:cubicBezTo>
                <a:cubicBezTo>
                  <a:pt x="43" y="43"/>
                  <a:pt x="42" y="44"/>
                  <a:pt x="36" y="44"/>
                </a:cubicBezTo>
                <a:close/>
                <a:moveTo>
                  <a:pt x="21" y="14"/>
                </a:moveTo>
                <a:cubicBezTo>
                  <a:pt x="20" y="18"/>
                  <a:pt x="19" y="20"/>
                  <a:pt x="18" y="23"/>
                </a:cubicBezTo>
                <a:cubicBezTo>
                  <a:pt x="20" y="23"/>
                  <a:pt x="22" y="23"/>
                  <a:pt x="25" y="23"/>
                </a:cubicBezTo>
                <a:cubicBezTo>
                  <a:pt x="24" y="20"/>
                  <a:pt x="23" y="18"/>
                  <a:pt x="21" y="14"/>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31"/>
          <p:cNvSpPr/>
          <p:nvPr/>
        </p:nvSpPr>
        <p:spPr>
          <a:xfrm>
            <a:off x="3902076" y="1301750"/>
            <a:ext cx="422275" cy="412750"/>
          </a:xfrm>
          <a:custGeom>
            <a:avLst/>
            <a:gdLst/>
            <a:ahLst/>
            <a:cxnLst/>
            <a:rect l="l" t="t" r="r" b="b"/>
            <a:pathLst>
              <a:path w="30" h="30" extrusionOk="0">
                <a:moveTo>
                  <a:pt x="15" y="1"/>
                </a:moveTo>
                <a:cubicBezTo>
                  <a:pt x="23" y="0"/>
                  <a:pt x="30" y="7"/>
                  <a:pt x="30" y="15"/>
                </a:cubicBezTo>
                <a:cubicBezTo>
                  <a:pt x="30" y="23"/>
                  <a:pt x="23" y="30"/>
                  <a:pt x="15" y="30"/>
                </a:cubicBezTo>
                <a:cubicBezTo>
                  <a:pt x="7" y="30"/>
                  <a:pt x="0" y="23"/>
                  <a:pt x="0" y="15"/>
                </a:cubicBezTo>
                <a:cubicBezTo>
                  <a:pt x="0" y="8"/>
                  <a:pt x="7" y="0"/>
                  <a:pt x="15" y="1"/>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31"/>
          <p:cNvSpPr/>
          <p:nvPr/>
        </p:nvSpPr>
        <p:spPr>
          <a:xfrm>
            <a:off x="4719638" y="1384300"/>
            <a:ext cx="252412" cy="247650"/>
          </a:xfrm>
          <a:custGeom>
            <a:avLst/>
            <a:gdLst/>
            <a:ahLst/>
            <a:cxnLst/>
            <a:rect l="l" t="t" r="r" b="b"/>
            <a:pathLst>
              <a:path w="18" h="18" extrusionOk="0">
                <a:moveTo>
                  <a:pt x="9" y="18"/>
                </a:moveTo>
                <a:cubicBezTo>
                  <a:pt x="4" y="18"/>
                  <a:pt x="0" y="14"/>
                  <a:pt x="1" y="9"/>
                </a:cubicBezTo>
                <a:cubicBezTo>
                  <a:pt x="1" y="4"/>
                  <a:pt x="4" y="0"/>
                  <a:pt x="9" y="1"/>
                </a:cubicBezTo>
                <a:cubicBezTo>
                  <a:pt x="14" y="1"/>
                  <a:pt x="18" y="5"/>
                  <a:pt x="18" y="9"/>
                </a:cubicBezTo>
                <a:cubicBezTo>
                  <a:pt x="18" y="14"/>
                  <a:pt x="14" y="18"/>
                  <a:pt x="9" y="18"/>
                </a:cubicBezTo>
                <a:close/>
                <a:moveTo>
                  <a:pt x="13" y="10"/>
                </a:moveTo>
                <a:cubicBezTo>
                  <a:pt x="13" y="10"/>
                  <a:pt x="13" y="9"/>
                  <a:pt x="13" y="9"/>
                </a:cubicBezTo>
                <a:cubicBezTo>
                  <a:pt x="12" y="8"/>
                  <a:pt x="10" y="6"/>
                  <a:pt x="9" y="6"/>
                </a:cubicBezTo>
                <a:cubicBezTo>
                  <a:pt x="8" y="6"/>
                  <a:pt x="6" y="8"/>
                  <a:pt x="6" y="9"/>
                </a:cubicBezTo>
                <a:cubicBezTo>
                  <a:pt x="6" y="10"/>
                  <a:pt x="8" y="12"/>
                  <a:pt x="9" y="12"/>
                </a:cubicBezTo>
                <a:cubicBezTo>
                  <a:pt x="10" y="12"/>
                  <a:pt x="12" y="11"/>
                  <a:pt x="13" y="10"/>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31"/>
          <p:cNvSpPr/>
          <p:nvPr/>
        </p:nvSpPr>
        <p:spPr>
          <a:xfrm>
            <a:off x="4719638" y="1976438"/>
            <a:ext cx="252412" cy="234950"/>
          </a:xfrm>
          <a:custGeom>
            <a:avLst/>
            <a:gdLst/>
            <a:ahLst/>
            <a:cxnLst/>
            <a:rect l="l" t="t" r="r" b="b"/>
            <a:pathLst>
              <a:path w="18" h="17" extrusionOk="0">
                <a:moveTo>
                  <a:pt x="9" y="17"/>
                </a:moveTo>
                <a:cubicBezTo>
                  <a:pt x="4" y="17"/>
                  <a:pt x="1" y="13"/>
                  <a:pt x="0" y="8"/>
                </a:cubicBezTo>
                <a:cubicBezTo>
                  <a:pt x="0" y="3"/>
                  <a:pt x="4" y="0"/>
                  <a:pt x="9" y="0"/>
                </a:cubicBezTo>
                <a:cubicBezTo>
                  <a:pt x="14" y="0"/>
                  <a:pt x="18" y="3"/>
                  <a:pt x="18" y="8"/>
                </a:cubicBezTo>
                <a:cubicBezTo>
                  <a:pt x="18" y="13"/>
                  <a:pt x="14" y="17"/>
                  <a:pt x="9" y="17"/>
                </a:cubicBezTo>
                <a:close/>
                <a:moveTo>
                  <a:pt x="10" y="5"/>
                </a:moveTo>
                <a:cubicBezTo>
                  <a:pt x="10" y="5"/>
                  <a:pt x="9" y="4"/>
                  <a:pt x="9" y="4"/>
                </a:cubicBezTo>
                <a:cubicBezTo>
                  <a:pt x="8" y="6"/>
                  <a:pt x="6" y="7"/>
                  <a:pt x="6" y="8"/>
                </a:cubicBezTo>
                <a:cubicBezTo>
                  <a:pt x="6" y="9"/>
                  <a:pt x="8" y="11"/>
                  <a:pt x="9" y="11"/>
                </a:cubicBezTo>
                <a:cubicBezTo>
                  <a:pt x="10" y="12"/>
                  <a:pt x="12" y="10"/>
                  <a:pt x="12" y="8"/>
                </a:cubicBezTo>
                <a:cubicBezTo>
                  <a:pt x="12" y="7"/>
                  <a:pt x="11" y="6"/>
                  <a:pt x="10" y="5"/>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31"/>
          <p:cNvSpPr/>
          <p:nvPr/>
        </p:nvSpPr>
        <p:spPr>
          <a:xfrm>
            <a:off x="3986213" y="2541588"/>
            <a:ext cx="254000" cy="249238"/>
          </a:xfrm>
          <a:custGeom>
            <a:avLst/>
            <a:gdLst/>
            <a:ahLst/>
            <a:cxnLst/>
            <a:rect l="l" t="t" r="r" b="b"/>
            <a:pathLst>
              <a:path w="18" h="18" extrusionOk="0">
                <a:moveTo>
                  <a:pt x="9" y="18"/>
                </a:moveTo>
                <a:cubicBezTo>
                  <a:pt x="4" y="18"/>
                  <a:pt x="0" y="14"/>
                  <a:pt x="0" y="9"/>
                </a:cubicBezTo>
                <a:cubicBezTo>
                  <a:pt x="0" y="4"/>
                  <a:pt x="5" y="0"/>
                  <a:pt x="9" y="0"/>
                </a:cubicBezTo>
                <a:cubicBezTo>
                  <a:pt x="14" y="0"/>
                  <a:pt x="18" y="4"/>
                  <a:pt x="18" y="9"/>
                </a:cubicBezTo>
                <a:cubicBezTo>
                  <a:pt x="18" y="14"/>
                  <a:pt x="14" y="18"/>
                  <a:pt x="9" y="18"/>
                </a:cubicBezTo>
                <a:close/>
                <a:moveTo>
                  <a:pt x="8" y="13"/>
                </a:moveTo>
                <a:cubicBezTo>
                  <a:pt x="9" y="13"/>
                  <a:pt x="9" y="13"/>
                  <a:pt x="10" y="13"/>
                </a:cubicBezTo>
                <a:cubicBezTo>
                  <a:pt x="11" y="12"/>
                  <a:pt x="12" y="10"/>
                  <a:pt x="12" y="9"/>
                </a:cubicBezTo>
                <a:cubicBezTo>
                  <a:pt x="12" y="8"/>
                  <a:pt x="10" y="6"/>
                  <a:pt x="9" y="6"/>
                </a:cubicBezTo>
                <a:cubicBezTo>
                  <a:pt x="8" y="6"/>
                  <a:pt x="6" y="8"/>
                  <a:pt x="6" y="9"/>
                </a:cubicBezTo>
                <a:cubicBezTo>
                  <a:pt x="6" y="10"/>
                  <a:pt x="7" y="12"/>
                  <a:pt x="8" y="13"/>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31"/>
          <p:cNvSpPr/>
          <p:nvPr/>
        </p:nvSpPr>
        <p:spPr>
          <a:xfrm>
            <a:off x="3986213" y="1976438"/>
            <a:ext cx="254000" cy="234950"/>
          </a:xfrm>
          <a:custGeom>
            <a:avLst/>
            <a:gdLst/>
            <a:ahLst/>
            <a:cxnLst/>
            <a:rect l="l" t="t" r="r" b="b"/>
            <a:pathLst>
              <a:path w="18" h="17" extrusionOk="0">
                <a:moveTo>
                  <a:pt x="9" y="17"/>
                </a:moveTo>
                <a:cubicBezTo>
                  <a:pt x="4" y="17"/>
                  <a:pt x="0" y="13"/>
                  <a:pt x="0" y="8"/>
                </a:cubicBezTo>
                <a:cubicBezTo>
                  <a:pt x="0" y="3"/>
                  <a:pt x="4" y="0"/>
                  <a:pt x="9" y="0"/>
                </a:cubicBezTo>
                <a:cubicBezTo>
                  <a:pt x="14" y="0"/>
                  <a:pt x="18" y="4"/>
                  <a:pt x="18" y="8"/>
                </a:cubicBezTo>
                <a:cubicBezTo>
                  <a:pt x="18" y="13"/>
                  <a:pt x="14" y="17"/>
                  <a:pt x="9" y="17"/>
                </a:cubicBezTo>
                <a:close/>
                <a:moveTo>
                  <a:pt x="14" y="8"/>
                </a:moveTo>
                <a:cubicBezTo>
                  <a:pt x="12" y="7"/>
                  <a:pt x="11" y="5"/>
                  <a:pt x="9" y="5"/>
                </a:cubicBezTo>
                <a:cubicBezTo>
                  <a:pt x="7" y="5"/>
                  <a:pt x="6" y="6"/>
                  <a:pt x="6" y="8"/>
                </a:cubicBezTo>
                <a:cubicBezTo>
                  <a:pt x="6" y="9"/>
                  <a:pt x="8" y="11"/>
                  <a:pt x="9" y="11"/>
                </a:cubicBezTo>
                <a:cubicBezTo>
                  <a:pt x="10" y="11"/>
                  <a:pt x="12" y="10"/>
                  <a:pt x="14" y="8"/>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31"/>
          <p:cNvSpPr/>
          <p:nvPr/>
        </p:nvSpPr>
        <p:spPr>
          <a:xfrm>
            <a:off x="4733925" y="2541588"/>
            <a:ext cx="238125" cy="249238"/>
          </a:xfrm>
          <a:custGeom>
            <a:avLst/>
            <a:gdLst/>
            <a:ahLst/>
            <a:cxnLst/>
            <a:rect l="l" t="t" r="r" b="b"/>
            <a:pathLst>
              <a:path w="17" h="18" extrusionOk="0">
                <a:moveTo>
                  <a:pt x="0" y="9"/>
                </a:moveTo>
                <a:cubicBezTo>
                  <a:pt x="0" y="5"/>
                  <a:pt x="3" y="0"/>
                  <a:pt x="8" y="0"/>
                </a:cubicBezTo>
                <a:cubicBezTo>
                  <a:pt x="13" y="0"/>
                  <a:pt x="17" y="4"/>
                  <a:pt x="17" y="9"/>
                </a:cubicBezTo>
                <a:cubicBezTo>
                  <a:pt x="17" y="14"/>
                  <a:pt x="13" y="18"/>
                  <a:pt x="8" y="18"/>
                </a:cubicBezTo>
                <a:cubicBezTo>
                  <a:pt x="3" y="18"/>
                  <a:pt x="0" y="14"/>
                  <a:pt x="0" y="9"/>
                </a:cubicBezTo>
                <a:close/>
                <a:moveTo>
                  <a:pt x="4" y="9"/>
                </a:moveTo>
                <a:cubicBezTo>
                  <a:pt x="4" y="9"/>
                  <a:pt x="4" y="10"/>
                  <a:pt x="4" y="10"/>
                </a:cubicBezTo>
                <a:cubicBezTo>
                  <a:pt x="6" y="11"/>
                  <a:pt x="7" y="13"/>
                  <a:pt x="8" y="12"/>
                </a:cubicBezTo>
                <a:cubicBezTo>
                  <a:pt x="9" y="12"/>
                  <a:pt x="11" y="10"/>
                  <a:pt x="11" y="9"/>
                </a:cubicBezTo>
                <a:cubicBezTo>
                  <a:pt x="11" y="8"/>
                  <a:pt x="9" y="6"/>
                  <a:pt x="8" y="6"/>
                </a:cubicBezTo>
                <a:cubicBezTo>
                  <a:pt x="7" y="6"/>
                  <a:pt x="6" y="8"/>
                  <a:pt x="4" y="9"/>
                </a:cubicBez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31"/>
          <p:cNvSpPr/>
          <p:nvPr/>
        </p:nvSpPr>
        <p:spPr>
          <a:xfrm>
            <a:off x="7207134" y="685800"/>
            <a:ext cx="648393" cy="1672438"/>
          </a:xfrm>
          <a:prstGeom prst="downArrow">
            <a:avLst>
              <a:gd name="adj1" fmla="val 50000"/>
              <a:gd name="adj2" fmla="val 50000"/>
            </a:avLst>
          </a:prstGeom>
          <a:solidFill>
            <a:srgbClr val="41719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76" name="Google Shape;876;p31"/>
          <p:cNvPicPr preferRelativeResize="0"/>
          <p:nvPr/>
        </p:nvPicPr>
        <p:blipFill rotWithShape="1">
          <a:blip r:embed="rId3">
            <a:alphaModFix/>
          </a:blip>
          <a:srcRect/>
          <a:stretch/>
        </p:blipFill>
        <p:spPr>
          <a:xfrm>
            <a:off x="6766330" y="2749219"/>
            <a:ext cx="1530000" cy="1563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32"/>
          <p:cNvSpPr/>
          <p:nvPr/>
        </p:nvSpPr>
        <p:spPr>
          <a:xfrm>
            <a:off x="1549964" y="0"/>
            <a:ext cx="5428527" cy="826375"/>
          </a:xfrm>
          <a:prstGeom prst="roundRect">
            <a:avLst>
              <a:gd name="adj" fmla="val 16667"/>
            </a:avLst>
          </a:prstGeom>
          <a:solidFill>
            <a:srgbClr val="4171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2" name="Google Shape;882;p32"/>
          <p:cNvSpPr txBox="1">
            <a:spLocks noGrp="1"/>
          </p:cNvSpPr>
          <p:nvPr>
            <p:ph type="title"/>
          </p:nvPr>
        </p:nvSpPr>
        <p:spPr>
          <a:xfrm>
            <a:off x="320877" y="-83899"/>
            <a:ext cx="7886700" cy="994172"/>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4800"/>
              <a:buFont typeface="Arial Black"/>
              <a:buNone/>
            </a:pPr>
            <a:r>
              <a:rPr lang="en-US" sz="4800" b="1">
                <a:solidFill>
                  <a:schemeClr val="lt1"/>
                </a:solidFill>
                <a:latin typeface="Arial Black"/>
                <a:ea typeface="Arial Black"/>
                <a:cs typeface="Arial Black"/>
                <a:sym typeface="Arial Black"/>
              </a:rPr>
              <a:t>Timeline</a:t>
            </a:r>
            <a:endParaRPr sz="4800" b="1">
              <a:solidFill>
                <a:schemeClr val="lt1"/>
              </a:solidFill>
              <a:latin typeface="Arial Black"/>
              <a:ea typeface="Arial Black"/>
              <a:cs typeface="Arial Black"/>
              <a:sym typeface="Arial Black"/>
            </a:endParaRPr>
          </a:p>
        </p:txBody>
      </p:sp>
      <p:sp>
        <p:nvSpPr>
          <p:cNvPr id="883" name="Google Shape;883;p32"/>
          <p:cNvSpPr/>
          <p:nvPr/>
        </p:nvSpPr>
        <p:spPr>
          <a:xfrm>
            <a:off x="7676961" y="2826610"/>
            <a:ext cx="802800" cy="393600"/>
          </a:xfrm>
          <a:prstGeom prst="homePlate">
            <a:avLst>
              <a:gd name="adj" fmla="val 32030"/>
            </a:avLst>
          </a:prstGeom>
          <a:solidFill>
            <a:srgbClr val="4DB36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DEC</a:t>
            </a:r>
            <a:endParaRPr sz="1000" b="0" i="0" u="none" strike="noStrike" cap="none">
              <a:solidFill>
                <a:schemeClr val="lt1"/>
              </a:solidFill>
              <a:latin typeface="Kulim Park"/>
              <a:ea typeface="Kulim Park"/>
              <a:cs typeface="Kulim Park"/>
              <a:sym typeface="Kulim Park"/>
            </a:endParaRPr>
          </a:p>
        </p:txBody>
      </p:sp>
      <p:sp>
        <p:nvSpPr>
          <p:cNvPr id="884" name="Google Shape;884;p32"/>
          <p:cNvSpPr/>
          <p:nvPr/>
        </p:nvSpPr>
        <p:spPr>
          <a:xfrm>
            <a:off x="7032960" y="2826610"/>
            <a:ext cx="802800" cy="393600"/>
          </a:xfrm>
          <a:prstGeom prst="homePlate">
            <a:avLst>
              <a:gd name="adj" fmla="val 32030"/>
            </a:avLst>
          </a:prstGeom>
          <a:solidFill>
            <a:schemeClr val="dk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NOV</a:t>
            </a:r>
            <a:endParaRPr sz="1000" b="0" i="0" u="none" strike="noStrike" cap="none">
              <a:solidFill>
                <a:schemeClr val="lt1"/>
              </a:solidFill>
              <a:latin typeface="Kulim Park"/>
              <a:ea typeface="Kulim Park"/>
              <a:cs typeface="Kulim Park"/>
              <a:sym typeface="Kulim Park"/>
            </a:endParaRPr>
          </a:p>
        </p:txBody>
      </p:sp>
      <p:sp>
        <p:nvSpPr>
          <p:cNvPr id="885" name="Google Shape;885;p32"/>
          <p:cNvSpPr/>
          <p:nvPr/>
        </p:nvSpPr>
        <p:spPr>
          <a:xfrm>
            <a:off x="6388958" y="2826610"/>
            <a:ext cx="802800" cy="393600"/>
          </a:xfrm>
          <a:prstGeom prst="homePlate">
            <a:avLst>
              <a:gd name="adj" fmla="val 32030"/>
            </a:avLst>
          </a:prstGeom>
          <a:solidFill>
            <a:srgbClr val="E15F5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OCT</a:t>
            </a:r>
            <a:endParaRPr sz="1000" b="0" i="0" u="none" strike="noStrike" cap="none">
              <a:solidFill>
                <a:schemeClr val="lt1"/>
              </a:solidFill>
              <a:latin typeface="Kulim Park"/>
              <a:ea typeface="Kulim Park"/>
              <a:cs typeface="Kulim Park"/>
              <a:sym typeface="Kulim Park"/>
            </a:endParaRPr>
          </a:p>
        </p:txBody>
      </p:sp>
      <p:sp>
        <p:nvSpPr>
          <p:cNvPr id="886" name="Google Shape;886;p32"/>
          <p:cNvSpPr/>
          <p:nvPr/>
        </p:nvSpPr>
        <p:spPr>
          <a:xfrm>
            <a:off x="5744957" y="2826610"/>
            <a:ext cx="802800" cy="3936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SEP</a:t>
            </a:r>
            <a:endParaRPr sz="1000" b="0" i="0" u="none" strike="noStrike" cap="none">
              <a:solidFill>
                <a:schemeClr val="lt1"/>
              </a:solidFill>
              <a:latin typeface="Kulim Park"/>
              <a:ea typeface="Kulim Park"/>
              <a:cs typeface="Kulim Park"/>
              <a:sym typeface="Kulim Park"/>
            </a:endParaRPr>
          </a:p>
        </p:txBody>
      </p:sp>
      <p:sp>
        <p:nvSpPr>
          <p:cNvPr id="887" name="Google Shape;887;p32"/>
          <p:cNvSpPr/>
          <p:nvPr/>
        </p:nvSpPr>
        <p:spPr>
          <a:xfrm>
            <a:off x="5100956" y="2826610"/>
            <a:ext cx="802800" cy="393600"/>
          </a:xfrm>
          <a:prstGeom prst="homePlate">
            <a:avLst>
              <a:gd name="adj" fmla="val 32030"/>
            </a:avLst>
          </a:prstGeom>
          <a:solidFill>
            <a:srgbClr val="0070C0"/>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AUG</a:t>
            </a:r>
            <a:endParaRPr sz="1000" b="0" i="0" u="none" strike="noStrike" cap="none">
              <a:solidFill>
                <a:schemeClr val="lt1"/>
              </a:solidFill>
              <a:latin typeface="Kulim Park"/>
              <a:ea typeface="Kulim Park"/>
              <a:cs typeface="Kulim Park"/>
              <a:sym typeface="Kulim Park"/>
            </a:endParaRPr>
          </a:p>
        </p:txBody>
      </p:sp>
      <p:sp>
        <p:nvSpPr>
          <p:cNvPr id="888" name="Google Shape;888;p32"/>
          <p:cNvSpPr/>
          <p:nvPr/>
        </p:nvSpPr>
        <p:spPr>
          <a:xfrm>
            <a:off x="4456954" y="2826610"/>
            <a:ext cx="802800" cy="3936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JUL</a:t>
            </a:r>
            <a:endParaRPr sz="1000" b="0" i="0" u="none" strike="noStrike" cap="none">
              <a:solidFill>
                <a:schemeClr val="lt1"/>
              </a:solidFill>
              <a:latin typeface="Kulim Park"/>
              <a:ea typeface="Kulim Park"/>
              <a:cs typeface="Kulim Park"/>
              <a:sym typeface="Kulim Park"/>
            </a:endParaRPr>
          </a:p>
        </p:txBody>
      </p:sp>
      <p:sp>
        <p:nvSpPr>
          <p:cNvPr id="889" name="Google Shape;889;p32"/>
          <p:cNvSpPr/>
          <p:nvPr/>
        </p:nvSpPr>
        <p:spPr>
          <a:xfrm>
            <a:off x="3812953" y="2826610"/>
            <a:ext cx="802800" cy="393600"/>
          </a:xfrm>
          <a:prstGeom prst="homePlate">
            <a:avLst>
              <a:gd name="adj" fmla="val 32030"/>
            </a:avLst>
          </a:prstGeom>
          <a:solidFill>
            <a:srgbClr val="5F79F6"/>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JUN</a:t>
            </a:r>
            <a:endParaRPr sz="1000" b="0" i="0" u="none" strike="noStrike" cap="none">
              <a:solidFill>
                <a:schemeClr val="lt1"/>
              </a:solidFill>
              <a:latin typeface="Kulim Park"/>
              <a:ea typeface="Kulim Park"/>
              <a:cs typeface="Kulim Park"/>
              <a:sym typeface="Kulim Park"/>
            </a:endParaRPr>
          </a:p>
        </p:txBody>
      </p:sp>
      <p:sp>
        <p:nvSpPr>
          <p:cNvPr id="890" name="Google Shape;890;p32"/>
          <p:cNvSpPr/>
          <p:nvPr/>
        </p:nvSpPr>
        <p:spPr>
          <a:xfrm>
            <a:off x="3168951" y="2826610"/>
            <a:ext cx="802800" cy="393600"/>
          </a:xfrm>
          <a:prstGeom prst="homePlate">
            <a:avLst>
              <a:gd name="adj" fmla="val 32030"/>
            </a:avLst>
          </a:prstGeom>
          <a:solidFill>
            <a:srgbClr val="E15F5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MAY</a:t>
            </a:r>
            <a:endParaRPr sz="1000" b="0" i="0" u="none" strike="noStrike" cap="none">
              <a:solidFill>
                <a:schemeClr val="lt1"/>
              </a:solidFill>
              <a:latin typeface="Kulim Park"/>
              <a:ea typeface="Kulim Park"/>
              <a:cs typeface="Kulim Park"/>
              <a:sym typeface="Kulim Park"/>
            </a:endParaRPr>
          </a:p>
        </p:txBody>
      </p:sp>
      <p:sp>
        <p:nvSpPr>
          <p:cNvPr id="891" name="Google Shape;891;p32"/>
          <p:cNvSpPr/>
          <p:nvPr/>
        </p:nvSpPr>
        <p:spPr>
          <a:xfrm>
            <a:off x="2524950" y="2826610"/>
            <a:ext cx="802800" cy="393600"/>
          </a:xfrm>
          <a:prstGeom prst="homePlate">
            <a:avLst>
              <a:gd name="adj" fmla="val 32030"/>
            </a:avLst>
          </a:prstGeom>
          <a:solidFill>
            <a:srgbClr val="5F79F6"/>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APR</a:t>
            </a:r>
            <a:endParaRPr sz="1000" b="0" i="0" u="none" strike="noStrike" cap="none">
              <a:solidFill>
                <a:schemeClr val="lt1"/>
              </a:solidFill>
              <a:latin typeface="Kulim Park"/>
              <a:ea typeface="Kulim Park"/>
              <a:cs typeface="Kulim Park"/>
              <a:sym typeface="Kulim Park"/>
            </a:endParaRPr>
          </a:p>
        </p:txBody>
      </p:sp>
      <p:sp>
        <p:nvSpPr>
          <p:cNvPr id="892" name="Google Shape;892;p32"/>
          <p:cNvSpPr/>
          <p:nvPr/>
        </p:nvSpPr>
        <p:spPr>
          <a:xfrm>
            <a:off x="1880948" y="2826610"/>
            <a:ext cx="802800" cy="393600"/>
          </a:xfrm>
          <a:prstGeom prst="homePlate">
            <a:avLst>
              <a:gd name="adj" fmla="val 32030"/>
            </a:avLst>
          </a:prstGeom>
          <a:solidFill>
            <a:srgbClr val="FDD460"/>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MAR</a:t>
            </a:r>
            <a:endParaRPr sz="1000" b="0" i="0" u="none" strike="noStrike" cap="none">
              <a:solidFill>
                <a:schemeClr val="lt1"/>
              </a:solidFill>
              <a:latin typeface="Kulim Park"/>
              <a:ea typeface="Kulim Park"/>
              <a:cs typeface="Kulim Park"/>
              <a:sym typeface="Kulim Park"/>
            </a:endParaRPr>
          </a:p>
        </p:txBody>
      </p:sp>
      <p:sp>
        <p:nvSpPr>
          <p:cNvPr id="893" name="Google Shape;893;p32"/>
          <p:cNvSpPr/>
          <p:nvPr/>
        </p:nvSpPr>
        <p:spPr>
          <a:xfrm>
            <a:off x="1236947" y="2826610"/>
            <a:ext cx="802800" cy="393600"/>
          </a:xfrm>
          <a:prstGeom prst="homePlate">
            <a:avLst>
              <a:gd name="adj" fmla="val 32030"/>
            </a:avLst>
          </a:prstGeom>
          <a:solidFill>
            <a:srgbClr val="41719C"/>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FEB</a:t>
            </a:r>
            <a:endParaRPr sz="1000" b="0" i="0" u="none" strike="noStrike" cap="none">
              <a:solidFill>
                <a:schemeClr val="lt1"/>
              </a:solidFill>
              <a:latin typeface="Kulim Park"/>
              <a:ea typeface="Kulim Park"/>
              <a:cs typeface="Kulim Park"/>
              <a:sym typeface="Kulim Park"/>
            </a:endParaRPr>
          </a:p>
        </p:txBody>
      </p:sp>
      <p:sp>
        <p:nvSpPr>
          <p:cNvPr id="894" name="Google Shape;894;p32"/>
          <p:cNvSpPr/>
          <p:nvPr/>
        </p:nvSpPr>
        <p:spPr>
          <a:xfrm>
            <a:off x="592945" y="2826610"/>
            <a:ext cx="802800" cy="393600"/>
          </a:xfrm>
          <a:prstGeom prst="homePlate">
            <a:avLst>
              <a:gd name="adj" fmla="val 32030"/>
            </a:avLst>
          </a:prstGeom>
          <a:solidFill>
            <a:srgbClr val="4DB36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Kulim Park"/>
                <a:ea typeface="Kulim Park"/>
                <a:cs typeface="Kulim Park"/>
                <a:sym typeface="Kulim Park"/>
              </a:rPr>
              <a:t>JAN</a:t>
            </a:r>
            <a:endParaRPr sz="1000" b="0" i="0" u="none" strike="noStrike" cap="none">
              <a:solidFill>
                <a:schemeClr val="lt1"/>
              </a:solidFill>
              <a:latin typeface="Kulim Park"/>
              <a:ea typeface="Kulim Park"/>
              <a:cs typeface="Kulim Park"/>
              <a:sym typeface="Kulim Park"/>
            </a:endParaRPr>
          </a:p>
        </p:txBody>
      </p:sp>
      <p:sp>
        <p:nvSpPr>
          <p:cNvPr id="895" name="Google Shape;895;p32"/>
          <p:cNvSpPr/>
          <p:nvPr/>
        </p:nvSpPr>
        <p:spPr>
          <a:xfrm>
            <a:off x="130218" y="2826610"/>
            <a:ext cx="6216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cxnSp>
        <p:nvCxnSpPr>
          <p:cNvPr id="896" name="Google Shape;896;p32"/>
          <p:cNvCxnSpPr/>
          <p:nvPr/>
        </p:nvCxnSpPr>
        <p:spPr>
          <a:xfrm rot="10800000">
            <a:off x="880406" y="2352591"/>
            <a:ext cx="0" cy="498600"/>
          </a:xfrm>
          <a:prstGeom prst="straightConnector1">
            <a:avLst/>
          </a:prstGeom>
          <a:noFill/>
          <a:ln w="9525" cap="flat" cmpd="sng">
            <a:solidFill>
              <a:schemeClr val="dk2"/>
            </a:solidFill>
            <a:prstDash val="solid"/>
            <a:round/>
            <a:headEnd type="oval" w="med" len="med"/>
            <a:tailEnd type="oval" w="med" len="med"/>
          </a:ln>
        </p:spPr>
      </p:cxnSp>
      <p:sp>
        <p:nvSpPr>
          <p:cNvPr id="897" name="Google Shape;897;p32"/>
          <p:cNvSpPr txBox="1"/>
          <p:nvPr/>
        </p:nvSpPr>
        <p:spPr>
          <a:xfrm>
            <a:off x="840383" y="1797860"/>
            <a:ext cx="12192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Blue is the colour of the clear sky and the deep sea</a:t>
            </a:r>
            <a:endParaRPr sz="900" b="0" i="0" u="none" strike="noStrike" cap="none">
              <a:solidFill>
                <a:schemeClr val="dk1"/>
              </a:solidFill>
              <a:latin typeface="Kulim Park"/>
              <a:ea typeface="Kulim Park"/>
              <a:cs typeface="Kulim Park"/>
              <a:sym typeface="Kulim Park"/>
            </a:endParaRPr>
          </a:p>
        </p:txBody>
      </p:sp>
      <p:cxnSp>
        <p:nvCxnSpPr>
          <p:cNvPr id="898" name="Google Shape;898;p32"/>
          <p:cNvCxnSpPr/>
          <p:nvPr/>
        </p:nvCxnSpPr>
        <p:spPr>
          <a:xfrm rot="10800000">
            <a:off x="2169450" y="2352591"/>
            <a:ext cx="0" cy="498600"/>
          </a:xfrm>
          <a:prstGeom prst="straightConnector1">
            <a:avLst/>
          </a:prstGeom>
          <a:noFill/>
          <a:ln w="9525" cap="flat" cmpd="sng">
            <a:solidFill>
              <a:schemeClr val="dk2"/>
            </a:solidFill>
            <a:prstDash val="solid"/>
            <a:round/>
            <a:headEnd type="oval" w="med" len="med"/>
            <a:tailEnd type="oval" w="med" len="med"/>
          </a:ln>
        </p:spPr>
      </p:cxnSp>
      <p:sp>
        <p:nvSpPr>
          <p:cNvPr id="899" name="Google Shape;899;p32"/>
          <p:cNvSpPr txBox="1"/>
          <p:nvPr/>
        </p:nvSpPr>
        <p:spPr>
          <a:xfrm>
            <a:off x="2130897" y="1797860"/>
            <a:ext cx="12192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Red is the colour of danger and courage</a:t>
            </a:r>
            <a:endParaRPr sz="900" b="0" i="0" u="none" strike="noStrike" cap="none">
              <a:solidFill>
                <a:schemeClr val="dk1"/>
              </a:solidFill>
              <a:latin typeface="Kulim Park"/>
              <a:ea typeface="Kulim Park"/>
              <a:cs typeface="Kulim Park"/>
              <a:sym typeface="Kulim Park"/>
            </a:endParaRPr>
          </a:p>
        </p:txBody>
      </p:sp>
      <p:cxnSp>
        <p:nvCxnSpPr>
          <p:cNvPr id="900" name="Google Shape;900;p32"/>
          <p:cNvCxnSpPr/>
          <p:nvPr/>
        </p:nvCxnSpPr>
        <p:spPr>
          <a:xfrm rot="10800000">
            <a:off x="3458494" y="2352591"/>
            <a:ext cx="0" cy="498600"/>
          </a:xfrm>
          <a:prstGeom prst="straightConnector1">
            <a:avLst/>
          </a:prstGeom>
          <a:noFill/>
          <a:ln w="9525" cap="flat" cmpd="sng">
            <a:solidFill>
              <a:schemeClr val="dk2"/>
            </a:solidFill>
            <a:prstDash val="solid"/>
            <a:round/>
            <a:headEnd type="oval" w="med" len="med"/>
            <a:tailEnd type="oval" w="med" len="med"/>
          </a:ln>
        </p:spPr>
      </p:cxnSp>
      <p:sp>
        <p:nvSpPr>
          <p:cNvPr id="901" name="Google Shape;901;p32"/>
          <p:cNvSpPr txBox="1"/>
          <p:nvPr/>
        </p:nvSpPr>
        <p:spPr>
          <a:xfrm>
            <a:off x="3421411" y="1797860"/>
            <a:ext cx="12192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Black is the color of ebony and of outer space</a:t>
            </a:r>
            <a:endParaRPr sz="900" b="0" i="0" u="none" strike="noStrike" cap="none">
              <a:solidFill>
                <a:schemeClr val="dk1"/>
              </a:solidFill>
              <a:latin typeface="Kulim Park"/>
              <a:ea typeface="Kulim Park"/>
              <a:cs typeface="Kulim Park"/>
              <a:sym typeface="Kulim Park"/>
            </a:endParaRPr>
          </a:p>
        </p:txBody>
      </p:sp>
      <p:cxnSp>
        <p:nvCxnSpPr>
          <p:cNvPr id="902" name="Google Shape;902;p32"/>
          <p:cNvCxnSpPr/>
          <p:nvPr/>
        </p:nvCxnSpPr>
        <p:spPr>
          <a:xfrm rot="10800000">
            <a:off x="4747537" y="2352591"/>
            <a:ext cx="0" cy="498600"/>
          </a:xfrm>
          <a:prstGeom prst="straightConnector1">
            <a:avLst/>
          </a:prstGeom>
          <a:noFill/>
          <a:ln w="9525" cap="flat" cmpd="sng">
            <a:solidFill>
              <a:schemeClr val="dk2"/>
            </a:solidFill>
            <a:prstDash val="solid"/>
            <a:round/>
            <a:headEnd type="oval" w="med" len="med"/>
            <a:tailEnd type="oval" w="med" len="med"/>
          </a:ln>
        </p:spPr>
      </p:cxnSp>
      <p:sp>
        <p:nvSpPr>
          <p:cNvPr id="903" name="Google Shape;903;p32"/>
          <p:cNvSpPr txBox="1"/>
          <p:nvPr/>
        </p:nvSpPr>
        <p:spPr>
          <a:xfrm>
            <a:off x="4711925" y="1797860"/>
            <a:ext cx="12192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Yellow is the color of gold, butter and ripe lemons</a:t>
            </a:r>
            <a:endParaRPr sz="900" b="0" i="0" u="none" strike="noStrike" cap="none">
              <a:solidFill>
                <a:schemeClr val="dk1"/>
              </a:solidFill>
              <a:latin typeface="Kulim Park"/>
              <a:ea typeface="Kulim Park"/>
              <a:cs typeface="Kulim Park"/>
              <a:sym typeface="Kulim Park"/>
            </a:endParaRPr>
          </a:p>
        </p:txBody>
      </p:sp>
      <p:cxnSp>
        <p:nvCxnSpPr>
          <p:cNvPr id="904" name="Google Shape;904;p32"/>
          <p:cNvCxnSpPr/>
          <p:nvPr/>
        </p:nvCxnSpPr>
        <p:spPr>
          <a:xfrm rot="10800000">
            <a:off x="6036581" y="2352591"/>
            <a:ext cx="0" cy="498600"/>
          </a:xfrm>
          <a:prstGeom prst="straightConnector1">
            <a:avLst/>
          </a:prstGeom>
          <a:noFill/>
          <a:ln w="9525" cap="flat" cmpd="sng">
            <a:solidFill>
              <a:schemeClr val="dk2"/>
            </a:solidFill>
            <a:prstDash val="solid"/>
            <a:round/>
            <a:headEnd type="oval" w="med" len="med"/>
            <a:tailEnd type="oval" w="med" len="med"/>
          </a:ln>
        </p:spPr>
      </p:cxnSp>
      <p:sp>
        <p:nvSpPr>
          <p:cNvPr id="905" name="Google Shape;905;p32"/>
          <p:cNvSpPr txBox="1"/>
          <p:nvPr/>
        </p:nvSpPr>
        <p:spPr>
          <a:xfrm>
            <a:off x="6002439" y="1797860"/>
            <a:ext cx="12192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White is the color of milk and fresh snow</a:t>
            </a:r>
            <a:endParaRPr sz="900" b="0" i="0" u="none" strike="noStrike" cap="none">
              <a:solidFill>
                <a:schemeClr val="dk1"/>
              </a:solidFill>
              <a:latin typeface="Kulim Park"/>
              <a:ea typeface="Kulim Park"/>
              <a:cs typeface="Kulim Park"/>
              <a:sym typeface="Kulim Park"/>
            </a:endParaRPr>
          </a:p>
        </p:txBody>
      </p:sp>
      <p:cxnSp>
        <p:nvCxnSpPr>
          <p:cNvPr id="906" name="Google Shape;906;p32"/>
          <p:cNvCxnSpPr/>
          <p:nvPr/>
        </p:nvCxnSpPr>
        <p:spPr>
          <a:xfrm rot="10800000">
            <a:off x="7325625" y="2352591"/>
            <a:ext cx="0" cy="498600"/>
          </a:xfrm>
          <a:prstGeom prst="straightConnector1">
            <a:avLst/>
          </a:prstGeom>
          <a:noFill/>
          <a:ln w="9525" cap="flat" cmpd="sng">
            <a:solidFill>
              <a:schemeClr val="dk2"/>
            </a:solidFill>
            <a:prstDash val="solid"/>
            <a:round/>
            <a:headEnd type="oval" w="med" len="med"/>
            <a:tailEnd type="oval" w="med" len="med"/>
          </a:ln>
        </p:spPr>
      </p:cxnSp>
      <p:sp>
        <p:nvSpPr>
          <p:cNvPr id="907" name="Google Shape;907;p32"/>
          <p:cNvSpPr txBox="1"/>
          <p:nvPr/>
        </p:nvSpPr>
        <p:spPr>
          <a:xfrm>
            <a:off x="7292952" y="1797860"/>
            <a:ext cx="12192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Blue is the colour of the clear sky and the deep sea</a:t>
            </a:r>
            <a:endParaRPr sz="900" b="0" i="0" u="none" strike="noStrike" cap="none">
              <a:solidFill>
                <a:schemeClr val="dk1"/>
              </a:solidFill>
              <a:latin typeface="Kulim Park"/>
              <a:ea typeface="Kulim Park"/>
              <a:cs typeface="Kulim Park"/>
              <a:sym typeface="Kulim Park"/>
            </a:endParaRPr>
          </a:p>
        </p:txBody>
      </p:sp>
      <p:cxnSp>
        <p:nvCxnSpPr>
          <p:cNvPr id="908" name="Google Shape;908;p32"/>
          <p:cNvCxnSpPr/>
          <p:nvPr/>
        </p:nvCxnSpPr>
        <p:spPr>
          <a:xfrm rot="10800000">
            <a:off x="1534827" y="3195629"/>
            <a:ext cx="0" cy="498600"/>
          </a:xfrm>
          <a:prstGeom prst="straightConnector1">
            <a:avLst/>
          </a:prstGeom>
          <a:noFill/>
          <a:ln w="9525" cap="flat" cmpd="sng">
            <a:solidFill>
              <a:schemeClr val="dk2"/>
            </a:solidFill>
            <a:prstDash val="solid"/>
            <a:round/>
            <a:headEnd type="oval" w="med" len="med"/>
            <a:tailEnd type="oval" w="med" len="med"/>
          </a:ln>
        </p:spPr>
      </p:cxnSp>
      <p:sp>
        <p:nvSpPr>
          <p:cNvPr id="909" name="Google Shape;909;p32"/>
          <p:cNvSpPr txBox="1"/>
          <p:nvPr/>
        </p:nvSpPr>
        <p:spPr>
          <a:xfrm>
            <a:off x="1466397" y="3718810"/>
            <a:ext cx="12192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Yellow is the color of gold, butter and ripe lemons</a:t>
            </a:r>
            <a:endParaRPr sz="900" b="0" i="0" u="none" strike="noStrike" cap="none">
              <a:solidFill>
                <a:schemeClr val="dk1"/>
              </a:solidFill>
              <a:latin typeface="Kulim Park"/>
              <a:ea typeface="Kulim Park"/>
              <a:cs typeface="Kulim Park"/>
              <a:sym typeface="Kulim Park"/>
            </a:endParaRPr>
          </a:p>
        </p:txBody>
      </p:sp>
      <p:cxnSp>
        <p:nvCxnSpPr>
          <p:cNvPr id="910" name="Google Shape;910;p32"/>
          <p:cNvCxnSpPr/>
          <p:nvPr/>
        </p:nvCxnSpPr>
        <p:spPr>
          <a:xfrm rot="10800000">
            <a:off x="2823871" y="3195629"/>
            <a:ext cx="0" cy="498600"/>
          </a:xfrm>
          <a:prstGeom prst="straightConnector1">
            <a:avLst/>
          </a:prstGeom>
          <a:noFill/>
          <a:ln w="9525" cap="flat" cmpd="sng">
            <a:solidFill>
              <a:schemeClr val="dk2"/>
            </a:solidFill>
            <a:prstDash val="solid"/>
            <a:round/>
            <a:headEnd type="oval" w="med" len="med"/>
            <a:tailEnd type="oval" w="med" len="med"/>
          </a:ln>
        </p:spPr>
      </p:cxnSp>
      <p:sp>
        <p:nvSpPr>
          <p:cNvPr id="911" name="Google Shape;911;p32"/>
          <p:cNvSpPr txBox="1"/>
          <p:nvPr/>
        </p:nvSpPr>
        <p:spPr>
          <a:xfrm>
            <a:off x="2764379" y="3718810"/>
            <a:ext cx="12192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White is the color of milk and fresh snow</a:t>
            </a:r>
            <a:endParaRPr sz="900" b="0" i="0" u="none" strike="noStrike" cap="none">
              <a:solidFill>
                <a:schemeClr val="dk1"/>
              </a:solidFill>
              <a:latin typeface="Kulim Park"/>
              <a:ea typeface="Kulim Park"/>
              <a:cs typeface="Kulim Park"/>
              <a:sym typeface="Kulim Park"/>
            </a:endParaRPr>
          </a:p>
        </p:txBody>
      </p:sp>
      <p:cxnSp>
        <p:nvCxnSpPr>
          <p:cNvPr id="912" name="Google Shape;912;p32"/>
          <p:cNvCxnSpPr/>
          <p:nvPr/>
        </p:nvCxnSpPr>
        <p:spPr>
          <a:xfrm rot="10800000">
            <a:off x="4112915" y="3195629"/>
            <a:ext cx="0" cy="498600"/>
          </a:xfrm>
          <a:prstGeom prst="straightConnector1">
            <a:avLst/>
          </a:prstGeom>
          <a:noFill/>
          <a:ln w="9525" cap="flat" cmpd="sng">
            <a:solidFill>
              <a:schemeClr val="dk2"/>
            </a:solidFill>
            <a:prstDash val="solid"/>
            <a:round/>
            <a:headEnd type="oval" w="med" len="med"/>
            <a:tailEnd type="oval" w="med" len="med"/>
          </a:ln>
        </p:spPr>
      </p:cxnSp>
      <p:sp>
        <p:nvSpPr>
          <p:cNvPr id="913" name="Google Shape;913;p32"/>
          <p:cNvSpPr txBox="1"/>
          <p:nvPr/>
        </p:nvSpPr>
        <p:spPr>
          <a:xfrm>
            <a:off x="4062360" y="3718810"/>
            <a:ext cx="12192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Blue is the colour of the clear sky and the deep sea</a:t>
            </a:r>
            <a:endParaRPr sz="900" b="0" i="0" u="none" strike="noStrike" cap="none">
              <a:solidFill>
                <a:schemeClr val="dk1"/>
              </a:solidFill>
              <a:latin typeface="Kulim Park"/>
              <a:ea typeface="Kulim Park"/>
              <a:cs typeface="Kulim Park"/>
              <a:sym typeface="Kulim Park"/>
            </a:endParaRPr>
          </a:p>
        </p:txBody>
      </p:sp>
      <p:cxnSp>
        <p:nvCxnSpPr>
          <p:cNvPr id="914" name="Google Shape;914;p32"/>
          <p:cNvCxnSpPr/>
          <p:nvPr/>
        </p:nvCxnSpPr>
        <p:spPr>
          <a:xfrm rot="10800000">
            <a:off x="5401958" y="3195629"/>
            <a:ext cx="0" cy="498600"/>
          </a:xfrm>
          <a:prstGeom prst="straightConnector1">
            <a:avLst/>
          </a:prstGeom>
          <a:noFill/>
          <a:ln w="9525" cap="flat" cmpd="sng">
            <a:solidFill>
              <a:schemeClr val="dk2"/>
            </a:solidFill>
            <a:prstDash val="solid"/>
            <a:round/>
            <a:headEnd type="oval" w="med" len="med"/>
            <a:tailEnd type="oval" w="med" len="med"/>
          </a:ln>
        </p:spPr>
      </p:cxnSp>
      <p:sp>
        <p:nvSpPr>
          <p:cNvPr id="915" name="Google Shape;915;p32"/>
          <p:cNvSpPr txBox="1"/>
          <p:nvPr/>
        </p:nvSpPr>
        <p:spPr>
          <a:xfrm>
            <a:off x="5360341" y="3718810"/>
            <a:ext cx="12192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Red is the colour of danger and courage</a:t>
            </a:r>
            <a:endParaRPr sz="900" b="0" i="0" u="none" strike="noStrike" cap="none">
              <a:solidFill>
                <a:schemeClr val="dk1"/>
              </a:solidFill>
              <a:latin typeface="Kulim Park"/>
              <a:ea typeface="Kulim Park"/>
              <a:cs typeface="Kulim Park"/>
              <a:sym typeface="Kulim Park"/>
            </a:endParaRPr>
          </a:p>
        </p:txBody>
      </p:sp>
      <p:cxnSp>
        <p:nvCxnSpPr>
          <p:cNvPr id="916" name="Google Shape;916;p32"/>
          <p:cNvCxnSpPr/>
          <p:nvPr/>
        </p:nvCxnSpPr>
        <p:spPr>
          <a:xfrm rot="10800000">
            <a:off x="6691002" y="3195629"/>
            <a:ext cx="0" cy="498600"/>
          </a:xfrm>
          <a:prstGeom prst="straightConnector1">
            <a:avLst/>
          </a:prstGeom>
          <a:noFill/>
          <a:ln w="9525" cap="flat" cmpd="sng">
            <a:solidFill>
              <a:schemeClr val="dk2"/>
            </a:solidFill>
            <a:prstDash val="solid"/>
            <a:round/>
            <a:headEnd type="oval" w="med" len="med"/>
            <a:tailEnd type="oval" w="med" len="med"/>
          </a:ln>
        </p:spPr>
      </p:cxnSp>
      <p:sp>
        <p:nvSpPr>
          <p:cNvPr id="917" name="Google Shape;917;p32"/>
          <p:cNvSpPr txBox="1"/>
          <p:nvPr/>
        </p:nvSpPr>
        <p:spPr>
          <a:xfrm>
            <a:off x="6658323" y="3718810"/>
            <a:ext cx="12192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Black is the color of ebony and of outer space</a:t>
            </a:r>
            <a:endParaRPr sz="900" b="0" i="0" u="none" strike="noStrike" cap="none">
              <a:solidFill>
                <a:schemeClr val="dk1"/>
              </a:solidFill>
              <a:latin typeface="Kulim Park"/>
              <a:ea typeface="Kulim Park"/>
              <a:cs typeface="Kulim Park"/>
              <a:sym typeface="Kulim Park"/>
            </a:endParaRPr>
          </a:p>
        </p:txBody>
      </p:sp>
      <p:cxnSp>
        <p:nvCxnSpPr>
          <p:cNvPr id="918" name="Google Shape;918;p32"/>
          <p:cNvCxnSpPr/>
          <p:nvPr/>
        </p:nvCxnSpPr>
        <p:spPr>
          <a:xfrm rot="10800000">
            <a:off x="7980046" y="3195629"/>
            <a:ext cx="0" cy="498600"/>
          </a:xfrm>
          <a:prstGeom prst="straightConnector1">
            <a:avLst/>
          </a:prstGeom>
          <a:noFill/>
          <a:ln w="9525" cap="flat" cmpd="sng">
            <a:solidFill>
              <a:schemeClr val="dk2"/>
            </a:solidFill>
            <a:prstDash val="solid"/>
            <a:round/>
            <a:headEnd type="oval" w="med" len="med"/>
            <a:tailEnd type="oval" w="med" len="med"/>
          </a:ln>
        </p:spPr>
      </p:cxnSp>
      <p:sp>
        <p:nvSpPr>
          <p:cNvPr id="919" name="Google Shape;919;p32"/>
          <p:cNvSpPr txBox="1"/>
          <p:nvPr/>
        </p:nvSpPr>
        <p:spPr>
          <a:xfrm>
            <a:off x="7943178" y="3718810"/>
            <a:ext cx="100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Kulim Park"/>
                <a:ea typeface="Kulim Park"/>
                <a:cs typeface="Kulim Park"/>
                <a:sym typeface="Kulim Park"/>
              </a:rPr>
              <a:t>Yellow is the color of gold, butter and ripe lemons</a:t>
            </a:r>
            <a:endParaRPr sz="900" b="0" i="0" u="none" strike="noStrike" cap="none">
              <a:solidFill>
                <a:schemeClr val="dk1"/>
              </a:solidFill>
              <a:latin typeface="Kulim Park"/>
              <a:ea typeface="Kulim Park"/>
              <a:cs typeface="Kulim Park"/>
              <a:sym typeface="Kulim Par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33"/>
          <p:cNvSpPr txBox="1">
            <a:spLocks noGrp="1"/>
          </p:cNvSpPr>
          <p:nvPr>
            <p:ph type="body" idx="4294967295"/>
          </p:nvPr>
        </p:nvSpPr>
        <p:spPr>
          <a:xfrm>
            <a:off x="0" y="-15551"/>
            <a:ext cx="5162550" cy="798512"/>
          </a:xfrm>
          <a:prstGeom prst="rect">
            <a:avLst/>
          </a:prstGeom>
          <a:solidFill>
            <a:srgbClr val="EB5F55"/>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800"/>
              <a:buNone/>
            </a:pPr>
            <a:r>
              <a:rPr lang="en-US" sz="4800" b="1">
                <a:solidFill>
                  <a:schemeClr val="lt1"/>
                </a:solidFill>
              </a:rPr>
              <a:t>Infographic Style</a:t>
            </a:r>
            <a:endParaRPr/>
          </a:p>
        </p:txBody>
      </p:sp>
      <p:grpSp>
        <p:nvGrpSpPr>
          <p:cNvPr id="925" name="Google Shape;925;p33"/>
          <p:cNvGrpSpPr/>
          <p:nvPr/>
        </p:nvGrpSpPr>
        <p:grpSpPr>
          <a:xfrm>
            <a:off x="3062562" y="1727036"/>
            <a:ext cx="5811610" cy="2171934"/>
            <a:chOff x="2758233" y="2195314"/>
            <a:chExt cx="8527991" cy="3187109"/>
          </a:xfrm>
        </p:grpSpPr>
        <p:sp>
          <p:nvSpPr>
            <p:cNvPr id="926" name="Google Shape;926;p33"/>
            <p:cNvSpPr/>
            <p:nvPr/>
          </p:nvSpPr>
          <p:spPr>
            <a:xfrm>
              <a:off x="2758233" y="2195314"/>
              <a:ext cx="8527991" cy="983754"/>
            </a:xfrm>
            <a:prstGeom prst="rect">
              <a:avLst/>
            </a:prstGeom>
            <a:solidFill>
              <a:srgbClr val="527B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chemeClr val="lt1"/>
                </a:solidFill>
                <a:latin typeface="Arial"/>
                <a:ea typeface="Arial"/>
                <a:cs typeface="Arial"/>
                <a:sym typeface="Arial"/>
              </a:endParaRPr>
            </a:p>
          </p:txBody>
        </p:sp>
        <p:sp>
          <p:nvSpPr>
            <p:cNvPr id="927" name="Google Shape;927;p33"/>
            <p:cNvSpPr/>
            <p:nvPr/>
          </p:nvSpPr>
          <p:spPr>
            <a:xfrm>
              <a:off x="3294270" y="3275434"/>
              <a:ext cx="7991954" cy="983754"/>
            </a:xfrm>
            <a:prstGeom prst="rect">
              <a:avLst/>
            </a:prstGeom>
            <a:solidFill>
              <a:srgbClr val="FDD4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chemeClr val="lt1"/>
                </a:solidFill>
                <a:latin typeface="Arial"/>
                <a:ea typeface="Arial"/>
                <a:cs typeface="Arial"/>
                <a:sym typeface="Arial"/>
              </a:endParaRPr>
            </a:p>
          </p:txBody>
        </p:sp>
        <p:sp>
          <p:nvSpPr>
            <p:cNvPr id="928" name="Google Shape;928;p33"/>
            <p:cNvSpPr/>
            <p:nvPr/>
          </p:nvSpPr>
          <p:spPr>
            <a:xfrm>
              <a:off x="3663426" y="4355554"/>
              <a:ext cx="7622798" cy="983754"/>
            </a:xfrm>
            <a:prstGeom prst="rect">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chemeClr val="lt1"/>
                </a:solidFill>
                <a:latin typeface="Arial"/>
                <a:ea typeface="Arial"/>
                <a:cs typeface="Arial"/>
                <a:sym typeface="Arial"/>
              </a:endParaRPr>
            </a:p>
          </p:txBody>
        </p:sp>
        <p:grpSp>
          <p:nvGrpSpPr>
            <p:cNvPr id="929" name="Google Shape;929;p33"/>
            <p:cNvGrpSpPr/>
            <p:nvPr/>
          </p:nvGrpSpPr>
          <p:grpSpPr>
            <a:xfrm>
              <a:off x="4770102" y="2248878"/>
              <a:ext cx="5781459" cy="961407"/>
              <a:chOff x="4139952" y="2279699"/>
              <a:chExt cx="4032448" cy="961407"/>
            </a:xfrm>
          </p:grpSpPr>
          <p:sp>
            <p:nvSpPr>
              <p:cNvPr id="930" name="Google Shape;930;p33"/>
              <p:cNvSpPr txBox="1"/>
              <p:nvPr/>
            </p:nvSpPr>
            <p:spPr>
              <a:xfrm>
                <a:off x="4145035" y="2495912"/>
                <a:ext cx="4027365" cy="7451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Example Text : Get a modern PowerPoint  Presentation that is beautifully designed. I hope and I believe that this Template will your Time, Money and Reputation. Easy to change colors, photos..</a:t>
                </a:r>
                <a:endParaRPr sz="900" b="0" i="0" u="none" strike="noStrike" cap="none">
                  <a:solidFill>
                    <a:schemeClr val="lt1"/>
                  </a:solidFill>
                  <a:latin typeface="Arial"/>
                  <a:ea typeface="Arial"/>
                  <a:cs typeface="Arial"/>
                  <a:sym typeface="Arial"/>
                </a:endParaRPr>
              </a:p>
            </p:txBody>
          </p:sp>
          <p:sp>
            <p:nvSpPr>
              <p:cNvPr id="931" name="Google Shape;931;p33"/>
              <p:cNvSpPr txBox="1"/>
              <p:nvPr/>
            </p:nvSpPr>
            <p:spPr>
              <a:xfrm>
                <a:off x="4139952" y="2279699"/>
                <a:ext cx="1714550" cy="338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Contents_Here</a:t>
                </a:r>
                <a:endParaRPr sz="900" b="0" i="0" u="none" strike="noStrike" cap="none">
                  <a:solidFill>
                    <a:schemeClr val="lt1"/>
                  </a:solidFill>
                  <a:latin typeface="Arial"/>
                  <a:ea typeface="Arial"/>
                  <a:cs typeface="Arial"/>
                  <a:sym typeface="Arial"/>
                </a:endParaRPr>
              </a:p>
            </p:txBody>
          </p:sp>
        </p:grpSp>
        <p:grpSp>
          <p:nvGrpSpPr>
            <p:cNvPr id="932" name="Google Shape;932;p33"/>
            <p:cNvGrpSpPr/>
            <p:nvPr/>
          </p:nvGrpSpPr>
          <p:grpSpPr>
            <a:xfrm>
              <a:off x="4770102" y="3334948"/>
              <a:ext cx="5781459" cy="961407"/>
              <a:chOff x="4145035" y="3376042"/>
              <a:chExt cx="4032448" cy="961407"/>
            </a:xfrm>
          </p:grpSpPr>
          <p:sp>
            <p:nvSpPr>
              <p:cNvPr id="933" name="Google Shape;933;p33"/>
              <p:cNvSpPr txBox="1"/>
              <p:nvPr/>
            </p:nvSpPr>
            <p:spPr>
              <a:xfrm>
                <a:off x="4150118" y="3592255"/>
                <a:ext cx="4027365" cy="7451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Example Text : Get a modern PowerPoint  Presentation that is beautifully designed. I hope and I believe that this Template will your Time, Money and Reputation. Easy to change colors, photos..</a:t>
                </a:r>
                <a:endParaRPr sz="900" b="0" i="0" u="none" strike="noStrike" cap="none">
                  <a:solidFill>
                    <a:schemeClr val="lt1"/>
                  </a:solidFill>
                  <a:latin typeface="Arial"/>
                  <a:ea typeface="Arial"/>
                  <a:cs typeface="Arial"/>
                  <a:sym typeface="Arial"/>
                </a:endParaRPr>
              </a:p>
            </p:txBody>
          </p:sp>
          <p:sp>
            <p:nvSpPr>
              <p:cNvPr id="934" name="Google Shape;934;p33"/>
              <p:cNvSpPr txBox="1"/>
              <p:nvPr/>
            </p:nvSpPr>
            <p:spPr>
              <a:xfrm>
                <a:off x="4145035" y="3376042"/>
                <a:ext cx="1714550" cy="338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Contents_Here</a:t>
                </a:r>
                <a:endParaRPr sz="900" b="0" i="0" u="none" strike="noStrike" cap="none">
                  <a:solidFill>
                    <a:schemeClr val="lt1"/>
                  </a:solidFill>
                  <a:latin typeface="Arial"/>
                  <a:ea typeface="Arial"/>
                  <a:cs typeface="Arial"/>
                  <a:sym typeface="Arial"/>
                </a:endParaRPr>
              </a:p>
            </p:txBody>
          </p:sp>
        </p:grpSp>
        <p:grpSp>
          <p:nvGrpSpPr>
            <p:cNvPr id="935" name="Google Shape;935;p33"/>
            <p:cNvGrpSpPr/>
            <p:nvPr/>
          </p:nvGrpSpPr>
          <p:grpSpPr>
            <a:xfrm>
              <a:off x="4770102" y="4421016"/>
              <a:ext cx="5781459" cy="961407"/>
              <a:chOff x="4150118" y="4472385"/>
              <a:chExt cx="4032448" cy="961407"/>
            </a:xfrm>
          </p:grpSpPr>
          <p:sp>
            <p:nvSpPr>
              <p:cNvPr id="936" name="Google Shape;936;p33"/>
              <p:cNvSpPr txBox="1"/>
              <p:nvPr/>
            </p:nvSpPr>
            <p:spPr>
              <a:xfrm>
                <a:off x="4155201" y="4688598"/>
                <a:ext cx="4027365" cy="7451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Example Text : Get a modern PowerPoint  Presentation that is beautifully designed. I hope and I believe that this Template will your Time, Money and Reputation. Easy to change colors, photos..</a:t>
                </a:r>
                <a:endParaRPr sz="900" b="0" i="0" u="none" strike="noStrike" cap="none">
                  <a:solidFill>
                    <a:schemeClr val="lt1"/>
                  </a:solidFill>
                  <a:latin typeface="Arial"/>
                  <a:ea typeface="Arial"/>
                  <a:cs typeface="Arial"/>
                  <a:sym typeface="Arial"/>
                </a:endParaRPr>
              </a:p>
            </p:txBody>
          </p:sp>
          <p:sp>
            <p:nvSpPr>
              <p:cNvPr id="937" name="Google Shape;937;p33"/>
              <p:cNvSpPr txBox="1"/>
              <p:nvPr/>
            </p:nvSpPr>
            <p:spPr>
              <a:xfrm>
                <a:off x="4150118" y="4472385"/>
                <a:ext cx="1714550" cy="3387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Contents_Here</a:t>
                </a:r>
                <a:endParaRPr sz="900" b="0" i="0" u="none" strike="noStrike" cap="none">
                  <a:solidFill>
                    <a:schemeClr val="lt1"/>
                  </a:solidFill>
                  <a:latin typeface="Arial"/>
                  <a:ea typeface="Arial"/>
                  <a:cs typeface="Arial"/>
                  <a:sym typeface="Arial"/>
                </a:endParaRPr>
              </a:p>
            </p:txBody>
          </p:sp>
        </p:grpSp>
      </p:grpSp>
      <p:sp>
        <p:nvSpPr>
          <p:cNvPr id="938" name="Google Shape;938;p33"/>
          <p:cNvSpPr/>
          <p:nvPr/>
        </p:nvSpPr>
        <p:spPr>
          <a:xfrm rot="10800000">
            <a:off x="163279" y="2081578"/>
            <a:ext cx="2759225" cy="2759225"/>
          </a:xfrm>
          <a:prstGeom prst="teardrop">
            <a:avLst>
              <a:gd name="adj" fmla="val 100000"/>
            </a:avLst>
          </a:prstGeom>
          <a:solidFill>
            <a:srgbClr val="E843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939" name="Google Shape;939;p33"/>
          <p:cNvSpPr/>
          <p:nvPr/>
        </p:nvSpPr>
        <p:spPr>
          <a:xfrm>
            <a:off x="3941046" y="3921275"/>
            <a:ext cx="4959051" cy="670403"/>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chemeClr val="lt1"/>
              </a:solidFill>
              <a:latin typeface="Arial"/>
              <a:ea typeface="Arial"/>
              <a:cs typeface="Arial"/>
              <a:sym typeface="Arial"/>
            </a:endParaRPr>
          </a:p>
        </p:txBody>
      </p:sp>
      <p:sp>
        <p:nvSpPr>
          <p:cNvPr id="940" name="Google Shape;940;p33"/>
          <p:cNvSpPr txBox="1"/>
          <p:nvPr/>
        </p:nvSpPr>
        <p:spPr>
          <a:xfrm>
            <a:off x="4464492" y="4113229"/>
            <a:ext cx="3934952"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Example Text : Get a modern PowerPoint  Presentation that is beautifully designed. I hope and I believe that this Template will your Time, Money and Reputation. Easy to change colors, photos..</a:t>
            </a:r>
            <a:endParaRPr sz="900" b="0" i="0" u="none" strike="noStrike" cap="none">
              <a:solidFill>
                <a:schemeClr val="lt1"/>
              </a:solidFill>
              <a:latin typeface="Arial"/>
              <a:ea typeface="Arial"/>
              <a:cs typeface="Arial"/>
              <a:sym typeface="Arial"/>
            </a:endParaRPr>
          </a:p>
        </p:txBody>
      </p:sp>
      <p:sp>
        <p:nvSpPr>
          <p:cNvPr id="941" name="Google Shape;941;p33"/>
          <p:cNvSpPr txBox="1"/>
          <p:nvPr/>
        </p:nvSpPr>
        <p:spPr>
          <a:xfrm>
            <a:off x="4459526" y="3965885"/>
            <a:ext cx="167520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Contents_Here</a:t>
            </a:r>
            <a:endParaRPr sz="900" b="0" i="0" u="none" strike="noStrike" cap="none">
              <a:solidFill>
                <a:schemeClr val="lt1"/>
              </a:solidFill>
              <a:latin typeface="Arial"/>
              <a:ea typeface="Arial"/>
              <a:cs typeface="Arial"/>
              <a:sym typeface="Arial"/>
            </a:endParaRPr>
          </a:p>
        </p:txBody>
      </p:sp>
      <p:grpSp>
        <p:nvGrpSpPr>
          <p:cNvPr id="942" name="Google Shape;942;p33"/>
          <p:cNvGrpSpPr/>
          <p:nvPr/>
        </p:nvGrpSpPr>
        <p:grpSpPr>
          <a:xfrm>
            <a:off x="0" y="4975950"/>
            <a:ext cx="9143994" cy="185057"/>
            <a:chOff x="0" y="4975950"/>
            <a:chExt cx="9143994" cy="185057"/>
          </a:xfrm>
        </p:grpSpPr>
        <p:sp>
          <p:nvSpPr>
            <p:cNvPr id="943" name="Google Shape;943;p33"/>
            <p:cNvSpPr/>
            <p:nvPr/>
          </p:nvSpPr>
          <p:spPr>
            <a:xfrm>
              <a:off x="0" y="4975950"/>
              <a:ext cx="4648200" cy="1850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4" name="Google Shape;944;p33"/>
            <p:cNvSpPr/>
            <p:nvPr/>
          </p:nvSpPr>
          <p:spPr>
            <a:xfrm>
              <a:off x="4648200" y="5071436"/>
              <a:ext cx="4495794" cy="89570"/>
            </a:xfrm>
            <a:prstGeom prst="rect">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945" name="Google Shape;945;p33"/>
          <p:cNvSpPr/>
          <p:nvPr/>
        </p:nvSpPr>
        <p:spPr>
          <a:xfrm>
            <a:off x="512002" y="2828333"/>
            <a:ext cx="2022339" cy="1386696"/>
          </a:xfrm>
          <a:custGeom>
            <a:avLst/>
            <a:gdLst/>
            <a:ahLst/>
            <a:cxnLst/>
            <a:rect l="l" t="t" r="r" b="b"/>
            <a:pathLst>
              <a:path w="976" h="668" extrusionOk="0">
                <a:moveTo>
                  <a:pt x="974" y="598"/>
                </a:moveTo>
                <a:cubicBezTo>
                  <a:pt x="973" y="603"/>
                  <a:pt x="973" y="607"/>
                  <a:pt x="972" y="611"/>
                </a:cubicBezTo>
                <a:cubicBezTo>
                  <a:pt x="968" y="607"/>
                  <a:pt x="970" y="601"/>
                  <a:pt x="970" y="596"/>
                </a:cubicBezTo>
                <a:cubicBezTo>
                  <a:pt x="970" y="419"/>
                  <a:pt x="970" y="242"/>
                  <a:pt x="970" y="65"/>
                </a:cubicBezTo>
                <a:cubicBezTo>
                  <a:pt x="970" y="60"/>
                  <a:pt x="968" y="55"/>
                  <a:pt x="972" y="50"/>
                </a:cubicBezTo>
                <a:cubicBezTo>
                  <a:pt x="973" y="54"/>
                  <a:pt x="974" y="58"/>
                  <a:pt x="974" y="62"/>
                </a:cubicBezTo>
                <a:cubicBezTo>
                  <a:pt x="974" y="59"/>
                  <a:pt x="974" y="56"/>
                  <a:pt x="974" y="53"/>
                </a:cubicBezTo>
                <a:cubicBezTo>
                  <a:pt x="975" y="47"/>
                  <a:pt x="973" y="42"/>
                  <a:pt x="969" y="37"/>
                </a:cubicBezTo>
                <a:cubicBezTo>
                  <a:pt x="960" y="16"/>
                  <a:pt x="942" y="6"/>
                  <a:pt x="921" y="0"/>
                </a:cubicBezTo>
                <a:cubicBezTo>
                  <a:pt x="916" y="3"/>
                  <a:pt x="911" y="2"/>
                  <a:pt x="906" y="2"/>
                </a:cubicBezTo>
                <a:cubicBezTo>
                  <a:pt x="628" y="2"/>
                  <a:pt x="350" y="2"/>
                  <a:pt x="71" y="2"/>
                </a:cubicBezTo>
                <a:cubicBezTo>
                  <a:pt x="67" y="2"/>
                  <a:pt x="62" y="3"/>
                  <a:pt x="58" y="1"/>
                </a:cubicBezTo>
                <a:cubicBezTo>
                  <a:pt x="58" y="1"/>
                  <a:pt x="58" y="1"/>
                  <a:pt x="58" y="1"/>
                </a:cubicBezTo>
                <a:cubicBezTo>
                  <a:pt x="58" y="1"/>
                  <a:pt x="58" y="1"/>
                  <a:pt x="58" y="1"/>
                </a:cubicBezTo>
                <a:cubicBezTo>
                  <a:pt x="46" y="1"/>
                  <a:pt x="37" y="7"/>
                  <a:pt x="29" y="14"/>
                </a:cubicBezTo>
                <a:cubicBezTo>
                  <a:pt x="23" y="15"/>
                  <a:pt x="19" y="19"/>
                  <a:pt x="18" y="25"/>
                </a:cubicBezTo>
                <a:cubicBezTo>
                  <a:pt x="15" y="31"/>
                  <a:pt x="12" y="36"/>
                  <a:pt x="9" y="42"/>
                </a:cubicBezTo>
                <a:cubicBezTo>
                  <a:pt x="6" y="44"/>
                  <a:pt x="6" y="47"/>
                  <a:pt x="6" y="50"/>
                </a:cubicBezTo>
                <a:cubicBezTo>
                  <a:pt x="6" y="93"/>
                  <a:pt x="6" y="135"/>
                  <a:pt x="6" y="178"/>
                </a:cubicBezTo>
                <a:cubicBezTo>
                  <a:pt x="6" y="318"/>
                  <a:pt x="6" y="459"/>
                  <a:pt x="6" y="600"/>
                </a:cubicBezTo>
                <a:cubicBezTo>
                  <a:pt x="6" y="603"/>
                  <a:pt x="6" y="606"/>
                  <a:pt x="6" y="608"/>
                </a:cubicBezTo>
                <a:cubicBezTo>
                  <a:pt x="0" y="623"/>
                  <a:pt x="11" y="631"/>
                  <a:pt x="17" y="641"/>
                </a:cubicBezTo>
                <a:cubicBezTo>
                  <a:pt x="22" y="646"/>
                  <a:pt x="28" y="651"/>
                  <a:pt x="33" y="656"/>
                </a:cubicBezTo>
                <a:cubicBezTo>
                  <a:pt x="44" y="664"/>
                  <a:pt x="56" y="668"/>
                  <a:pt x="70" y="666"/>
                </a:cubicBezTo>
                <a:cubicBezTo>
                  <a:pt x="296" y="666"/>
                  <a:pt x="523" y="666"/>
                  <a:pt x="750" y="666"/>
                </a:cubicBezTo>
                <a:cubicBezTo>
                  <a:pt x="805" y="666"/>
                  <a:pt x="861" y="667"/>
                  <a:pt x="917" y="666"/>
                </a:cubicBezTo>
                <a:cubicBezTo>
                  <a:pt x="926" y="665"/>
                  <a:pt x="934" y="662"/>
                  <a:pt x="942" y="657"/>
                </a:cubicBezTo>
                <a:cubicBezTo>
                  <a:pt x="955" y="649"/>
                  <a:pt x="966" y="637"/>
                  <a:pt x="973" y="622"/>
                </a:cubicBezTo>
                <a:cubicBezTo>
                  <a:pt x="975" y="617"/>
                  <a:pt x="976" y="612"/>
                  <a:pt x="975" y="607"/>
                </a:cubicBezTo>
                <a:cubicBezTo>
                  <a:pt x="974" y="604"/>
                  <a:pt x="974" y="601"/>
                  <a:pt x="974" y="598"/>
                </a:cubicBezTo>
                <a:close/>
                <a:moveTo>
                  <a:pt x="901" y="40"/>
                </a:moveTo>
                <a:cubicBezTo>
                  <a:pt x="870" y="63"/>
                  <a:pt x="842" y="85"/>
                  <a:pt x="814" y="106"/>
                </a:cubicBezTo>
                <a:cubicBezTo>
                  <a:pt x="809" y="112"/>
                  <a:pt x="803" y="116"/>
                  <a:pt x="797" y="119"/>
                </a:cubicBezTo>
                <a:cubicBezTo>
                  <a:pt x="787" y="128"/>
                  <a:pt x="777" y="136"/>
                  <a:pt x="766" y="143"/>
                </a:cubicBezTo>
                <a:cubicBezTo>
                  <a:pt x="701" y="193"/>
                  <a:pt x="637" y="244"/>
                  <a:pt x="572" y="294"/>
                </a:cubicBezTo>
                <a:cubicBezTo>
                  <a:pt x="548" y="313"/>
                  <a:pt x="523" y="332"/>
                  <a:pt x="499" y="351"/>
                </a:cubicBezTo>
                <a:cubicBezTo>
                  <a:pt x="494" y="355"/>
                  <a:pt x="490" y="357"/>
                  <a:pt x="483" y="352"/>
                </a:cubicBezTo>
                <a:cubicBezTo>
                  <a:pt x="399" y="287"/>
                  <a:pt x="315" y="222"/>
                  <a:pt x="231" y="157"/>
                </a:cubicBezTo>
                <a:cubicBezTo>
                  <a:pt x="231" y="157"/>
                  <a:pt x="230" y="156"/>
                  <a:pt x="230" y="155"/>
                </a:cubicBezTo>
                <a:cubicBezTo>
                  <a:pt x="180" y="117"/>
                  <a:pt x="131" y="80"/>
                  <a:pt x="78" y="40"/>
                </a:cubicBezTo>
                <a:cubicBezTo>
                  <a:pt x="354" y="40"/>
                  <a:pt x="625" y="40"/>
                  <a:pt x="901" y="40"/>
                </a:cubicBezTo>
                <a:close/>
                <a:moveTo>
                  <a:pt x="47" y="585"/>
                </a:moveTo>
                <a:cubicBezTo>
                  <a:pt x="47" y="410"/>
                  <a:pt x="47" y="238"/>
                  <a:pt x="47" y="62"/>
                </a:cubicBezTo>
                <a:cubicBezTo>
                  <a:pt x="77" y="85"/>
                  <a:pt x="105" y="106"/>
                  <a:pt x="134" y="128"/>
                </a:cubicBezTo>
                <a:cubicBezTo>
                  <a:pt x="207" y="184"/>
                  <a:pt x="281" y="240"/>
                  <a:pt x="355" y="295"/>
                </a:cubicBezTo>
                <a:cubicBezTo>
                  <a:pt x="362" y="300"/>
                  <a:pt x="363" y="303"/>
                  <a:pt x="356" y="309"/>
                </a:cubicBezTo>
                <a:cubicBezTo>
                  <a:pt x="254" y="400"/>
                  <a:pt x="153" y="491"/>
                  <a:pt x="52" y="582"/>
                </a:cubicBezTo>
                <a:cubicBezTo>
                  <a:pt x="51" y="583"/>
                  <a:pt x="49" y="584"/>
                  <a:pt x="47" y="585"/>
                </a:cubicBezTo>
                <a:close/>
                <a:moveTo>
                  <a:pt x="61" y="618"/>
                </a:moveTo>
                <a:cubicBezTo>
                  <a:pt x="82" y="599"/>
                  <a:pt x="102" y="581"/>
                  <a:pt x="121" y="564"/>
                </a:cubicBezTo>
                <a:cubicBezTo>
                  <a:pt x="205" y="489"/>
                  <a:pt x="289" y="414"/>
                  <a:pt x="372" y="338"/>
                </a:cubicBezTo>
                <a:cubicBezTo>
                  <a:pt x="380" y="331"/>
                  <a:pt x="385" y="330"/>
                  <a:pt x="394" y="337"/>
                </a:cubicBezTo>
                <a:cubicBezTo>
                  <a:pt x="422" y="359"/>
                  <a:pt x="451" y="379"/>
                  <a:pt x="479" y="401"/>
                </a:cubicBezTo>
                <a:cubicBezTo>
                  <a:pt x="488" y="408"/>
                  <a:pt x="494" y="407"/>
                  <a:pt x="502" y="400"/>
                </a:cubicBezTo>
                <a:cubicBezTo>
                  <a:pt x="531" y="378"/>
                  <a:pt x="560" y="357"/>
                  <a:pt x="589" y="335"/>
                </a:cubicBezTo>
                <a:cubicBezTo>
                  <a:pt x="595" y="331"/>
                  <a:pt x="599" y="330"/>
                  <a:pt x="605" y="335"/>
                </a:cubicBezTo>
                <a:cubicBezTo>
                  <a:pt x="708" y="428"/>
                  <a:pt x="812" y="521"/>
                  <a:pt x="915" y="615"/>
                </a:cubicBezTo>
                <a:cubicBezTo>
                  <a:pt x="916" y="615"/>
                  <a:pt x="916" y="616"/>
                  <a:pt x="918" y="618"/>
                </a:cubicBezTo>
                <a:cubicBezTo>
                  <a:pt x="633" y="618"/>
                  <a:pt x="349" y="618"/>
                  <a:pt x="61" y="618"/>
                </a:cubicBezTo>
                <a:close/>
                <a:moveTo>
                  <a:pt x="936" y="580"/>
                </a:moveTo>
                <a:cubicBezTo>
                  <a:pt x="930" y="586"/>
                  <a:pt x="928" y="579"/>
                  <a:pt x="926" y="577"/>
                </a:cubicBezTo>
                <a:cubicBezTo>
                  <a:pt x="843" y="502"/>
                  <a:pt x="759" y="428"/>
                  <a:pt x="676" y="353"/>
                </a:cubicBezTo>
                <a:cubicBezTo>
                  <a:pt x="660" y="338"/>
                  <a:pt x="644" y="324"/>
                  <a:pt x="628" y="309"/>
                </a:cubicBezTo>
                <a:cubicBezTo>
                  <a:pt x="622" y="304"/>
                  <a:pt x="621" y="301"/>
                  <a:pt x="628" y="296"/>
                </a:cubicBezTo>
                <a:cubicBezTo>
                  <a:pt x="727" y="221"/>
                  <a:pt x="826" y="146"/>
                  <a:pt x="925" y="72"/>
                </a:cubicBezTo>
                <a:cubicBezTo>
                  <a:pt x="928" y="69"/>
                  <a:pt x="930" y="64"/>
                  <a:pt x="936" y="67"/>
                </a:cubicBezTo>
                <a:cubicBezTo>
                  <a:pt x="936" y="67"/>
                  <a:pt x="936" y="67"/>
                  <a:pt x="936" y="67"/>
                </a:cubicBezTo>
                <a:cubicBezTo>
                  <a:pt x="940" y="71"/>
                  <a:pt x="938" y="77"/>
                  <a:pt x="938" y="82"/>
                </a:cubicBezTo>
                <a:cubicBezTo>
                  <a:pt x="938" y="243"/>
                  <a:pt x="938" y="404"/>
                  <a:pt x="938" y="565"/>
                </a:cubicBezTo>
                <a:cubicBezTo>
                  <a:pt x="938" y="570"/>
                  <a:pt x="940" y="576"/>
                  <a:pt x="936" y="58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34"/>
          <p:cNvSpPr txBox="1">
            <a:spLocks noGrp="1"/>
          </p:cNvSpPr>
          <p:nvPr>
            <p:ph type="body" idx="1"/>
          </p:nvPr>
        </p:nvSpPr>
        <p:spPr>
          <a:xfrm>
            <a:off x="233075" y="203245"/>
            <a:ext cx="8679898" cy="543185"/>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rgbClr val="EB5F55"/>
              </a:buClr>
              <a:buSzPct val="98765"/>
              <a:buNone/>
            </a:pPr>
            <a:r>
              <a:rPr lang="en-US" b="1">
                <a:solidFill>
                  <a:srgbClr val="EB5F55"/>
                </a:solidFill>
              </a:rPr>
              <a:t>Infographic Style</a:t>
            </a:r>
            <a:endParaRPr/>
          </a:p>
        </p:txBody>
      </p:sp>
      <p:grpSp>
        <p:nvGrpSpPr>
          <p:cNvPr id="951" name="Google Shape;951;p34"/>
          <p:cNvGrpSpPr/>
          <p:nvPr/>
        </p:nvGrpSpPr>
        <p:grpSpPr>
          <a:xfrm>
            <a:off x="684382" y="3860176"/>
            <a:ext cx="3172805" cy="731766"/>
            <a:chOff x="2279575" y="5092585"/>
            <a:chExt cx="4230407" cy="975686"/>
          </a:xfrm>
        </p:grpSpPr>
        <p:sp>
          <p:nvSpPr>
            <p:cNvPr id="952" name="Google Shape;952;p34"/>
            <p:cNvSpPr txBox="1"/>
            <p:nvPr/>
          </p:nvSpPr>
          <p:spPr>
            <a:xfrm>
              <a:off x="2279575" y="5092585"/>
              <a:ext cx="4230407" cy="338554"/>
            </a:xfrm>
            <a:prstGeom prst="rect">
              <a:avLst/>
            </a:prstGeom>
            <a:solidFill>
              <a:srgbClr val="EB5F55"/>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50" b="1" i="0" u="none" strike="noStrike" cap="none">
                  <a:solidFill>
                    <a:schemeClr val="lt1"/>
                  </a:solidFill>
                  <a:latin typeface="Arial"/>
                  <a:ea typeface="Arial"/>
                  <a:cs typeface="Arial"/>
                  <a:sym typeface="Arial"/>
                </a:rPr>
                <a:t>Your Text Here</a:t>
              </a:r>
              <a:endParaRPr sz="1050" b="1" i="0" u="none" strike="noStrike" cap="none">
                <a:solidFill>
                  <a:schemeClr val="lt1"/>
                </a:solidFill>
                <a:latin typeface="Arial"/>
                <a:ea typeface="Arial"/>
                <a:cs typeface="Arial"/>
                <a:sym typeface="Arial"/>
              </a:endParaRPr>
            </a:p>
          </p:txBody>
        </p:sp>
        <p:sp>
          <p:nvSpPr>
            <p:cNvPr id="953" name="Google Shape;953;p34"/>
            <p:cNvSpPr txBox="1"/>
            <p:nvPr/>
          </p:nvSpPr>
          <p:spPr>
            <a:xfrm>
              <a:off x="2279575" y="5391164"/>
              <a:ext cx="4230407" cy="67710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rgbClr val="3F3F3F"/>
                  </a:solidFill>
                  <a:latin typeface="Arial"/>
                  <a:ea typeface="Arial"/>
                  <a:cs typeface="Arial"/>
                  <a:sym typeface="Arial"/>
                </a:rPr>
                <a:t>Example Text : </a:t>
              </a:r>
              <a:endParaRPr/>
            </a:p>
            <a:p>
              <a:pPr marL="0" marR="0" lvl="0" indent="0" algn="r" rtl="0">
                <a:lnSpc>
                  <a:spcPct val="100000"/>
                </a:lnSpc>
                <a:spcBef>
                  <a:spcPts val="0"/>
                </a:spcBef>
                <a:spcAft>
                  <a:spcPts val="0"/>
                </a:spcAft>
                <a:buNone/>
              </a:pPr>
              <a:r>
                <a:rPr lang="en-US" sz="900" b="0" i="0" u="none" strike="noStrike" cap="none">
                  <a:solidFill>
                    <a:srgbClr val="3F3F3F"/>
                  </a:solidFill>
                  <a:latin typeface="Arial"/>
                  <a:ea typeface="Arial"/>
                  <a:cs typeface="Arial"/>
                  <a:sym typeface="Arial"/>
                </a:rPr>
                <a:t>You can simply impress your audience and add a unique zing and appeal to your Presentations.</a:t>
              </a:r>
              <a:endParaRPr sz="900" b="0" i="0" u="none" strike="noStrike" cap="none">
                <a:solidFill>
                  <a:srgbClr val="3F3F3F"/>
                </a:solidFill>
                <a:latin typeface="Arial"/>
                <a:ea typeface="Arial"/>
                <a:cs typeface="Arial"/>
                <a:sym typeface="Arial"/>
              </a:endParaRPr>
            </a:p>
          </p:txBody>
        </p:sp>
      </p:grpSp>
      <p:grpSp>
        <p:nvGrpSpPr>
          <p:cNvPr id="954" name="Google Shape;954;p34"/>
          <p:cNvGrpSpPr/>
          <p:nvPr/>
        </p:nvGrpSpPr>
        <p:grpSpPr>
          <a:xfrm>
            <a:off x="5274079" y="3860176"/>
            <a:ext cx="3172805" cy="731766"/>
            <a:chOff x="7032103" y="5083387"/>
            <a:chExt cx="4230407" cy="975686"/>
          </a:xfrm>
        </p:grpSpPr>
        <p:sp>
          <p:nvSpPr>
            <p:cNvPr id="955" name="Google Shape;955;p34"/>
            <p:cNvSpPr txBox="1"/>
            <p:nvPr/>
          </p:nvSpPr>
          <p:spPr>
            <a:xfrm>
              <a:off x="7032103" y="5083387"/>
              <a:ext cx="4230407" cy="338554"/>
            </a:xfrm>
            <a:prstGeom prst="rect">
              <a:avLst/>
            </a:prstGeom>
            <a:solidFill>
              <a:srgbClr val="EB5F5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lt1"/>
                  </a:solidFill>
                  <a:latin typeface="Arial"/>
                  <a:ea typeface="Arial"/>
                  <a:cs typeface="Arial"/>
                  <a:sym typeface="Arial"/>
                </a:rPr>
                <a:t>Your Text Here</a:t>
              </a:r>
              <a:endParaRPr sz="1050" b="1" i="0" u="none" strike="noStrike" cap="none">
                <a:solidFill>
                  <a:schemeClr val="lt1"/>
                </a:solidFill>
                <a:latin typeface="Arial"/>
                <a:ea typeface="Arial"/>
                <a:cs typeface="Arial"/>
                <a:sym typeface="Arial"/>
              </a:endParaRPr>
            </a:p>
          </p:txBody>
        </p:sp>
        <p:sp>
          <p:nvSpPr>
            <p:cNvPr id="956" name="Google Shape;956;p34"/>
            <p:cNvSpPr txBox="1"/>
            <p:nvPr/>
          </p:nvSpPr>
          <p:spPr>
            <a:xfrm>
              <a:off x="7032103" y="5381966"/>
              <a:ext cx="4230407" cy="677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3F3F3F"/>
                  </a:solidFill>
                  <a:latin typeface="Arial"/>
                  <a:ea typeface="Arial"/>
                  <a:cs typeface="Arial"/>
                  <a:sym typeface="Arial"/>
                </a:rPr>
                <a:t>Example Text : </a:t>
              </a:r>
              <a:endParaRPr/>
            </a:p>
            <a:p>
              <a:pPr marL="0" marR="0" lvl="0" indent="0" algn="l" rtl="0">
                <a:lnSpc>
                  <a:spcPct val="100000"/>
                </a:lnSpc>
                <a:spcBef>
                  <a:spcPts val="0"/>
                </a:spcBef>
                <a:spcAft>
                  <a:spcPts val="0"/>
                </a:spcAft>
                <a:buNone/>
              </a:pPr>
              <a:r>
                <a:rPr lang="en-US" sz="900" b="0" i="0" u="none" strike="noStrike" cap="none">
                  <a:solidFill>
                    <a:srgbClr val="3F3F3F"/>
                  </a:solidFill>
                  <a:latin typeface="Arial"/>
                  <a:ea typeface="Arial"/>
                  <a:cs typeface="Arial"/>
                  <a:sym typeface="Arial"/>
                </a:rPr>
                <a:t>You can simply impress your audience and add a unique zing and appeal to your Presentations.</a:t>
              </a:r>
              <a:endParaRPr sz="900" b="0" i="0" u="none" strike="noStrike" cap="none">
                <a:solidFill>
                  <a:srgbClr val="3F3F3F"/>
                </a:solidFill>
                <a:latin typeface="Arial"/>
                <a:ea typeface="Arial"/>
                <a:cs typeface="Arial"/>
                <a:sym typeface="Arial"/>
              </a:endParaRPr>
            </a:p>
          </p:txBody>
        </p:sp>
      </p:grpSp>
      <p:grpSp>
        <p:nvGrpSpPr>
          <p:cNvPr id="957" name="Google Shape;957;p34"/>
          <p:cNvGrpSpPr/>
          <p:nvPr/>
        </p:nvGrpSpPr>
        <p:grpSpPr>
          <a:xfrm>
            <a:off x="872764" y="876567"/>
            <a:ext cx="1972394" cy="2762010"/>
            <a:chOff x="593073" y="1033157"/>
            <a:chExt cx="2629858" cy="3682680"/>
          </a:xfrm>
        </p:grpSpPr>
        <p:sp>
          <p:nvSpPr>
            <p:cNvPr id="958" name="Google Shape;958;p34"/>
            <p:cNvSpPr txBox="1"/>
            <p:nvPr/>
          </p:nvSpPr>
          <p:spPr>
            <a:xfrm>
              <a:off x="758628" y="1033157"/>
              <a:ext cx="590799" cy="73866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3000" b="1" i="0" u="none" strike="noStrike" cap="none">
                  <a:solidFill>
                    <a:srgbClr val="E15F54"/>
                  </a:solidFill>
                  <a:latin typeface="Arial"/>
                  <a:ea typeface="Arial"/>
                  <a:cs typeface="Arial"/>
                  <a:sym typeface="Arial"/>
                </a:rPr>
                <a:t>Q</a:t>
              </a:r>
              <a:endParaRPr sz="3000" b="1" i="0" u="none" strike="noStrike" cap="none">
                <a:solidFill>
                  <a:srgbClr val="E15F54"/>
                </a:solidFill>
                <a:latin typeface="Arial"/>
                <a:ea typeface="Arial"/>
                <a:cs typeface="Arial"/>
                <a:sym typeface="Arial"/>
              </a:endParaRPr>
            </a:p>
          </p:txBody>
        </p:sp>
        <p:sp>
          <p:nvSpPr>
            <p:cNvPr id="959" name="Google Shape;959;p34"/>
            <p:cNvSpPr txBox="1"/>
            <p:nvPr/>
          </p:nvSpPr>
          <p:spPr>
            <a:xfrm>
              <a:off x="758628" y="2977633"/>
              <a:ext cx="590799" cy="73866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3000" b="1" i="0" u="none" strike="noStrike" cap="none">
                  <a:solidFill>
                    <a:srgbClr val="527BBD"/>
                  </a:solidFill>
                  <a:latin typeface="Arial"/>
                  <a:ea typeface="Arial"/>
                  <a:cs typeface="Arial"/>
                  <a:sym typeface="Arial"/>
                </a:rPr>
                <a:t>A</a:t>
              </a:r>
              <a:endParaRPr sz="3000" b="1" i="0" u="none" strike="noStrike" cap="none">
                <a:solidFill>
                  <a:srgbClr val="527BBD"/>
                </a:solidFill>
                <a:latin typeface="Arial"/>
                <a:ea typeface="Arial"/>
                <a:cs typeface="Arial"/>
                <a:sym typeface="Arial"/>
              </a:endParaRPr>
            </a:p>
          </p:txBody>
        </p:sp>
        <p:grpSp>
          <p:nvGrpSpPr>
            <p:cNvPr id="960" name="Google Shape;960;p34"/>
            <p:cNvGrpSpPr/>
            <p:nvPr/>
          </p:nvGrpSpPr>
          <p:grpSpPr>
            <a:xfrm>
              <a:off x="593073" y="1835556"/>
              <a:ext cx="2629858" cy="927040"/>
              <a:chOff x="6372200" y="1720413"/>
              <a:chExt cx="2160240" cy="927040"/>
            </a:xfrm>
          </p:grpSpPr>
          <p:sp>
            <p:nvSpPr>
              <p:cNvPr id="961" name="Google Shape;961;p34"/>
              <p:cNvSpPr txBox="1"/>
              <p:nvPr/>
            </p:nvSpPr>
            <p:spPr>
              <a:xfrm>
                <a:off x="6372201" y="1970345"/>
                <a:ext cx="2160239" cy="677108"/>
              </a:xfrm>
              <a:prstGeom prst="rect">
                <a:avLst/>
              </a:prstGeom>
              <a:noFill/>
              <a:ln>
                <a:noFill/>
              </a:ln>
            </p:spPr>
            <p:txBody>
              <a:bodyPr spcFirstLastPara="1" wrap="square" lIns="81000" tIns="45700" rIns="81000"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262626"/>
                    </a:solidFill>
                    <a:latin typeface="Arial"/>
                    <a:ea typeface="Arial"/>
                    <a:cs typeface="Arial"/>
                    <a:sym typeface="Arial"/>
                  </a:rPr>
                  <a:t>You can simply impress your audience and add a unique zing and appeal to your Presentations. </a:t>
                </a:r>
                <a:endParaRPr sz="900" b="0" i="0" u="none" strike="noStrike" cap="none">
                  <a:solidFill>
                    <a:srgbClr val="262626"/>
                  </a:solidFill>
                  <a:latin typeface="Arial"/>
                  <a:ea typeface="Arial"/>
                  <a:cs typeface="Arial"/>
                  <a:sym typeface="Arial"/>
                </a:endParaRPr>
              </a:p>
            </p:txBody>
          </p:sp>
          <p:sp>
            <p:nvSpPr>
              <p:cNvPr id="962" name="Google Shape;962;p34"/>
              <p:cNvSpPr txBox="1"/>
              <p:nvPr/>
            </p:nvSpPr>
            <p:spPr>
              <a:xfrm>
                <a:off x="6372200" y="1720413"/>
                <a:ext cx="2160239" cy="307776"/>
              </a:xfrm>
              <a:prstGeom prst="rect">
                <a:avLst/>
              </a:prstGeom>
              <a:noFill/>
              <a:ln>
                <a:noFill/>
              </a:ln>
            </p:spPr>
            <p:txBody>
              <a:bodyPr spcFirstLastPara="1" wrap="square" lIns="81000" tIns="45700" rIns="81000" bIns="45700" anchor="t" anchorCtr="0">
                <a:spAutoFit/>
              </a:bodyPr>
              <a:lstStyle/>
              <a:p>
                <a:pPr marL="0" marR="0" lvl="0" indent="0" algn="l" rtl="0">
                  <a:lnSpc>
                    <a:spcPct val="100000"/>
                  </a:lnSpc>
                  <a:spcBef>
                    <a:spcPts val="0"/>
                  </a:spcBef>
                  <a:spcAft>
                    <a:spcPts val="0"/>
                  </a:spcAft>
                  <a:buNone/>
                </a:pPr>
                <a:r>
                  <a:rPr lang="en-US" sz="900" b="1" i="0" u="none" strike="noStrike" cap="none">
                    <a:solidFill>
                      <a:srgbClr val="262626"/>
                    </a:solidFill>
                    <a:latin typeface="Arial"/>
                    <a:ea typeface="Arial"/>
                    <a:cs typeface="Arial"/>
                    <a:sym typeface="Arial"/>
                  </a:rPr>
                  <a:t>Contents Title</a:t>
                </a:r>
                <a:endParaRPr sz="900" b="1" i="0" u="none" strike="noStrike" cap="none">
                  <a:solidFill>
                    <a:srgbClr val="262626"/>
                  </a:solidFill>
                  <a:latin typeface="Arial"/>
                  <a:ea typeface="Arial"/>
                  <a:cs typeface="Arial"/>
                  <a:sym typeface="Arial"/>
                </a:endParaRPr>
              </a:p>
            </p:txBody>
          </p:sp>
        </p:grpSp>
        <p:grpSp>
          <p:nvGrpSpPr>
            <p:cNvPr id="963" name="Google Shape;963;p34"/>
            <p:cNvGrpSpPr/>
            <p:nvPr/>
          </p:nvGrpSpPr>
          <p:grpSpPr>
            <a:xfrm>
              <a:off x="593073" y="3788797"/>
              <a:ext cx="2629858" cy="927040"/>
              <a:chOff x="6372200" y="1720413"/>
              <a:chExt cx="2160240" cy="927040"/>
            </a:xfrm>
          </p:grpSpPr>
          <p:sp>
            <p:nvSpPr>
              <p:cNvPr id="964" name="Google Shape;964;p34"/>
              <p:cNvSpPr txBox="1"/>
              <p:nvPr/>
            </p:nvSpPr>
            <p:spPr>
              <a:xfrm>
                <a:off x="6372201" y="1970345"/>
                <a:ext cx="2160239" cy="677108"/>
              </a:xfrm>
              <a:prstGeom prst="rect">
                <a:avLst/>
              </a:prstGeom>
              <a:noFill/>
              <a:ln>
                <a:noFill/>
              </a:ln>
            </p:spPr>
            <p:txBody>
              <a:bodyPr spcFirstLastPara="1" wrap="square" lIns="81000" tIns="45700" rIns="81000"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262626"/>
                    </a:solidFill>
                    <a:latin typeface="Arial"/>
                    <a:ea typeface="Arial"/>
                    <a:cs typeface="Arial"/>
                    <a:sym typeface="Arial"/>
                  </a:rPr>
                  <a:t>You can simply impress your audience and add a unique zing and appeal to your Presentations. </a:t>
                </a:r>
                <a:endParaRPr sz="900" b="0" i="0" u="none" strike="noStrike" cap="none">
                  <a:solidFill>
                    <a:srgbClr val="262626"/>
                  </a:solidFill>
                  <a:latin typeface="Arial"/>
                  <a:ea typeface="Arial"/>
                  <a:cs typeface="Arial"/>
                  <a:sym typeface="Arial"/>
                </a:endParaRPr>
              </a:p>
            </p:txBody>
          </p:sp>
          <p:sp>
            <p:nvSpPr>
              <p:cNvPr id="965" name="Google Shape;965;p34"/>
              <p:cNvSpPr txBox="1"/>
              <p:nvPr/>
            </p:nvSpPr>
            <p:spPr>
              <a:xfrm>
                <a:off x="6372200" y="1720413"/>
                <a:ext cx="2160239" cy="307776"/>
              </a:xfrm>
              <a:prstGeom prst="rect">
                <a:avLst/>
              </a:prstGeom>
              <a:noFill/>
              <a:ln>
                <a:noFill/>
              </a:ln>
            </p:spPr>
            <p:txBody>
              <a:bodyPr spcFirstLastPara="1" wrap="square" lIns="81000" tIns="45700" rIns="81000" bIns="45700" anchor="t" anchorCtr="0">
                <a:spAutoFit/>
              </a:bodyPr>
              <a:lstStyle/>
              <a:p>
                <a:pPr marL="0" marR="0" lvl="0" indent="0" algn="l" rtl="0">
                  <a:lnSpc>
                    <a:spcPct val="100000"/>
                  </a:lnSpc>
                  <a:spcBef>
                    <a:spcPts val="0"/>
                  </a:spcBef>
                  <a:spcAft>
                    <a:spcPts val="0"/>
                  </a:spcAft>
                  <a:buNone/>
                </a:pPr>
                <a:r>
                  <a:rPr lang="en-US" sz="900" b="1" i="0" u="none" strike="noStrike" cap="none">
                    <a:solidFill>
                      <a:srgbClr val="262626"/>
                    </a:solidFill>
                    <a:latin typeface="Arial"/>
                    <a:ea typeface="Arial"/>
                    <a:cs typeface="Arial"/>
                    <a:sym typeface="Arial"/>
                  </a:rPr>
                  <a:t>Contents Title</a:t>
                </a:r>
                <a:endParaRPr sz="900" b="1" i="0" u="none" strike="noStrike" cap="none">
                  <a:solidFill>
                    <a:srgbClr val="262626"/>
                  </a:solidFill>
                  <a:latin typeface="Arial"/>
                  <a:ea typeface="Arial"/>
                  <a:cs typeface="Arial"/>
                  <a:sym typeface="Arial"/>
                </a:endParaRPr>
              </a:p>
            </p:txBody>
          </p:sp>
        </p:grpSp>
      </p:grpSp>
      <p:grpSp>
        <p:nvGrpSpPr>
          <p:cNvPr id="966" name="Google Shape;966;p34"/>
          <p:cNvGrpSpPr/>
          <p:nvPr/>
        </p:nvGrpSpPr>
        <p:grpSpPr>
          <a:xfrm>
            <a:off x="6297620" y="876567"/>
            <a:ext cx="1972394" cy="2762010"/>
            <a:chOff x="8969073" y="2328740"/>
            <a:chExt cx="2629858" cy="3682680"/>
          </a:xfrm>
        </p:grpSpPr>
        <p:sp>
          <p:nvSpPr>
            <p:cNvPr id="967" name="Google Shape;967;p34"/>
            <p:cNvSpPr txBox="1"/>
            <p:nvPr/>
          </p:nvSpPr>
          <p:spPr>
            <a:xfrm>
              <a:off x="10815238" y="2328740"/>
              <a:ext cx="590799" cy="738664"/>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sz="3000" b="1" i="0" u="none" strike="noStrike" cap="none">
                  <a:solidFill>
                    <a:srgbClr val="FDD460"/>
                  </a:solidFill>
                  <a:latin typeface="Arial"/>
                  <a:ea typeface="Arial"/>
                  <a:cs typeface="Arial"/>
                  <a:sym typeface="Arial"/>
                </a:rPr>
                <a:t>Q</a:t>
              </a:r>
              <a:endParaRPr sz="3000" b="1" i="0" u="none" strike="noStrike" cap="none">
                <a:solidFill>
                  <a:srgbClr val="FDD460"/>
                </a:solidFill>
                <a:latin typeface="Arial"/>
                <a:ea typeface="Arial"/>
                <a:cs typeface="Arial"/>
                <a:sym typeface="Arial"/>
              </a:endParaRPr>
            </a:p>
          </p:txBody>
        </p:sp>
        <p:sp>
          <p:nvSpPr>
            <p:cNvPr id="968" name="Google Shape;968;p34"/>
            <p:cNvSpPr txBox="1"/>
            <p:nvPr/>
          </p:nvSpPr>
          <p:spPr>
            <a:xfrm>
              <a:off x="10815238" y="4273216"/>
              <a:ext cx="590799" cy="738664"/>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sz="3000" b="1" i="0" u="none" strike="noStrike" cap="none">
                  <a:solidFill>
                    <a:srgbClr val="4DB36A"/>
                  </a:solidFill>
                  <a:latin typeface="Arial"/>
                  <a:ea typeface="Arial"/>
                  <a:cs typeface="Arial"/>
                  <a:sym typeface="Arial"/>
                </a:rPr>
                <a:t>A</a:t>
              </a:r>
              <a:endParaRPr sz="3000" b="1" i="0" u="none" strike="noStrike" cap="none">
                <a:solidFill>
                  <a:srgbClr val="4DB36A"/>
                </a:solidFill>
                <a:latin typeface="Arial"/>
                <a:ea typeface="Arial"/>
                <a:cs typeface="Arial"/>
                <a:sym typeface="Arial"/>
              </a:endParaRPr>
            </a:p>
          </p:txBody>
        </p:sp>
        <p:grpSp>
          <p:nvGrpSpPr>
            <p:cNvPr id="969" name="Google Shape;969;p34"/>
            <p:cNvGrpSpPr/>
            <p:nvPr/>
          </p:nvGrpSpPr>
          <p:grpSpPr>
            <a:xfrm>
              <a:off x="8969073" y="3131138"/>
              <a:ext cx="2629858" cy="927040"/>
              <a:chOff x="6372200" y="1720413"/>
              <a:chExt cx="2160240" cy="927040"/>
            </a:xfrm>
          </p:grpSpPr>
          <p:sp>
            <p:nvSpPr>
              <p:cNvPr id="970" name="Google Shape;970;p34"/>
              <p:cNvSpPr txBox="1"/>
              <p:nvPr/>
            </p:nvSpPr>
            <p:spPr>
              <a:xfrm>
                <a:off x="6372201" y="1970345"/>
                <a:ext cx="2160239" cy="677108"/>
              </a:xfrm>
              <a:prstGeom prst="rect">
                <a:avLst/>
              </a:prstGeom>
              <a:noFill/>
              <a:ln>
                <a:noFill/>
              </a:ln>
            </p:spPr>
            <p:txBody>
              <a:bodyPr spcFirstLastPara="1" wrap="square" lIns="81000" tIns="45700" rIns="81000" bIns="45700" anchor="t" anchorCtr="0">
                <a:spAutoFit/>
              </a:bodyPr>
              <a:lstStyle/>
              <a:p>
                <a:pPr marL="0" marR="0" lvl="0" indent="0" algn="r" rtl="0">
                  <a:lnSpc>
                    <a:spcPct val="100000"/>
                  </a:lnSpc>
                  <a:spcBef>
                    <a:spcPts val="0"/>
                  </a:spcBef>
                  <a:spcAft>
                    <a:spcPts val="0"/>
                  </a:spcAft>
                  <a:buNone/>
                </a:pPr>
                <a:r>
                  <a:rPr lang="en-US" sz="900" b="0" i="0" u="none" strike="noStrike" cap="none">
                    <a:solidFill>
                      <a:srgbClr val="262626"/>
                    </a:solidFill>
                    <a:latin typeface="Arial"/>
                    <a:ea typeface="Arial"/>
                    <a:cs typeface="Arial"/>
                    <a:sym typeface="Arial"/>
                  </a:rPr>
                  <a:t>You can simply impress your audience and add a unique zing and appeal to your Presentations. </a:t>
                </a:r>
                <a:endParaRPr sz="900" b="0" i="0" u="none" strike="noStrike" cap="none">
                  <a:solidFill>
                    <a:srgbClr val="262626"/>
                  </a:solidFill>
                  <a:latin typeface="Arial"/>
                  <a:ea typeface="Arial"/>
                  <a:cs typeface="Arial"/>
                  <a:sym typeface="Arial"/>
                </a:endParaRPr>
              </a:p>
            </p:txBody>
          </p:sp>
          <p:sp>
            <p:nvSpPr>
              <p:cNvPr id="971" name="Google Shape;971;p34"/>
              <p:cNvSpPr txBox="1"/>
              <p:nvPr/>
            </p:nvSpPr>
            <p:spPr>
              <a:xfrm>
                <a:off x="6372200" y="1720413"/>
                <a:ext cx="2160239" cy="338555"/>
              </a:xfrm>
              <a:prstGeom prst="rect">
                <a:avLst/>
              </a:prstGeom>
              <a:noFill/>
              <a:ln>
                <a:noFill/>
              </a:ln>
            </p:spPr>
            <p:txBody>
              <a:bodyPr spcFirstLastPara="1" wrap="square" lIns="81000" tIns="45700" rIns="81000" bIns="45700" anchor="t" anchorCtr="0">
                <a:spAutoFit/>
              </a:bodyPr>
              <a:lstStyle/>
              <a:p>
                <a:pPr marL="0" marR="0" lvl="0" indent="0" algn="r" rtl="0">
                  <a:lnSpc>
                    <a:spcPct val="100000"/>
                  </a:lnSpc>
                  <a:spcBef>
                    <a:spcPts val="0"/>
                  </a:spcBef>
                  <a:spcAft>
                    <a:spcPts val="0"/>
                  </a:spcAft>
                  <a:buNone/>
                </a:pPr>
                <a:r>
                  <a:rPr lang="en-US" sz="1050" b="1" i="0" u="none" strike="noStrike" cap="none">
                    <a:solidFill>
                      <a:srgbClr val="262626"/>
                    </a:solidFill>
                    <a:latin typeface="Arial"/>
                    <a:ea typeface="Arial"/>
                    <a:cs typeface="Arial"/>
                    <a:sym typeface="Arial"/>
                  </a:rPr>
                  <a:t>Contents Title</a:t>
                </a:r>
                <a:endParaRPr sz="1050" b="1" i="0" u="none" strike="noStrike" cap="none">
                  <a:solidFill>
                    <a:srgbClr val="262626"/>
                  </a:solidFill>
                  <a:latin typeface="Arial"/>
                  <a:ea typeface="Arial"/>
                  <a:cs typeface="Arial"/>
                  <a:sym typeface="Arial"/>
                </a:endParaRPr>
              </a:p>
            </p:txBody>
          </p:sp>
        </p:grpSp>
        <p:grpSp>
          <p:nvGrpSpPr>
            <p:cNvPr id="972" name="Google Shape;972;p34"/>
            <p:cNvGrpSpPr/>
            <p:nvPr/>
          </p:nvGrpSpPr>
          <p:grpSpPr>
            <a:xfrm>
              <a:off x="8969073" y="5084380"/>
              <a:ext cx="2629858" cy="927040"/>
              <a:chOff x="6372200" y="1720413"/>
              <a:chExt cx="2160240" cy="927040"/>
            </a:xfrm>
          </p:grpSpPr>
          <p:sp>
            <p:nvSpPr>
              <p:cNvPr id="973" name="Google Shape;973;p34"/>
              <p:cNvSpPr txBox="1"/>
              <p:nvPr/>
            </p:nvSpPr>
            <p:spPr>
              <a:xfrm>
                <a:off x="6372201" y="1970345"/>
                <a:ext cx="2160239" cy="677108"/>
              </a:xfrm>
              <a:prstGeom prst="rect">
                <a:avLst/>
              </a:prstGeom>
              <a:noFill/>
              <a:ln>
                <a:noFill/>
              </a:ln>
            </p:spPr>
            <p:txBody>
              <a:bodyPr spcFirstLastPara="1" wrap="square" lIns="81000" tIns="45700" rIns="81000" bIns="45700" anchor="t" anchorCtr="0">
                <a:spAutoFit/>
              </a:bodyPr>
              <a:lstStyle/>
              <a:p>
                <a:pPr marL="0" marR="0" lvl="0" indent="0" algn="r" rtl="0">
                  <a:lnSpc>
                    <a:spcPct val="100000"/>
                  </a:lnSpc>
                  <a:spcBef>
                    <a:spcPts val="0"/>
                  </a:spcBef>
                  <a:spcAft>
                    <a:spcPts val="0"/>
                  </a:spcAft>
                  <a:buNone/>
                </a:pPr>
                <a:r>
                  <a:rPr lang="en-US" sz="900" b="0" i="0" u="none" strike="noStrike" cap="none">
                    <a:solidFill>
                      <a:srgbClr val="262626"/>
                    </a:solidFill>
                    <a:latin typeface="Arial"/>
                    <a:ea typeface="Arial"/>
                    <a:cs typeface="Arial"/>
                    <a:sym typeface="Arial"/>
                  </a:rPr>
                  <a:t>You can simply impress your audience and add a unique zing and appeal to your Presentations. </a:t>
                </a:r>
                <a:endParaRPr sz="900" b="0" i="0" u="none" strike="noStrike" cap="none">
                  <a:solidFill>
                    <a:srgbClr val="262626"/>
                  </a:solidFill>
                  <a:latin typeface="Arial"/>
                  <a:ea typeface="Arial"/>
                  <a:cs typeface="Arial"/>
                  <a:sym typeface="Arial"/>
                </a:endParaRPr>
              </a:p>
            </p:txBody>
          </p:sp>
          <p:sp>
            <p:nvSpPr>
              <p:cNvPr id="974" name="Google Shape;974;p34"/>
              <p:cNvSpPr txBox="1"/>
              <p:nvPr/>
            </p:nvSpPr>
            <p:spPr>
              <a:xfrm>
                <a:off x="6372200" y="1720413"/>
                <a:ext cx="2160239" cy="338555"/>
              </a:xfrm>
              <a:prstGeom prst="rect">
                <a:avLst/>
              </a:prstGeom>
              <a:noFill/>
              <a:ln>
                <a:noFill/>
              </a:ln>
            </p:spPr>
            <p:txBody>
              <a:bodyPr spcFirstLastPara="1" wrap="square" lIns="81000" tIns="45700" rIns="81000" bIns="45700" anchor="t" anchorCtr="0">
                <a:spAutoFit/>
              </a:bodyPr>
              <a:lstStyle/>
              <a:p>
                <a:pPr marL="0" marR="0" lvl="0" indent="0" algn="r" rtl="0">
                  <a:lnSpc>
                    <a:spcPct val="100000"/>
                  </a:lnSpc>
                  <a:spcBef>
                    <a:spcPts val="0"/>
                  </a:spcBef>
                  <a:spcAft>
                    <a:spcPts val="0"/>
                  </a:spcAft>
                  <a:buNone/>
                </a:pPr>
                <a:r>
                  <a:rPr lang="en-US" sz="1050" b="1" i="0" u="none" strike="noStrike" cap="none">
                    <a:solidFill>
                      <a:srgbClr val="262626"/>
                    </a:solidFill>
                    <a:latin typeface="Arial"/>
                    <a:ea typeface="Arial"/>
                    <a:cs typeface="Arial"/>
                    <a:sym typeface="Arial"/>
                  </a:rPr>
                  <a:t>Contents Title</a:t>
                </a:r>
                <a:endParaRPr sz="1050" b="1" i="0" u="none" strike="noStrike" cap="none">
                  <a:solidFill>
                    <a:srgbClr val="262626"/>
                  </a:solidFill>
                  <a:latin typeface="Arial"/>
                  <a:ea typeface="Arial"/>
                  <a:cs typeface="Arial"/>
                  <a:sym typeface="Arial"/>
                </a:endParaRPr>
              </a:p>
            </p:txBody>
          </p:sp>
        </p:grpSp>
      </p:grpSp>
      <p:grpSp>
        <p:nvGrpSpPr>
          <p:cNvPr id="975" name="Google Shape;975;p34"/>
          <p:cNvGrpSpPr/>
          <p:nvPr/>
        </p:nvGrpSpPr>
        <p:grpSpPr>
          <a:xfrm>
            <a:off x="0" y="4975950"/>
            <a:ext cx="9143994" cy="185057"/>
            <a:chOff x="0" y="4975950"/>
            <a:chExt cx="9143994" cy="185057"/>
          </a:xfrm>
        </p:grpSpPr>
        <p:sp>
          <p:nvSpPr>
            <p:cNvPr id="976" name="Google Shape;976;p34"/>
            <p:cNvSpPr/>
            <p:nvPr/>
          </p:nvSpPr>
          <p:spPr>
            <a:xfrm>
              <a:off x="0" y="4975950"/>
              <a:ext cx="4648200" cy="1850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7" name="Google Shape;977;p34"/>
            <p:cNvSpPr/>
            <p:nvPr/>
          </p:nvSpPr>
          <p:spPr>
            <a:xfrm>
              <a:off x="4648200" y="5071436"/>
              <a:ext cx="4495794" cy="89570"/>
            </a:xfrm>
            <a:prstGeom prst="rect">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978" name="Google Shape;978;p34"/>
          <p:cNvGrpSpPr/>
          <p:nvPr/>
        </p:nvGrpSpPr>
        <p:grpSpPr>
          <a:xfrm>
            <a:off x="-1" y="-1"/>
            <a:ext cx="9146051" cy="5143501"/>
            <a:chOff x="-1" y="-1"/>
            <a:chExt cx="9146051" cy="5143501"/>
          </a:xfrm>
        </p:grpSpPr>
        <p:sp>
          <p:nvSpPr>
            <p:cNvPr id="979" name="Google Shape;979;p34"/>
            <p:cNvSpPr/>
            <p:nvPr/>
          </p:nvSpPr>
          <p:spPr>
            <a:xfrm>
              <a:off x="2049" y="0"/>
              <a:ext cx="113831" cy="3887724"/>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0" name="Google Shape;980;p34"/>
            <p:cNvSpPr/>
            <p:nvPr/>
          </p:nvSpPr>
          <p:spPr>
            <a:xfrm>
              <a:off x="-1" y="1255776"/>
              <a:ext cx="113831" cy="3887724"/>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1" name="Google Shape;981;p34"/>
            <p:cNvSpPr/>
            <p:nvPr/>
          </p:nvSpPr>
          <p:spPr>
            <a:xfrm>
              <a:off x="9032219" y="0"/>
              <a:ext cx="113831" cy="3887724"/>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2" name="Google Shape;982;p34"/>
            <p:cNvSpPr/>
            <p:nvPr/>
          </p:nvSpPr>
          <p:spPr>
            <a:xfrm>
              <a:off x="9030169" y="1255776"/>
              <a:ext cx="113831" cy="3887724"/>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3" name="Google Shape;983;p34"/>
            <p:cNvSpPr/>
            <p:nvPr/>
          </p:nvSpPr>
          <p:spPr>
            <a:xfrm rot="-5400000">
              <a:off x="4515086" y="-4401256"/>
              <a:ext cx="113830" cy="8916340"/>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984" name="Google Shape;984;p34"/>
          <p:cNvGrpSpPr/>
          <p:nvPr/>
        </p:nvGrpSpPr>
        <p:grpSpPr>
          <a:xfrm>
            <a:off x="3387480" y="1153566"/>
            <a:ext cx="2347313" cy="2347313"/>
            <a:chOff x="3449638" y="1176338"/>
            <a:chExt cx="2481262" cy="2481262"/>
          </a:xfrm>
        </p:grpSpPr>
        <p:sp>
          <p:nvSpPr>
            <p:cNvPr id="985" name="Google Shape;985;p34"/>
            <p:cNvSpPr/>
            <p:nvPr/>
          </p:nvSpPr>
          <p:spPr>
            <a:xfrm>
              <a:off x="3497263" y="2181225"/>
              <a:ext cx="428625" cy="11112"/>
            </a:xfrm>
            <a:custGeom>
              <a:avLst/>
              <a:gdLst/>
              <a:ahLst/>
              <a:cxnLst/>
              <a:rect l="l" t="t" r="r" b="b"/>
              <a:pathLst>
                <a:path w="114" h="3" extrusionOk="0">
                  <a:moveTo>
                    <a:pt x="10" y="0"/>
                  </a:moveTo>
                  <a:cubicBezTo>
                    <a:pt x="45" y="0"/>
                    <a:pt x="79" y="0"/>
                    <a:pt x="114" y="0"/>
                  </a:cubicBezTo>
                  <a:cubicBezTo>
                    <a:pt x="77" y="0"/>
                    <a:pt x="41" y="0"/>
                    <a:pt x="5" y="0"/>
                  </a:cubicBezTo>
                  <a:cubicBezTo>
                    <a:pt x="2" y="0"/>
                    <a:pt x="1" y="1"/>
                    <a:pt x="0" y="3"/>
                  </a:cubicBezTo>
                  <a:cubicBezTo>
                    <a:pt x="1" y="0"/>
                    <a:pt x="4" y="0"/>
                    <a:pt x="10"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34"/>
            <p:cNvSpPr/>
            <p:nvPr/>
          </p:nvSpPr>
          <p:spPr>
            <a:xfrm>
              <a:off x="4103688" y="2241550"/>
              <a:ext cx="25400" cy="15875"/>
            </a:xfrm>
            <a:custGeom>
              <a:avLst/>
              <a:gdLst/>
              <a:ahLst/>
              <a:cxnLst/>
              <a:rect l="l" t="t" r="r" b="b"/>
              <a:pathLst>
                <a:path w="7" h="4" extrusionOk="0">
                  <a:moveTo>
                    <a:pt x="0" y="4"/>
                  </a:moveTo>
                  <a:cubicBezTo>
                    <a:pt x="2" y="1"/>
                    <a:pt x="4" y="0"/>
                    <a:pt x="7" y="0"/>
                  </a:cubicBezTo>
                  <a:cubicBezTo>
                    <a:pt x="5" y="3"/>
                    <a:pt x="3" y="3"/>
                    <a:pt x="0" y="4"/>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34"/>
            <p:cNvSpPr/>
            <p:nvPr/>
          </p:nvSpPr>
          <p:spPr>
            <a:xfrm>
              <a:off x="4076700" y="2257425"/>
              <a:ext cx="14287" cy="19050"/>
            </a:xfrm>
            <a:custGeom>
              <a:avLst/>
              <a:gdLst/>
              <a:ahLst/>
              <a:cxnLst/>
              <a:rect l="l" t="t" r="r" b="b"/>
              <a:pathLst>
                <a:path w="4" h="5" extrusionOk="0">
                  <a:moveTo>
                    <a:pt x="1" y="5"/>
                  </a:moveTo>
                  <a:cubicBezTo>
                    <a:pt x="0" y="3"/>
                    <a:pt x="0" y="1"/>
                    <a:pt x="2" y="0"/>
                  </a:cubicBezTo>
                  <a:cubicBezTo>
                    <a:pt x="2" y="0"/>
                    <a:pt x="3" y="0"/>
                    <a:pt x="3" y="1"/>
                  </a:cubicBezTo>
                  <a:cubicBezTo>
                    <a:pt x="4" y="3"/>
                    <a:pt x="2" y="3"/>
                    <a:pt x="1" y="5"/>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8" name="Google Shape;988;p34"/>
            <p:cNvSpPr/>
            <p:nvPr/>
          </p:nvSpPr>
          <p:spPr>
            <a:xfrm>
              <a:off x="4668838" y="1176338"/>
              <a:ext cx="39687" cy="12700"/>
            </a:xfrm>
            <a:custGeom>
              <a:avLst/>
              <a:gdLst/>
              <a:ahLst/>
              <a:cxnLst/>
              <a:rect l="l" t="t" r="r" b="b"/>
              <a:pathLst>
                <a:path w="15" h="5" extrusionOk="0">
                  <a:moveTo>
                    <a:pt x="15" y="0"/>
                  </a:moveTo>
                  <a:cubicBezTo>
                    <a:pt x="15" y="0"/>
                    <a:pt x="15" y="1"/>
                    <a:pt x="15" y="1"/>
                  </a:cubicBezTo>
                  <a:cubicBezTo>
                    <a:pt x="10" y="5"/>
                    <a:pt x="5" y="5"/>
                    <a:pt x="0" y="1"/>
                  </a:cubicBezTo>
                  <a:cubicBezTo>
                    <a:pt x="0" y="1"/>
                    <a:pt x="0" y="0"/>
                    <a:pt x="0" y="0"/>
                  </a:cubicBezTo>
                  <a:cubicBezTo>
                    <a:pt x="5" y="0"/>
                    <a:pt x="10" y="0"/>
                    <a:pt x="15"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34"/>
            <p:cNvSpPr/>
            <p:nvPr/>
          </p:nvSpPr>
          <p:spPr>
            <a:xfrm>
              <a:off x="4211638" y="1179513"/>
              <a:ext cx="955675" cy="1052512"/>
            </a:xfrm>
            <a:custGeom>
              <a:avLst/>
              <a:gdLst/>
              <a:ahLst/>
              <a:cxnLst/>
              <a:rect l="l" t="t" r="r" b="b"/>
              <a:pathLst>
                <a:path w="367" h="404" extrusionOk="0">
                  <a:moveTo>
                    <a:pt x="176" y="0"/>
                  </a:moveTo>
                  <a:cubicBezTo>
                    <a:pt x="181" y="0"/>
                    <a:pt x="186" y="0"/>
                    <a:pt x="191" y="0"/>
                  </a:cubicBezTo>
                  <a:cubicBezTo>
                    <a:pt x="202" y="1"/>
                    <a:pt x="213" y="4"/>
                    <a:pt x="223" y="9"/>
                  </a:cubicBezTo>
                  <a:cubicBezTo>
                    <a:pt x="231" y="13"/>
                    <a:pt x="236" y="19"/>
                    <a:pt x="237" y="29"/>
                  </a:cubicBezTo>
                  <a:cubicBezTo>
                    <a:pt x="242" y="69"/>
                    <a:pt x="244" y="110"/>
                    <a:pt x="249" y="150"/>
                  </a:cubicBezTo>
                  <a:cubicBezTo>
                    <a:pt x="250" y="159"/>
                    <a:pt x="251" y="168"/>
                    <a:pt x="252" y="177"/>
                  </a:cubicBezTo>
                  <a:cubicBezTo>
                    <a:pt x="252" y="182"/>
                    <a:pt x="254" y="183"/>
                    <a:pt x="259" y="183"/>
                  </a:cubicBezTo>
                  <a:cubicBezTo>
                    <a:pt x="286" y="183"/>
                    <a:pt x="313" y="183"/>
                    <a:pt x="340" y="183"/>
                  </a:cubicBezTo>
                  <a:cubicBezTo>
                    <a:pt x="349" y="183"/>
                    <a:pt x="357" y="185"/>
                    <a:pt x="362" y="194"/>
                  </a:cubicBezTo>
                  <a:cubicBezTo>
                    <a:pt x="367" y="203"/>
                    <a:pt x="365" y="211"/>
                    <a:pt x="359" y="219"/>
                  </a:cubicBezTo>
                  <a:cubicBezTo>
                    <a:pt x="333" y="256"/>
                    <a:pt x="303" y="290"/>
                    <a:pt x="272" y="323"/>
                  </a:cubicBezTo>
                  <a:cubicBezTo>
                    <a:pt x="249" y="348"/>
                    <a:pt x="224" y="371"/>
                    <a:pt x="200" y="394"/>
                  </a:cubicBezTo>
                  <a:cubicBezTo>
                    <a:pt x="190" y="404"/>
                    <a:pt x="178" y="404"/>
                    <a:pt x="167" y="394"/>
                  </a:cubicBezTo>
                  <a:cubicBezTo>
                    <a:pt x="127" y="357"/>
                    <a:pt x="88" y="318"/>
                    <a:pt x="52" y="276"/>
                  </a:cubicBezTo>
                  <a:cubicBezTo>
                    <a:pt x="36" y="257"/>
                    <a:pt x="22" y="238"/>
                    <a:pt x="8" y="218"/>
                  </a:cubicBezTo>
                  <a:cubicBezTo>
                    <a:pt x="2" y="210"/>
                    <a:pt x="0" y="202"/>
                    <a:pt x="5" y="194"/>
                  </a:cubicBezTo>
                  <a:cubicBezTo>
                    <a:pt x="10" y="186"/>
                    <a:pt x="17" y="183"/>
                    <a:pt x="26" y="183"/>
                  </a:cubicBezTo>
                  <a:cubicBezTo>
                    <a:pt x="53" y="183"/>
                    <a:pt x="80" y="183"/>
                    <a:pt x="107" y="183"/>
                  </a:cubicBezTo>
                  <a:cubicBezTo>
                    <a:pt x="113" y="183"/>
                    <a:pt x="115" y="182"/>
                    <a:pt x="115" y="176"/>
                  </a:cubicBezTo>
                  <a:cubicBezTo>
                    <a:pt x="120" y="133"/>
                    <a:pt x="123" y="89"/>
                    <a:pt x="126" y="45"/>
                  </a:cubicBezTo>
                  <a:cubicBezTo>
                    <a:pt x="126" y="40"/>
                    <a:pt x="127" y="36"/>
                    <a:pt x="127" y="31"/>
                  </a:cubicBezTo>
                  <a:cubicBezTo>
                    <a:pt x="127" y="19"/>
                    <a:pt x="134" y="12"/>
                    <a:pt x="144" y="8"/>
                  </a:cubicBezTo>
                  <a:cubicBezTo>
                    <a:pt x="155" y="4"/>
                    <a:pt x="165" y="1"/>
                    <a:pt x="176" y="0"/>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34"/>
            <p:cNvSpPr/>
            <p:nvPr/>
          </p:nvSpPr>
          <p:spPr>
            <a:xfrm>
              <a:off x="3449638" y="1936750"/>
              <a:ext cx="2481262" cy="1720850"/>
            </a:xfrm>
            <a:custGeom>
              <a:avLst/>
              <a:gdLst/>
              <a:ahLst/>
              <a:cxnLst/>
              <a:rect l="l" t="t" r="r" b="b"/>
              <a:pathLst>
                <a:path w="952" h="660" extrusionOk="0">
                  <a:moveTo>
                    <a:pt x="951" y="0"/>
                  </a:moveTo>
                  <a:cubicBezTo>
                    <a:pt x="944" y="2"/>
                    <a:pt x="936" y="0"/>
                    <a:pt x="928" y="0"/>
                  </a:cubicBezTo>
                  <a:cubicBezTo>
                    <a:pt x="861" y="0"/>
                    <a:pt x="794" y="0"/>
                    <a:pt x="727" y="0"/>
                  </a:cubicBezTo>
                  <a:cubicBezTo>
                    <a:pt x="713" y="1"/>
                    <a:pt x="698" y="0"/>
                    <a:pt x="683" y="1"/>
                  </a:cubicBezTo>
                  <a:cubicBezTo>
                    <a:pt x="680" y="1"/>
                    <a:pt x="677" y="1"/>
                    <a:pt x="674" y="1"/>
                  </a:cubicBezTo>
                  <a:cubicBezTo>
                    <a:pt x="665" y="3"/>
                    <a:pt x="659" y="10"/>
                    <a:pt x="659" y="19"/>
                  </a:cubicBezTo>
                  <a:cubicBezTo>
                    <a:pt x="659" y="28"/>
                    <a:pt x="664" y="34"/>
                    <a:pt x="673" y="36"/>
                  </a:cubicBezTo>
                  <a:cubicBezTo>
                    <a:pt x="677" y="37"/>
                    <a:pt x="680" y="37"/>
                    <a:pt x="684" y="37"/>
                  </a:cubicBezTo>
                  <a:cubicBezTo>
                    <a:pt x="721" y="37"/>
                    <a:pt x="757" y="37"/>
                    <a:pt x="794" y="37"/>
                  </a:cubicBezTo>
                  <a:cubicBezTo>
                    <a:pt x="797" y="37"/>
                    <a:pt x="799" y="37"/>
                    <a:pt x="803" y="38"/>
                  </a:cubicBezTo>
                  <a:cubicBezTo>
                    <a:pt x="802" y="40"/>
                    <a:pt x="801" y="41"/>
                    <a:pt x="800" y="42"/>
                  </a:cubicBezTo>
                  <a:cubicBezTo>
                    <a:pt x="788" y="52"/>
                    <a:pt x="776" y="62"/>
                    <a:pt x="764" y="72"/>
                  </a:cubicBezTo>
                  <a:cubicBezTo>
                    <a:pt x="710" y="118"/>
                    <a:pt x="655" y="164"/>
                    <a:pt x="601" y="210"/>
                  </a:cubicBezTo>
                  <a:cubicBezTo>
                    <a:pt x="560" y="244"/>
                    <a:pt x="520" y="278"/>
                    <a:pt x="480" y="313"/>
                  </a:cubicBezTo>
                  <a:cubicBezTo>
                    <a:pt x="476" y="316"/>
                    <a:pt x="474" y="315"/>
                    <a:pt x="471" y="313"/>
                  </a:cubicBezTo>
                  <a:cubicBezTo>
                    <a:pt x="458" y="301"/>
                    <a:pt x="445" y="290"/>
                    <a:pt x="431" y="278"/>
                  </a:cubicBezTo>
                  <a:cubicBezTo>
                    <a:pt x="386" y="240"/>
                    <a:pt x="340" y="202"/>
                    <a:pt x="295" y="163"/>
                  </a:cubicBezTo>
                  <a:cubicBezTo>
                    <a:pt x="248" y="123"/>
                    <a:pt x="200" y="83"/>
                    <a:pt x="153" y="43"/>
                  </a:cubicBezTo>
                  <a:cubicBezTo>
                    <a:pt x="152" y="42"/>
                    <a:pt x="150" y="41"/>
                    <a:pt x="149" y="37"/>
                  </a:cubicBezTo>
                  <a:cubicBezTo>
                    <a:pt x="152" y="37"/>
                    <a:pt x="155" y="37"/>
                    <a:pt x="157" y="37"/>
                  </a:cubicBezTo>
                  <a:cubicBezTo>
                    <a:pt x="194" y="37"/>
                    <a:pt x="231" y="37"/>
                    <a:pt x="268" y="37"/>
                  </a:cubicBezTo>
                  <a:cubicBezTo>
                    <a:pt x="272" y="37"/>
                    <a:pt x="276" y="37"/>
                    <a:pt x="279" y="36"/>
                  </a:cubicBezTo>
                  <a:cubicBezTo>
                    <a:pt x="286" y="34"/>
                    <a:pt x="290" y="30"/>
                    <a:pt x="291" y="24"/>
                  </a:cubicBezTo>
                  <a:cubicBezTo>
                    <a:pt x="293" y="18"/>
                    <a:pt x="292" y="12"/>
                    <a:pt x="287" y="6"/>
                  </a:cubicBezTo>
                  <a:cubicBezTo>
                    <a:pt x="281" y="1"/>
                    <a:pt x="275" y="1"/>
                    <a:pt x="268" y="1"/>
                  </a:cubicBezTo>
                  <a:cubicBezTo>
                    <a:pt x="188" y="0"/>
                    <a:pt x="108" y="0"/>
                    <a:pt x="29" y="0"/>
                  </a:cubicBezTo>
                  <a:cubicBezTo>
                    <a:pt x="19" y="0"/>
                    <a:pt x="9" y="2"/>
                    <a:pt x="0" y="0"/>
                  </a:cubicBezTo>
                  <a:cubicBezTo>
                    <a:pt x="0" y="217"/>
                    <a:pt x="0" y="435"/>
                    <a:pt x="0" y="653"/>
                  </a:cubicBezTo>
                  <a:cubicBezTo>
                    <a:pt x="0" y="658"/>
                    <a:pt x="1" y="660"/>
                    <a:pt x="7" y="660"/>
                  </a:cubicBezTo>
                  <a:cubicBezTo>
                    <a:pt x="319" y="659"/>
                    <a:pt x="632" y="659"/>
                    <a:pt x="945" y="660"/>
                  </a:cubicBezTo>
                  <a:cubicBezTo>
                    <a:pt x="950" y="660"/>
                    <a:pt x="952" y="658"/>
                    <a:pt x="952" y="653"/>
                  </a:cubicBezTo>
                  <a:cubicBezTo>
                    <a:pt x="951" y="435"/>
                    <a:pt x="951" y="217"/>
                    <a:pt x="951" y="0"/>
                  </a:cubicBezTo>
                  <a:close/>
                  <a:moveTo>
                    <a:pt x="832" y="623"/>
                  </a:moveTo>
                  <a:cubicBezTo>
                    <a:pt x="595" y="623"/>
                    <a:pt x="358" y="623"/>
                    <a:pt x="120" y="623"/>
                  </a:cubicBezTo>
                  <a:cubicBezTo>
                    <a:pt x="107" y="623"/>
                    <a:pt x="110" y="624"/>
                    <a:pt x="110" y="612"/>
                  </a:cubicBezTo>
                  <a:cubicBezTo>
                    <a:pt x="110" y="454"/>
                    <a:pt x="110" y="297"/>
                    <a:pt x="110" y="140"/>
                  </a:cubicBezTo>
                  <a:cubicBezTo>
                    <a:pt x="110" y="137"/>
                    <a:pt x="110" y="135"/>
                    <a:pt x="110" y="131"/>
                  </a:cubicBezTo>
                  <a:cubicBezTo>
                    <a:pt x="116" y="135"/>
                    <a:pt x="121" y="140"/>
                    <a:pt x="126" y="144"/>
                  </a:cubicBezTo>
                  <a:cubicBezTo>
                    <a:pt x="184" y="193"/>
                    <a:pt x="242" y="242"/>
                    <a:pt x="300" y="292"/>
                  </a:cubicBezTo>
                  <a:cubicBezTo>
                    <a:pt x="356" y="339"/>
                    <a:pt x="412" y="386"/>
                    <a:pt x="468" y="434"/>
                  </a:cubicBezTo>
                  <a:cubicBezTo>
                    <a:pt x="474" y="439"/>
                    <a:pt x="477" y="439"/>
                    <a:pt x="483" y="434"/>
                  </a:cubicBezTo>
                  <a:cubicBezTo>
                    <a:pt x="537" y="388"/>
                    <a:pt x="592" y="341"/>
                    <a:pt x="646" y="295"/>
                  </a:cubicBezTo>
                  <a:cubicBezTo>
                    <a:pt x="697" y="252"/>
                    <a:pt x="749" y="209"/>
                    <a:pt x="800" y="166"/>
                  </a:cubicBezTo>
                  <a:cubicBezTo>
                    <a:pt x="812" y="156"/>
                    <a:pt x="824" y="145"/>
                    <a:pt x="836" y="135"/>
                  </a:cubicBezTo>
                  <a:cubicBezTo>
                    <a:pt x="837" y="134"/>
                    <a:pt x="839" y="133"/>
                    <a:pt x="842" y="131"/>
                  </a:cubicBezTo>
                  <a:cubicBezTo>
                    <a:pt x="842" y="135"/>
                    <a:pt x="842" y="137"/>
                    <a:pt x="842" y="139"/>
                  </a:cubicBezTo>
                  <a:cubicBezTo>
                    <a:pt x="842" y="297"/>
                    <a:pt x="842" y="455"/>
                    <a:pt x="842" y="613"/>
                  </a:cubicBezTo>
                  <a:cubicBezTo>
                    <a:pt x="842" y="621"/>
                    <a:pt x="840" y="623"/>
                    <a:pt x="832" y="623"/>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grpSp>
        <p:nvGrpSpPr>
          <p:cNvPr id="995" name="Google Shape;995;p35"/>
          <p:cNvGrpSpPr/>
          <p:nvPr/>
        </p:nvGrpSpPr>
        <p:grpSpPr>
          <a:xfrm>
            <a:off x="2029333" y="2185393"/>
            <a:ext cx="5289302" cy="1018612"/>
            <a:chOff x="4082362" y="1017929"/>
            <a:chExt cx="4797245" cy="1358149"/>
          </a:xfrm>
        </p:grpSpPr>
        <p:sp>
          <p:nvSpPr>
            <p:cNvPr id="996" name="Google Shape;996;p35"/>
            <p:cNvSpPr txBox="1"/>
            <p:nvPr/>
          </p:nvSpPr>
          <p:spPr>
            <a:xfrm>
              <a:off x="4082362" y="1017929"/>
              <a:ext cx="4777152" cy="123110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5400" b="1" i="0" u="none" strike="noStrike" cap="none">
                  <a:solidFill>
                    <a:schemeClr val="lt1"/>
                  </a:solidFill>
                  <a:latin typeface="Red Hat Display Black"/>
                  <a:ea typeface="Red Hat Display Black"/>
                  <a:cs typeface="Red Hat Display Black"/>
                  <a:sym typeface="Red Hat Display Black"/>
                </a:rPr>
                <a:t>Section</a:t>
              </a:r>
              <a:r>
                <a:rPr lang="en-US" sz="5400" b="0" i="0" u="none" strike="noStrike" cap="none">
                  <a:solidFill>
                    <a:schemeClr val="lt1"/>
                  </a:solidFill>
                  <a:latin typeface="Red Hat Display Black"/>
                  <a:ea typeface="Red Hat Display Black"/>
                  <a:cs typeface="Red Hat Display Black"/>
                  <a:sym typeface="Red Hat Display Black"/>
                </a:rPr>
                <a:t> </a:t>
              </a:r>
              <a:r>
                <a:rPr lang="en-US" sz="5400" b="1" i="0" u="none" strike="noStrike" cap="none">
                  <a:solidFill>
                    <a:schemeClr val="lt1"/>
                  </a:solidFill>
                  <a:latin typeface="Red Hat Display Black"/>
                  <a:ea typeface="Red Hat Display Black"/>
                  <a:cs typeface="Red Hat Display Black"/>
                  <a:sym typeface="Red Hat Display Black"/>
                </a:rPr>
                <a:t>Break</a:t>
              </a:r>
              <a:endParaRPr sz="5400" b="1" i="0" u="none" strike="noStrike" cap="none">
                <a:solidFill>
                  <a:schemeClr val="lt1"/>
                </a:solidFill>
                <a:latin typeface="Red Hat Display Black"/>
                <a:ea typeface="Red Hat Display Black"/>
                <a:cs typeface="Red Hat Display Black"/>
                <a:sym typeface="Red Hat Display Black"/>
              </a:endParaRPr>
            </a:p>
          </p:txBody>
        </p:sp>
        <p:sp>
          <p:nvSpPr>
            <p:cNvPr id="997" name="Google Shape;997;p35"/>
            <p:cNvSpPr txBox="1"/>
            <p:nvPr/>
          </p:nvSpPr>
          <p:spPr>
            <a:xfrm>
              <a:off x="4102511" y="1965709"/>
              <a:ext cx="4777096" cy="4103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Insert the Subtitle of Your Presentation</a:t>
              </a:r>
              <a:endParaRPr sz="1400" b="0" i="0" u="none" strike="noStrike" cap="none">
                <a:solidFill>
                  <a:schemeClr val="lt1"/>
                </a:solidFill>
                <a:latin typeface="Arial"/>
                <a:ea typeface="Arial"/>
                <a:cs typeface="Arial"/>
                <a:sym typeface="Arial"/>
              </a:endParaRPr>
            </a:p>
          </p:txBody>
        </p:sp>
      </p:grpSp>
      <p:pic>
        <p:nvPicPr>
          <p:cNvPr id="998" name="Google Shape;998;p35" descr="Buscar un correo en Gmail ahora es mucho más fácil y rápido | Tecnología -  ComputerHoy.com"/>
          <p:cNvPicPr preferRelativeResize="0"/>
          <p:nvPr/>
        </p:nvPicPr>
        <p:blipFill rotWithShape="1">
          <a:blip r:embed="rId3">
            <a:alphaModFix/>
          </a:blip>
          <a:srcRect b="2929"/>
          <a:stretch/>
        </p:blipFill>
        <p:spPr>
          <a:xfrm>
            <a:off x="1" y="0"/>
            <a:ext cx="9144000" cy="5143500"/>
          </a:xfrm>
          <a:prstGeom prst="rect">
            <a:avLst/>
          </a:prstGeom>
          <a:noFill/>
          <a:ln>
            <a:noFill/>
          </a:ln>
        </p:spPr>
      </p:pic>
      <p:sp>
        <p:nvSpPr>
          <p:cNvPr id="999" name="Google Shape;999;p35"/>
          <p:cNvSpPr txBox="1"/>
          <p:nvPr/>
        </p:nvSpPr>
        <p:spPr>
          <a:xfrm>
            <a:off x="384276" y="285480"/>
            <a:ext cx="5007828" cy="134250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DE4E42"/>
              </a:buClr>
              <a:buSzPts val="4800"/>
              <a:buFont typeface="Arial"/>
              <a:buNone/>
            </a:pPr>
            <a:r>
              <a:rPr lang="en-US" sz="4800" b="1" i="0" u="none" strike="noStrike" cap="none">
                <a:solidFill>
                  <a:srgbClr val="DE4E42"/>
                </a:solidFill>
                <a:latin typeface="Calibri"/>
                <a:ea typeface="Calibri"/>
                <a:cs typeface="Calibri"/>
                <a:sym typeface="Calibri"/>
              </a:rPr>
              <a:t>A picture is worth a thousand words</a:t>
            </a:r>
            <a:endParaRPr/>
          </a:p>
        </p:txBody>
      </p:sp>
      <p:sp>
        <p:nvSpPr>
          <p:cNvPr id="1000" name="Google Shape;1000;p35"/>
          <p:cNvSpPr/>
          <p:nvPr/>
        </p:nvSpPr>
        <p:spPr>
          <a:xfrm>
            <a:off x="6871741" y="737905"/>
            <a:ext cx="3297602" cy="540479"/>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en-US" sz="3000" b="1" i="0" u="none" strike="noStrike" cap="none">
                <a:solidFill>
                  <a:schemeClr val="dk1"/>
                </a:solidFill>
                <a:latin typeface="Calibri"/>
                <a:ea typeface="Calibri"/>
                <a:cs typeface="Calibri"/>
                <a:sym typeface="Calibri"/>
              </a:rPr>
              <a:t>PORTFOLIO</a:t>
            </a:r>
            <a:endParaRPr/>
          </a:p>
        </p:txBody>
      </p:sp>
      <p:sp>
        <p:nvSpPr>
          <p:cNvPr id="1001" name="Google Shape;1001;p35"/>
          <p:cNvSpPr/>
          <p:nvPr/>
        </p:nvSpPr>
        <p:spPr>
          <a:xfrm>
            <a:off x="6428830" y="245898"/>
            <a:ext cx="3297603" cy="540479"/>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en-US" sz="3000" b="1" i="0" u="none" strike="noStrike" cap="none">
                <a:solidFill>
                  <a:schemeClr val="dk1"/>
                </a:solidFill>
                <a:latin typeface="Calibri"/>
                <a:ea typeface="Calibri"/>
                <a:cs typeface="Calibri"/>
                <a:sym typeface="Calibri"/>
              </a:rPr>
              <a:t>PRESENTATION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36"/>
          <p:cNvSpPr txBox="1">
            <a:spLocks noGrp="1"/>
          </p:cNvSpPr>
          <p:nvPr>
            <p:ph type="ctrTitle" idx="4294967295"/>
          </p:nvPr>
        </p:nvSpPr>
        <p:spPr>
          <a:xfrm>
            <a:off x="1471574" y="2766635"/>
            <a:ext cx="6249988" cy="115887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DE4E42"/>
              </a:buClr>
              <a:buSzPts val="11000"/>
              <a:buFont typeface="Calibri"/>
              <a:buNone/>
            </a:pPr>
            <a:r>
              <a:rPr lang="en-US" sz="11000" b="1" i="0" u="none" strike="noStrike" cap="none">
                <a:solidFill>
                  <a:srgbClr val="DE4E42"/>
                </a:solidFill>
                <a:latin typeface="Calibri"/>
                <a:ea typeface="Calibri"/>
                <a:cs typeface="Calibri"/>
                <a:sym typeface="Calibri"/>
              </a:rPr>
              <a:t>Thanks!</a:t>
            </a:r>
            <a:endParaRPr sz="11000" b="1" i="0" u="none" strike="noStrike" cap="none">
              <a:solidFill>
                <a:srgbClr val="DE4E42"/>
              </a:solidFill>
              <a:latin typeface="Calibri"/>
              <a:ea typeface="Calibri"/>
              <a:cs typeface="Calibri"/>
              <a:sym typeface="Calibri"/>
            </a:endParaRPr>
          </a:p>
        </p:txBody>
      </p:sp>
      <p:sp>
        <p:nvSpPr>
          <p:cNvPr id="1007" name="Google Shape;1007;p36"/>
          <p:cNvSpPr txBox="1"/>
          <p:nvPr/>
        </p:nvSpPr>
        <p:spPr>
          <a:xfrm>
            <a:off x="1622398" y="3935985"/>
            <a:ext cx="5862621" cy="635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600"/>
              </a:spcBef>
              <a:spcAft>
                <a:spcPts val="60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Is the color of gold, butter and ripe lemons. In the spectrum of visible light, yellow is found bet and orange.</a:t>
            </a:r>
            <a:endParaRPr/>
          </a:p>
        </p:txBody>
      </p:sp>
      <p:grpSp>
        <p:nvGrpSpPr>
          <p:cNvPr id="1008" name="Google Shape;1008;p36"/>
          <p:cNvGrpSpPr/>
          <p:nvPr/>
        </p:nvGrpSpPr>
        <p:grpSpPr>
          <a:xfrm>
            <a:off x="-1" y="-1"/>
            <a:ext cx="9146051" cy="5143501"/>
            <a:chOff x="-1" y="-1"/>
            <a:chExt cx="9146051" cy="5143501"/>
          </a:xfrm>
        </p:grpSpPr>
        <p:sp>
          <p:nvSpPr>
            <p:cNvPr id="1009" name="Google Shape;1009;p36"/>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0" name="Google Shape;1010;p36"/>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1" name="Google Shape;1011;p36"/>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2" name="Google Shape;1012;p36"/>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3" name="Google Shape;1013;p36"/>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014" name="Google Shape;1014;p36"/>
          <p:cNvSpPr/>
          <p:nvPr/>
        </p:nvSpPr>
        <p:spPr>
          <a:xfrm>
            <a:off x="3352999" y="446577"/>
            <a:ext cx="2487137" cy="1987310"/>
          </a:xfrm>
          <a:custGeom>
            <a:avLst/>
            <a:gdLst/>
            <a:ahLst/>
            <a:cxnLst/>
            <a:rect l="l" t="t" r="r" b="b"/>
            <a:pathLst>
              <a:path w="902" h="721" extrusionOk="0">
                <a:moveTo>
                  <a:pt x="451" y="0"/>
                </a:moveTo>
                <a:cubicBezTo>
                  <a:pt x="570" y="0"/>
                  <a:pt x="689" y="0"/>
                  <a:pt x="807" y="0"/>
                </a:cubicBezTo>
                <a:cubicBezTo>
                  <a:pt x="839" y="0"/>
                  <a:pt x="865" y="12"/>
                  <a:pt x="884" y="37"/>
                </a:cubicBezTo>
                <a:cubicBezTo>
                  <a:pt x="895" y="52"/>
                  <a:pt x="901" y="68"/>
                  <a:pt x="901" y="87"/>
                </a:cubicBezTo>
                <a:cubicBezTo>
                  <a:pt x="901" y="269"/>
                  <a:pt x="902" y="452"/>
                  <a:pt x="901" y="634"/>
                </a:cubicBezTo>
                <a:cubicBezTo>
                  <a:pt x="901" y="675"/>
                  <a:pt x="867" y="714"/>
                  <a:pt x="827" y="720"/>
                </a:cubicBezTo>
                <a:cubicBezTo>
                  <a:pt x="821" y="720"/>
                  <a:pt x="814" y="721"/>
                  <a:pt x="808" y="721"/>
                </a:cubicBezTo>
                <a:cubicBezTo>
                  <a:pt x="570" y="721"/>
                  <a:pt x="332" y="721"/>
                  <a:pt x="94" y="721"/>
                </a:cubicBezTo>
                <a:cubicBezTo>
                  <a:pt x="53" y="721"/>
                  <a:pt x="19" y="698"/>
                  <a:pt x="5" y="660"/>
                </a:cubicBezTo>
                <a:cubicBezTo>
                  <a:pt x="3" y="652"/>
                  <a:pt x="1" y="643"/>
                  <a:pt x="1" y="635"/>
                </a:cubicBezTo>
                <a:cubicBezTo>
                  <a:pt x="1" y="452"/>
                  <a:pt x="0" y="269"/>
                  <a:pt x="1" y="86"/>
                </a:cubicBezTo>
                <a:cubicBezTo>
                  <a:pt x="1" y="55"/>
                  <a:pt x="18" y="31"/>
                  <a:pt x="44" y="14"/>
                </a:cubicBezTo>
                <a:cubicBezTo>
                  <a:pt x="59" y="4"/>
                  <a:pt x="77" y="0"/>
                  <a:pt x="95" y="0"/>
                </a:cubicBezTo>
                <a:cubicBezTo>
                  <a:pt x="214" y="0"/>
                  <a:pt x="333" y="0"/>
                  <a:pt x="451" y="0"/>
                </a:cubicBezTo>
                <a:close/>
                <a:moveTo>
                  <a:pt x="811" y="631"/>
                </a:moveTo>
                <a:cubicBezTo>
                  <a:pt x="811" y="450"/>
                  <a:pt x="811" y="271"/>
                  <a:pt x="811" y="91"/>
                </a:cubicBezTo>
                <a:cubicBezTo>
                  <a:pt x="795" y="91"/>
                  <a:pt x="780" y="91"/>
                  <a:pt x="765" y="91"/>
                </a:cubicBezTo>
                <a:cubicBezTo>
                  <a:pt x="760" y="91"/>
                  <a:pt x="755" y="93"/>
                  <a:pt x="751" y="95"/>
                </a:cubicBezTo>
                <a:cubicBezTo>
                  <a:pt x="653" y="155"/>
                  <a:pt x="555" y="216"/>
                  <a:pt x="458" y="276"/>
                </a:cubicBezTo>
                <a:cubicBezTo>
                  <a:pt x="453" y="279"/>
                  <a:pt x="450" y="279"/>
                  <a:pt x="444" y="276"/>
                </a:cubicBezTo>
                <a:cubicBezTo>
                  <a:pt x="351" y="218"/>
                  <a:pt x="257" y="161"/>
                  <a:pt x="164" y="102"/>
                </a:cubicBezTo>
                <a:cubicBezTo>
                  <a:pt x="151" y="94"/>
                  <a:pt x="138" y="89"/>
                  <a:pt x="123" y="91"/>
                </a:cubicBezTo>
                <a:cubicBezTo>
                  <a:pt x="112" y="92"/>
                  <a:pt x="102" y="91"/>
                  <a:pt x="91" y="91"/>
                </a:cubicBezTo>
                <a:cubicBezTo>
                  <a:pt x="91" y="271"/>
                  <a:pt x="91" y="450"/>
                  <a:pt x="91" y="631"/>
                </a:cubicBezTo>
                <a:cubicBezTo>
                  <a:pt x="94" y="631"/>
                  <a:pt x="97" y="631"/>
                  <a:pt x="99" y="631"/>
                </a:cubicBezTo>
                <a:cubicBezTo>
                  <a:pt x="123" y="631"/>
                  <a:pt x="148" y="630"/>
                  <a:pt x="172" y="631"/>
                </a:cubicBezTo>
                <a:cubicBezTo>
                  <a:pt x="179" y="631"/>
                  <a:pt x="181" y="629"/>
                  <a:pt x="181" y="622"/>
                </a:cubicBezTo>
                <a:cubicBezTo>
                  <a:pt x="180" y="496"/>
                  <a:pt x="180" y="370"/>
                  <a:pt x="180" y="245"/>
                </a:cubicBezTo>
                <a:cubicBezTo>
                  <a:pt x="180" y="242"/>
                  <a:pt x="180" y="239"/>
                  <a:pt x="180" y="234"/>
                </a:cubicBezTo>
                <a:cubicBezTo>
                  <a:pt x="186" y="238"/>
                  <a:pt x="191" y="241"/>
                  <a:pt x="195" y="244"/>
                </a:cubicBezTo>
                <a:cubicBezTo>
                  <a:pt x="279" y="296"/>
                  <a:pt x="362" y="349"/>
                  <a:pt x="446" y="402"/>
                </a:cubicBezTo>
                <a:cubicBezTo>
                  <a:pt x="450" y="405"/>
                  <a:pt x="452" y="405"/>
                  <a:pt x="456" y="402"/>
                </a:cubicBezTo>
                <a:cubicBezTo>
                  <a:pt x="463" y="398"/>
                  <a:pt x="470" y="393"/>
                  <a:pt x="477" y="389"/>
                </a:cubicBezTo>
                <a:cubicBezTo>
                  <a:pt x="556" y="339"/>
                  <a:pt x="635" y="289"/>
                  <a:pt x="714" y="239"/>
                </a:cubicBezTo>
                <a:cubicBezTo>
                  <a:pt x="716" y="238"/>
                  <a:pt x="718" y="236"/>
                  <a:pt x="722" y="235"/>
                </a:cubicBezTo>
                <a:cubicBezTo>
                  <a:pt x="722" y="246"/>
                  <a:pt x="722" y="255"/>
                  <a:pt x="722" y="265"/>
                </a:cubicBezTo>
                <a:cubicBezTo>
                  <a:pt x="722" y="384"/>
                  <a:pt x="722" y="503"/>
                  <a:pt x="722" y="622"/>
                </a:cubicBezTo>
                <a:cubicBezTo>
                  <a:pt x="722" y="629"/>
                  <a:pt x="723" y="631"/>
                  <a:pt x="730" y="631"/>
                </a:cubicBezTo>
                <a:cubicBezTo>
                  <a:pt x="747" y="630"/>
                  <a:pt x="764" y="631"/>
                  <a:pt x="780" y="631"/>
                </a:cubicBezTo>
                <a:cubicBezTo>
                  <a:pt x="790" y="631"/>
                  <a:pt x="800" y="631"/>
                  <a:pt x="811" y="631"/>
                </a:cubicBezTo>
                <a:close/>
              </a:path>
            </a:pathLst>
          </a:custGeom>
          <a:solidFill>
            <a:srgbClr val="DE4E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37"/>
          <p:cNvSpPr txBox="1">
            <a:spLocks noGrp="1"/>
          </p:cNvSpPr>
          <p:nvPr>
            <p:ph type="body" idx="4294967295"/>
          </p:nvPr>
        </p:nvSpPr>
        <p:spPr>
          <a:xfrm>
            <a:off x="166862" y="2506663"/>
            <a:ext cx="8678863" cy="933450"/>
          </a:xfrm>
          <a:prstGeom prst="rect">
            <a:avLst/>
          </a:prstGeom>
          <a:solidFill>
            <a:schemeClr val="lt1"/>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DE4E42"/>
              </a:buClr>
              <a:buSzPts val="4400"/>
              <a:buNone/>
            </a:pPr>
            <a:r>
              <a:rPr lang="en-US" sz="4400" dirty="0" smtClean="0">
                <a:solidFill>
                  <a:srgbClr val="DE4E42"/>
                </a:solidFill>
              </a:rPr>
              <a:t>https://</a:t>
            </a:r>
            <a:r>
              <a:rPr lang="en-US" sz="4400" dirty="0" smtClean="0">
                <a:solidFill>
                  <a:srgbClr val="4DB36A"/>
                </a:solidFill>
              </a:rPr>
              <a:t>plantillaspower</a:t>
            </a:r>
            <a:r>
              <a:rPr lang="en-US" sz="4400" dirty="0" smtClean="0">
                <a:solidFill>
                  <a:srgbClr val="FDD460"/>
                </a:solidFill>
              </a:rPr>
              <a:t>point</a:t>
            </a:r>
            <a:r>
              <a:rPr lang="en-US" sz="4400" dirty="0" smtClean="0">
                <a:solidFill>
                  <a:srgbClr val="2E75B5"/>
                </a:solidFill>
              </a:rPr>
              <a:t>.org</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38"/>
          <p:cNvSpPr txBox="1">
            <a:spLocks noGrp="1"/>
          </p:cNvSpPr>
          <p:nvPr>
            <p:ph type="title"/>
          </p:nvPr>
        </p:nvSpPr>
        <p:spPr>
          <a:xfrm>
            <a:off x="482346" y="0"/>
            <a:ext cx="7886700" cy="99417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EB5F55"/>
              </a:buClr>
              <a:buSzPts val="3300"/>
              <a:buFont typeface="Calibri"/>
              <a:buNone/>
            </a:pPr>
            <a:r>
              <a:rPr lang="en-US">
                <a:solidFill>
                  <a:srgbClr val="EB5F55"/>
                </a:solidFill>
              </a:rPr>
              <a:t>Recursos Editables</a:t>
            </a:r>
            <a:endParaRPr>
              <a:solidFill>
                <a:srgbClr val="EB5F55"/>
              </a:solidFill>
            </a:endParaRPr>
          </a:p>
        </p:txBody>
      </p:sp>
      <p:pic>
        <p:nvPicPr>
          <p:cNvPr id="1025" name="Google Shape;1025;p38"/>
          <p:cNvPicPr preferRelativeResize="0"/>
          <p:nvPr/>
        </p:nvPicPr>
        <p:blipFill rotWithShape="1">
          <a:blip r:embed="rId3">
            <a:alphaModFix/>
          </a:blip>
          <a:srcRect/>
          <a:stretch/>
        </p:blipFill>
        <p:spPr>
          <a:xfrm>
            <a:off x="4042249" y="809975"/>
            <a:ext cx="4619151" cy="3855734"/>
          </a:xfrm>
          <a:prstGeom prst="rect">
            <a:avLst/>
          </a:prstGeom>
          <a:noFill/>
          <a:ln>
            <a:noFill/>
          </a:ln>
        </p:spPr>
      </p:pic>
      <p:pic>
        <p:nvPicPr>
          <p:cNvPr id="1026" name="Google Shape;1026;p38"/>
          <p:cNvPicPr preferRelativeResize="0"/>
          <p:nvPr/>
        </p:nvPicPr>
        <p:blipFill rotWithShape="1">
          <a:blip r:embed="rId4">
            <a:alphaModFix/>
          </a:blip>
          <a:srcRect/>
          <a:stretch/>
        </p:blipFill>
        <p:spPr>
          <a:xfrm>
            <a:off x="816673" y="994172"/>
            <a:ext cx="2891250" cy="2171250"/>
          </a:xfrm>
          <a:prstGeom prst="rect">
            <a:avLst/>
          </a:prstGeom>
          <a:noFill/>
          <a:ln>
            <a:noFill/>
          </a:ln>
        </p:spPr>
      </p:pic>
      <p:pic>
        <p:nvPicPr>
          <p:cNvPr id="1027" name="Google Shape;1027;p38"/>
          <p:cNvPicPr preferRelativeResize="0"/>
          <p:nvPr/>
        </p:nvPicPr>
        <p:blipFill rotWithShape="1">
          <a:blip r:embed="rId5">
            <a:alphaModFix/>
          </a:blip>
          <a:srcRect/>
          <a:stretch/>
        </p:blipFill>
        <p:spPr>
          <a:xfrm>
            <a:off x="1670382" y="3400219"/>
            <a:ext cx="1440000" cy="1518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39"/>
          <p:cNvSpPr txBox="1">
            <a:spLocks noGrp="1"/>
          </p:cNvSpPr>
          <p:nvPr>
            <p:ph type="title"/>
          </p:nvPr>
        </p:nvSpPr>
        <p:spPr>
          <a:xfrm>
            <a:off x="482346" y="0"/>
            <a:ext cx="7886700" cy="99417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EB5F55"/>
              </a:buClr>
              <a:buSzPts val="3300"/>
              <a:buFont typeface="Calibri"/>
              <a:buNone/>
            </a:pPr>
            <a:r>
              <a:rPr lang="en-US">
                <a:solidFill>
                  <a:srgbClr val="EB5F55"/>
                </a:solidFill>
              </a:rPr>
              <a:t>Recursos Editables</a:t>
            </a:r>
            <a:endParaRPr>
              <a:solidFill>
                <a:srgbClr val="EB5F55"/>
              </a:solidFill>
            </a:endParaRPr>
          </a:p>
        </p:txBody>
      </p:sp>
      <p:pic>
        <p:nvPicPr>
          <p:cNvPr id="1033" name="Google Shape;1033;p39"/>
          <p:cNvPicPr preferRelativeResize="0"/>
          <p:nvPr/>
        </p:nvPicPr>
        <p:blipFill rotWithShape="1">
          <a:blip r:embed="rId3">
            <a:alphaModFix/>
          </a:blip>
          <a:srcRect/>
          <a:stretch/>
        </p:blipFill>
        <p:spPr>
          <a:xfrm>
            <a:off x="3187974" y="2264650"/>
            <a:ext cx="5558449" cy="2535950"/>
          </a:xfrm>
          <a:prstGeom prst="rect">
            <a:avLst/>
          </a:prstGeom>
          <a:noFill/>
          <a:ln>
            <a:noFill/>
          </a:ln>
        </p:spPr>
      </p:pic>
      <p:pic>
        <p:nvPicPr>
          <p:cNvPr id="1034" name="Google Shape;1034;p39"/>
          <p:cNvPicPr preferRelativeResize="0"/>
          <p:nvPr/>
        </p:nvPicPr>
        <p:blipFill rotWithShape="1">
          <a:blip r:embed="rId4">
            <a:alphaModFix/>
          </a:blip>
          <a:srcRect/>
          <a:stretch/>
        </p:blipFill>
        <p:spPr>
          <a:xfrm>
            <a:off x="794143" y="1085336"/>
            <a:ext cx="2393831" cy="2358628"/>
          </a:xfrm>
          <a:prstGeom prst="rect">
            <a:avLst/>
          </a:prstGeom>
          <a:noFill/>
          <a:ln>
            <a:noFill/>
          </a:ln>
        </p:spPr>
      </p:pic>
      <p:pic>
        <p:nvPicPr>
          <p:cNvPr id="1035" name="Google Shape;1035;p39"/>
          <p:cNvPicPr preferRelativeResize="0"/>
          <p:nvPr/>
        </p:nvPicPr>
        <p:blipFill rotWithShape="1">
          <a:blip r:embed="rId5">
            <a:alphaModFix/>
          </a:blip>
          <a:srcRect/>
          <a:stretch/>
        </p:blipFill>
        <p:spPr>
          <a:xfrm>
            <a:off x="3642822" y="1844739"/>
            <a:ext cx="1938983" cy="1552475"/>
          </a:xfrm>
          <a:prstGeom prst="rect">
            <a:avLst/>
          </a:prstGeom>
          <a:noFill/>
          <a:ln>
            <a:noFill/>
          </a:ln>
        </p:spPr>
      </p:pic>
      <p:pic>
        <p:nvPicPr>
          <p:cNvPr id="1036" name="Google Shape;1036;p39"/>
          <p:cNvPicPr preferRelativeResize="0"/>
          <p:nvPr/>
        </p:nvPicPr>
        <p:blipFill rotWithShape="1">
          <a:blip r:embed="rId6">
            <a:alphaModFix/>
          </a:blip>
          <a:srcRect/>
          <a:stretch/>
        </p:blipFill>
        <p:spPr>
          <a:xfrm>
            <a:off x="1007772" y="3674709"/>
            <a:ext cx="1532228" cy="11258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
          <p:cNvSpPr/>
          <p:nvPr/>
        </p:nvSpPr>
        <p:spPr>
          <a:xfrm>
            <a:off x="365761" y="304507"/>
            <a:ext cx="8512232" cy="533273"/>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16" name="Google Shape;216;p4"/>
          <p:cNvGrpSpPr/>
          <p:nvPr/>
        </p:nvGrpSpPr>
        <p:grpSpPr>
          <a:xfrm>
            <a:off x="2086991" y="61837"/>
            <a:ext cx="5289302" cy="1018612"/>
            <a:chOff x="4082362" y="1017929"/>
            <a:chExt cx="4797245" cy="1358149"/>
          </a:xfrm>
        </p:grpSpPr>
        <p:sp>
          <p:nvSpPr>
            <p:cNvPr id="217" name="Google Shape;217;p4"/>
            <p:cNvSpPr txBox="1"/>
            <p:nvPr/>
          </p:nvSpPr>
          <p:spPr>
            <a:xfrm>
              <a:off x="4082362" y="1017929"/>
              <a:ext cx="4777152" cy="123110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5400" b="1" i="0" u="none" strike="noStrike" cap="none">
                  <a:solidFill>
                    <a:srgbClr val="DE4E42"/>
                  </a:solidFill>
                  <a:latin typeface="Red Hat Display Black"/>
                  <a:ea typeface="Red Hat Display Black"/>
                  <a:cs typeface="Red Hat Display Black"/>
                  <a:sym typeface="Red Hat Display Black"/>
                </a:rPr>
                <a:t>Section</a:t>
              </a:r>
              <a:r>
                <a:rPr lang="en-US" sz="5400" b="0" i="0" u="none" strike="noStrike" cap="none">
                  <a:solidFill>
                    <a:srgbClr val="DE4E42"/>
                  </a:solidFill>
                  <a:latin typeface="Red Hat Display Black"/>
                  <a:ea typeface="Red Hat Display Black"/>
                  <a:cs typeface="Red Hat Display Black"/>
                  <a:sym typeface="Red Hat Display Black"/>
                </a:rPr>
                <a:t> </a:t>
              </a:r>
              <a:r>
                <a:rPr lang="en-US" sz="5400" b="1" i="0" u="none" strike="noStrike" cap="none">
                  <a:solidFill>
                    <a:srgbClr val="DE4E42"/>
                  </a:solidFill>
                  <a:latin typeface="Red Hat Display Black"/>
                  <a:ea typeface="Red Hat Display Black"/>
                  <a:cs typeface="Red Hat Display Black"/>
                  <a:sym typeface="Red Hat Display Black"/>
                </a:rPr>
                <a:t>Break</a:t>
              </a:r>
              <a:endParaRPr sz="5400" b="1" i="0" u="none" strike="noStrike" cap="none">
                <a:solidFill>
                  <a:srgbClr val="DE4E42"/>
                </a:solidFill>
                <a:latin typeface="Red Hat Display Black"/>
                <a:ea typeface="Red Hat Display Black"/>
                <a:cs typeface="Red Hat Display Black"/>
                <a:sym typeface="Red Hat Display Black"/>
              </a:endParaRPr>
            </a:p>
          </p:txBody>
        </p:sp>
        <p:sp>
          <p:nvSpPr>
            <p:cNvPr id="218" name="Google Shape;218;p4"/>
            <p:cNvSpPr txBox="1"/>
            <p:nvPr/>
          </p:nvSpPr>
          <p:spPr>
            <a:xfrm>
              <a:off x="4102511" y="1965709"/>
              <a:ext cx="4777096" cy="4103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Insert the Subtitle of Your Presentation</a:t>
              </a:r>
              <a:endParaRPr sz="1400" b="0" i="0" u="none" strike="noStrike" cap="none">
                <a:solidFill>
                  <a:schemeClr val="dk1"/>
                </a:solidFill>
                <a:latin typeface="Arial"/>
                <a:ea typeface="Arial"/>
                <a:cs typeface="Arial"/>
                <a:sym typeface="Arial"/>
              </a:endParaRPr>
            </a:p>
          </p:txBody>
        </p:sp>
      </p:grpSp>
      <p:sp>
        <p:nvSpPr>
          <p:cNvPr id="219" name="Google Shape;219;p4"/>
          <p:cNvSpPr/>
          <p:nvPr/>
        </p:nvSpPr>
        <p:spPr>
          <a:xfrm>
            <a:off x="6169224" y="2571897"/>
            <a:ext cx="2414139"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I am here because I love to give presentations. You can find me at @username</a:t>
            </a:r>
            <a:endParaRPr sz="1100" b="1" i="0" u="none" strike="noStrike" cap="none">
              <a:solidFill>
                <a:srgbClr val="000000"/>
              </a:solidFill>
              <a:latin typeface="Arial"/>
              <a:ea typeface="Arial"/>
              <a:cs typeface="Arial"/>
              <a:sym typeface="Arial"/>
            </a:endParaRPr>
          </a:p>
        </p:txBody>
      </p:sp>
      <p:sp>
        <p:nvSpPr>
          <p:cNvPr id="220" name="Google Shape;220;p4"/>
          <p:cNvSpPr/>
          <p:nvPr/>
        </p:nvSpPr>
        <p:spPr>
          <a:xfrm>
            <a:off x="6169224" y="3187450"/>
            <a:ext cx="2414139"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I am here because I love to give presentations. You can find me at @username</a:t>
            </a:r>
            <a:endParaRPr sz="1100" b="1" i="0" u="none" strike="noStrike" cap="none">
              <a:solidFill>
                <a:srgbClr val="000000"/>
              </a:solidFill>
              <a:latin typeface="Arial"/>
              <a:ea typeface="Arial"/>
              <a:cs typeface="Arial"/>
              <a:sym typeface="Arial"/>
            </a:endParaRPr>
          </a:p>
        </p:txBody>
      </p:sp>
      <p:pic>
        <p:nvPicPr>
          <p:cNvPr id="221" name="Google Shape;221;p4"/>
          <p:cNvPicPr preferRelativeResize="0"/>
          <p:nvPr/>
        </p:nvPicPr>
        <p:blipFill rotWithShape="1">
          <a:blip r:embed="rId3">
            <a:alphaModFix/>
          </a:blip>
          <a:srcRect/>
          <a:stretch/>
        </p:blipFill>
        <p:spPr>
          <a:xfrm>
            <a:off x="1414494" y="1801070"/>
            <a:ext cx="3773454" cy="277275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40"/>
          <p:cNvSpPr txBox="1">
            <a:spLocks noGrp="1"/>
          </p:cNvSpPr>
          <p:nvPr>
            <p:ph type="title"/>
          </p:nvPr>
        </p:nvSpPr>
        <p:spPr>
          <a:xfrm>
            <a:off x="482346" y="0"/>
            <a:ext cx="7886700" cy="99417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EB5F55"/>
              </a:buClr>
              <a:buSzPts val="3300"/>
              <a:buFont typeface="Calibri"/>
              <a:buNone/>
            </a:pPr>
            <a:r>
              <a:rPr lang="en-US">
                <a:solidFill>
                  <a:srgbClr val="EB5F55"/>
                </a:solidFill>
              </a:rPr>
              <a:t>Recursos Editables</a:t>
            </a:r>
            <a:endParaRPr>
              <a:solidFill>
                <a:srgbClr val="EB5F55"/>
              </a:solidFill>
            </a:endParaRPr>
          </a:p>
        </p:txBody>
      </p:sp>
      <p:pic>
        <p:nvPicPr>
          <p:cNvPr id="1042" name="Google Shape;1042;p40"/>
          <p:cNvPicPr preferRelativeResize="0"/>
          <p:nvPr/>
        </p:nvPicPr>
        <p:blipFill rotWithShape="1">
          <a:blip r:embed="rId3">
            <a:alphaModFix/>
          </a:blip>
          <a:srcRect/>
          <a:stretch/>
        </p:blipFill>
        <p:spPr>
          <a:xfrm>
            <a:off x="482346" y="994172"/>
            <a:ext cx="3616351" cy="1495118"/>
          </a:xfrm>
          <a:prstGeom prst="rect">
            <a:avLst/>
          </a:prstGeom>
          <a:noFill/>
          <a:ln>
            <a:noFill/>
          </a:ln>
        </p:spPr>
      </p:pic>
      <p:pic>
        <p:nvPicPr>
          <p:cNvPr id="1043" name="Google Shape;1043;p40"/>
          <p:cNvPicPr preferRelativeResize="0"/>
          <p:nvPr/>
        </p:nvPicPr>
        <p:blipFill rotWithShape="1">
          <a:blip r:embed="rId4">
            <a:alphaModFix/>
          </a:blip>
          <a:srcRect/>
          <a:stretch/>
        </p:blipFill>
        <p:spPr>
          <a:xfrm>
            <a:off x="4098697" y="994172"/>
            <a:ext cx="4684517" cy="3837701"/>
          </a:xfrm>
          <a:prstGeom prst="rect">
            <a:avLst/>
          </a:prstGeom>
          <a:noFill/>
          <a:ln>
            <a:noFill/>
          </a:ln>
        </p:spPr>
      </p:pic>
      <p:pic>
        <p:nvPicPr>
          <p:cNvPr id="1044" name="Google Shape;1044;p40"/>
          <p:cNvPicPr preferRelativeResize="0"/>
          <p:nvPr/>
        </p:nvPicPr>
        <p:blipFill rotWithShape="1">
          <a:blip r:embed="rId5">
            <a:alphaModFix/>
          </a:blip>
          <a:srcRect/>
          <a:stretch/>
        </p:blipFill>
        <p:spPr>
          <a:xfrm>
            <a:off x="1332030" y="2913022"/>
            <a:ext cx="1725975" cy="175337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41"/>
          <p:cNvSpPr txBox="1">
            <a:spLocks noGrp="1"/>
          </p:cNvSpPr>
          <p:nvPr>
            <p:ph type="title"/>
          </p:nvPr>
        </p:nvSpPr>
        <p:spPr>
          <a:xfrm>
            <a:off x="482346" y="0"/>
            <a:ext cx="7886700" cy="99417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EB5F55"/>
              </a:buClr>
              <a:buSzPts val="3300"/>
              <a:buFont typeface="Calibri"/>
              <a:buNone/>
            </a:pPr>
            <a:r>
              <a:rPr lang="en-US">
                <a:solidFill>
                  <a:srgbClr val="EB5F55"/>
                </a:solidFill>
              </a:rPr>
              <a:t>Recursos Editables</a:t>
            </a:r>
            <a:endParaRPr>
              <a:solidFill>
                <a:srgbClr val="EB5F55"/>
              </a:solidFill>
            </a:endParaRPr>
          </a:p>
        </p:txBody>
      </p:sp>
      <p:sp>
        <p:nvSpPr>
          <p:cNvPr id="1050" name="Google Shape;1050;p41"/>
          <p:cNvSpPr txBox="1">
            <a:spLocks noGrp="1"/>
          </p:cNvSpPr>
          <p:nvPr>
            <p:ph type="sldNum" idx="12"/>
          </p:nvPr>
        </p:nvSpPr>
        <p:spPr>
          <a:xfrm>
            <a:off x="6457950" y="4767263"/>
            <a:ext cx="2057400" cy="27384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41</a:t>
            </a:fld>
            <a:endParaRPr/>
          </a:p>
        </p:txBody>
      </p:sp>
      <p:pic>
        <p:nvPicPr>
          <p:cNvPr id="1051" name="Google Shape;1051;p41"/>
          <p:cNvPicPr preferRelativeResize="0"/>
          <p:nvPr/>
        </p:nvPicPr>
        <p:blipFill rotWithShape="1">
          <a:blip r:embed="rId3">
            <a:alphaModFix/>
          </a:blip>
          <a:srcRect/>
          <a:stretch/>
        </p:blipFill>
        <p:spPr>
          <a:xfrm>
            <a:off x="763382" y="994172"/>
            <a:ext cx="3662314" cy="3713851"/>
          </a:xfrm>
          <a:prstGeom prst="rect">
            <a:avLst/>
          </a:prstGeom>
          <a:noFill/>
          <a:ln>
            <a:noFill/>
          </a:ln>
        </p:spPr>
      </p:pic>
      <p:pic>
        <p:nvPicPr>
          <p:cNvPr id="1052" name="Google Shape;1052;p41"/>
          <p:cNvPicPr preferRelativeResize="0"/>
          <p:nvPr/>
        </p:nvPicPr>
        <p:blipFill rotWithShape="1">
          <a:blip r:embed="rId4">
            <a:alphaModFix/>
          </a:blip>
          <a:srcRect/>
          <a:stretch/>
        </p:blipFill>
        <p:spPr>
          <a:xfrm>
            <a:off x="4662283" y="1166176"/>
            <a:ext cx="3470176" cy="336984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42"/>
          <p:cNvSpPr txBox="1">
            <a:spLocks noGrp="1"/>
          </p:cNvSpPr>
          <p:nvPr>
            <p:ph type="title"/>
          </p:nvPr>
        </p:nvSpPr>
        <p:spPr>
          <a:xfrm>
            <a:off x="482346" y="0"/>
            <a:ext cx="7886700" cy="99417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EB5F55"/>
              </a:buClr>
              <a:buSzPts val="3300"/>
              <a:buFont typeface="Calibri"/>
              <a:buNone/>
            </a:pPr>
            <a:r>
              <a:rPr lang="en-US">
                <a:solidFill>
                  <a:srgbClr val="EB5F55"/>
                </a:solidFill>
              </a:rPr>
              <a:t>Recursos Editables</a:t>
            </a:r>
            <a:endParaRPr>
              <a:solidFill>
                <a:srgbClr val="EB5F55"/>
              </a:solidFill>
            </a:endParaRPr>
          </a:p>
        </p:txBody>
      </p:sp>
      <p:sp>
        <p:nvSpPr>
          <p:cNvPr id="1058" name="Google Shape;1058;p42"/>
          <p:cNvSpPr txBox="1">
            <a:spLocks noGrp="1"/>
          </p:cNvSpPr>
          <p:nvPr>
            <p:ph type="sldNum" idx="12"/>
          </p:nvPr>
        </p:nvSpPr>
        <p:spPr>
          <a:xfrm>
            <a:off x="6457950" y="4767263"/>
            <a:ext cx="2057400" cy="27384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42</a:t>
            </a:fld>
            <a:endParaRPr/>
          </a:p>
        </p:txBody>
      </p:sp>
      <p:pic>
        <p:nvPicPr>
          <p:cNvPr id="1059" name="Google Shape;1059;p42"/>
          <p:cNvPicPr preferRelativeResize="0"/>
          <p:nvPr/>
        </p:nvPicPr>
        <p:blipFill rotWithShape="1">
          <a:blip r:embed="rId3">
            <a:alphaModFix/>
          </a:blip>
          <a:srcRect/>
          <a:stretch/>
        </p:blipFill>
        <p:spPr>
          <a:xfrm>
            <a:off x="6922183" y="417627"/>
            <a:ext cx="1593225" cy="1489452"/>
          </a:xfrm>
          <a:prstGeom prst="rect">
            <a:avLst/>
          </a:prstGeom>
          <a:noFill/>
          <a:ln>
            <a:noFill/>
          </a:ln>
        </p:spPr>
      </p:pic>
      <p:pic>
        <p:nvPicPr>
          <p:cNvPr id="1060" name="Google Shape;1060;p42"/>
          <p:cNvPicPr preferRelativeResize="0"/>
          <p:nvPr/>
        </p:nvPicPr>
        <p:blipFill rotWithShape="1">
          <a:blip r:embed="rId4">
            <a:alphaModFix/>
          </a:blip>
          <a:srcRect/>
          <a:stretch/>
        </p:blipFill>
        <p:spPr>
          <a:xfrm>
            <a:off x="482346" y="994172"/>
            <a:ext cx="4959824" cy="3436729"/>
          </a:xfrm>
          <a:prstGeom prst="rect">
            <a:avLst/>
          </a:prstGeom>
          <a:noFill/>
          <a:ln>
            <a:noFill/>
          </a:ln>
        </p:spPr>
      </p:pic>
      <p:pic>
        <p:nvPicPr>
          <p:cNvPr id="1061" name="Google Shape;1061;p42"/>
          <p:cNvPicPr preferRelativeResize="0"/>
          <p:nvPr/>
        </p:nvPicPr>
        <p:blipFill rotWithShape="1">
          <a:blip r:embed="rId5">
            <a:alphaModFix/>
          </a:blip>
          <a:srcRect/>
          <a:stretch/>
        </p:blipFill>
        <p:spPr>
          <a:xfrm>
            <a:off x="5885989" y="2390194"/>
            <a:ext cx="2483057" cy="204070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43"/>
          <p:cNvSpPr txBox="1">
            <a:spLocks noGrp="1"/>
          </p:cNvSpPr>
          <p:nvPr>
            <p:ph type="title"/>
          </p:nvPr>
        </p:nvSpPr>
        <p:spPr>
          <a:xfrm>
            <a:off x="482346" y="0"/>
            <a:ext cx="7886700" cy="99417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EB5F55"/>
              </a:buClr>
              <a:buSzPts val="3300"/>
              <a:buFont typeface="Calibri"/>
              <a:buNone/>
            </a:pPr>
            <a:r>
              <a:rPr lang="en-US">
                <a:solidFill>
                  <a:srgbClr val="EB5F55"/>
                </a:solidFill>
              </a:rPr>
              <a:t>Recursos Editables</a:t>
            </a:r>
            <a:endParaRPr>
              <a:solidFill>
                <a:srgbClr val="EB5F55"/>
              </a:solidFill>
            </a:endParaRPr>
          </a:p>
        </p:txBody>
      </p:sp>
      <p:sp>
        <p:nvSpPr>
          <p:cNvPr id="1067" name="Google Shape;1067;p43"/>
          <p:cNvSpPr txBox="1">
            <a:spLocks noGrp="1"/>
          </p:cNvSpPr>
          <p:nvPr>
            <p:ph type="sldNum" idx="12"/>
          </p:nvPr>
        </p:nvSpPr>
        <p:spPr>
          <a:xfrm>
            <a:off x="6457950" y="4767263"/>
            <a:ext cx="2057400" cy="27384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43</a:t>
            </a:fld>
            <a:endParaRPr/>
          </a:p>
        </p:txBody>
      </p:sp>
      <p:pic>
        <p:nvPicPr>
          <p:cNvPr id="1068" name="Google Shape;1068;p43"/>
          <p:cNvPicPr preferRelativeResize="0"/>
          <p:nvPr/>
        </p:nvPicPr>
        <p:blipFill rotWithShape="1">
          <a:blip r:embed="rId3">
            <a:alphaModFix/>
          </a:blip>
          <a:srcRect/>
          <a:stretch/>
        </p:blipFill>
        <p:spPr>
          <a:xfrm>
            <a:off x="809549" y="994172"/>
            <a:ext cx="3000421" cy="3064051"/>
          </a:xfrm>
          <a:prstGeom prst="rect">
            <a:avLst/>
          </a:prstGeom>
          <a:noFill/>
          <a:ln>
            <a:noFill/>
          </a:ln>
        </p:spPr>
      </p:pic>
      <p:pic>
        <p:nvPicPr>
          <p:cNvPr id="1069" name="Google Shape;1069;p43"/>
          <p:cNvPicPr preferRelativeResize="0"/>
          <p:nvPr/>
        </p:nvPicPr>
        <p:blipFill rotWithShape="1">
          <a:blip r:embed="rId4">
            <a:alphaModFix/>
          </a:blip>
          <a:srcRect/>
          <a:stretch/>
        </p:blipFill>
        <p:spPr>
          <a:xfrm>
            <a:off x="4284620" y="482228"/>
            <a:ext cx="4084426" cy="408793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44"/>
          <p:cNvSpPr txBox="1">
            <a:spLocks noGrp="1"/>
          </p:cNvSpPr>
          <p:nvPr>
            <p:ph type="title"/>
          </p:nvPr>
        </p:nvSpPr>
        <p:spPr>
          <a:xfrm>
            <a:off x="482346" y="0"/>
            <a:ext cx="7886700" cy="99417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EB5F55"/>
              </a:buClr>
              <a:buSzPts val="3300"/>
              <a:buFont typeface="Calibri"/>
              <a:buNone/>
            </a:pPr>
            <a:r>
              <a:rPr lang="en-US">
                <a:solidFill>
                  <a:srgbClr val="EB5F55"/>
                </a:solidFill>
              </a:rPr>
              <a:t>Recursos Editables</a:t>
            </a:r>
            <a:endParaRPr>
              <a:solidFill>
                <a:srgbClr val="EB5F55"/>
              </a:solidFill>
            </a:endParaRPr>
          </a:p>
        </p:txBody>
      </p:sp>
      <p:sp>
        <p:nvSpPr>
          <p:cNvPr id="1075" name="Google Shape;1075;p44"/>
          <p:cNvSpPr txBox="1">
            <a:spLocks noGrp="1"/>
          </p:cNvSpPr>
          <p:nvPr>
            <p:ph type="sldNum" idx="12"/>
          </p:nvPr>
        </p:nvSpPr>
        <p:spPr>
          <a:xfrm>
            <a:off x="6457950" y="4767263"/>
            <a:ext cx="2057400" cy="27384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44</a:t>
            </a:fld>
            <a:endParaRPr/>
          </a:p>
        </p:txBody>
      </p:sp>
      <p:pic>
        <p:nvPicPr>
          <p:cNvPr id="1076" name="Google Shape;1076;p44"/>
          <p:cNvPicPr preferRelativeResize="0"/>
          <p:nvPr/>
        </p:nvPicPr>
        <p:blipFill rotWithShape="1">
          <a:blip r:embed="rId3">
            <a:alphaModFix/>
          </a:blip>
          <a:srcRect/>
          <a:stretch/>
        </p:blipFill>
        <p:spPr>
          <a:xfrm>
            <a:off x="871535" y="1638267"/>
            <a:ext cx="3554161" cy="2484900"/>
          </a:xfrm>
          <a:prstGeom prst="rect">
            <a:avLst/>
          </a:prstGeom>
          <a:noFill/>
          <a:ln>
            <a:noFill/>
          </a:ln>
        </p:spPr>
      </p:pic>
      <p:pic>
        <p:nvPicPr>
          <p:cNvPr id="1077" name="Google Shape;1077;p44"/>
          <p:cNvPicPr preferRelativeResize="0"/>
          <p:nvPr/>
        </p:nvPicPr>
        <p:blipFill rotWithShape="1">
          <a:blip r:embed="rId4">
            <a:alphaModFix/>
          </a:blip>
          <a:srcRect/>
          <a:stretch/>
        </p:blipFill>
        <p:spPr>
          <a:xfrm>
            <a:off x="3317571" y="994172"/>
            <a:ext cx="2216250" cy="1890000"/>
          </a:xfrm>
          <a:prstGeom prst="rect">
            <a:avLst/>
          </a:prstGeom>
          <a:noFill/>
          <a:ln>
            <a:noFill/>
          </a:ln>
        </p:spPr>
      </p:pic>
      <p:pic>
        <p:nvPicPr>
          <p:cNvPr id="1078" name="Google Shape;1078;p44"/>
          <p:cNvPicPr preferRelativeResize="0"/>
          <p:nvPr/>
        </p:nvPicPr>
        <p:blipFill rotWithShape="1">
          <a:blip r:embed="rId5">
            <a:alphaModFix/>
          </a:blip>
          <a:srcRect/>
          <a:stretch/>
        </p:blipFill>
        <p:spPr>
          <a:xfrm>
            <a:off x="5473242" y="577453"/>
            <a:ext cx="2441250" cy="1710000"/>
          </a:xfrm>
          <a:prstGeom prst="rect">
            <a:avLst/>
          </a:prstGeom>
          <a:noFill/>
          <a:ln>
            <a:noFill/>
          </a:ln>
        </p:spPr>
      </p:pic>
      <p:pic>
        <p:nvPicPr>
          <p:cNvPr id="1079" name="Google Shape;1079;p44"/>
          <p:cNvPicPr preferRelativeResize="0"/>
          <p:nvPr/>
        </p:nvPicPr>
        <p:blipFill rotWithShape="1">
          <a:blip r:embed="rId6">
            <a:alphaModFix/>
          </a:blip>
          <a:srcRect/>
          <a:stretch/>
        </p:blipFill>
        <p:spPr>
          <a:xfrm>
            <a:off x="6693395" y="2189560"/>
            <a:ext cx="1586509" cy="2375653"/>
          </a:xfrm>
          <a:prstGeom prst="rect">
            <a:avLst/>
          </a:prstGeom>
          <a:noFill/>
          <a:ln>
            <a:noFill/>
          </a:ln>
        </p:spPr>
      </p:pic>
      <p:pic>
        <p:nvPicPr>
          <p:cNvPr id="1080" name="Google Shape;1080;p44"/>
          <p:cNvPicPr preferRelativeResize="0"/>
          <p:nvPr/>
        </p:nvPicPr>
        <p:blipFill rotWithShape="1">
          <a:blip r:embed="rId7">
            <a:alphaModFix/>
          </a:blip>
          <a:srcRect/>
          <a:stretch/>
        </p:blipFill>
        <p:spPr>
          <a:xfrm>
            <a:off x="5227661" y="3085922"/>
            <a:ext cx="663769" cy="1955185"/>
          </a:xfrm>
          <a:prstGeom prst="rect">
            <a:avLst/>
          </a:prstGeom>
          <a:noFill/>
          <a:ln>
            <a:noFill/>
          </a:ln>
        </p:spPr>
      </p:pic>
      <p:sp>
        <p:nvSpPr>
          <p:cNvPr id="1081" name="Google Shape;1081;p44"/>
          <p:cNvSpPr txBox="1"/>
          <p:nvPr/>
        </p:nvSpPr>
        <p:spPr>
          <a:xfrm>
            <a:off x="362615" y="4733330"/>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1086" name="Google Shape;1086;p45"/>
          <p:cNvGrpSpPr/>
          <p:nvPr/>
        </p:nvGrpSpPr>
        <p:grpSpPr>
          <a:xfrm>
            <a:off x="3045189" y="1771948"/>
            <a:ext cx="389401" cy="374453"/>
            <a:chOff x="3045189" y="1977348"/>
            <a:chExt cx="389401" cy="374453"/>
          </a:xfrm>
        </p:grpSpPr>
        <p:sp>
          <p:nvSpPr>
            <p:cNvPr id="1087" name="Google Shape;1087;p45"/>
            <p:cNvSpPr/>
            <p:nvPr/>
          </p:nvSpPr>
          <p:spPr>
            <a:xfrm>
              <a:off x="3052494" y="2027117"/>
              <a:ext cx="331910" cy="318454"/>
            </a:xfrm>
            <a:custGeom>
              <a:avLst/>
              <a:gdLst/>
              <a:ahLst/>
              <a:cxnLst/>
              <a:rect l="l" t="t" r="r" b="b"/>
              <a:pathLst>
                <a:path w="12678" h="12164" extrusionOk="0">
                  <a:moveTo>
                    <a:pt x="5222" y="1"/>
                  </a:moveTo>
                  <a:lnTo>
                    <a:pt x="2061" y="3167"/>
                  </a:lnTo>
                  <a:cubicBezTo>
                    <a:pt x="0" y="5223"/>
                    <a:pt x="0" y="8561"/>
                    <a:pt x="2061" y="10618"/>
                  </a:cubicBezTo>
                  <a:cubicBezTo>
                    <a:pt x="3090" y="11649"/>
                    <a:pt x="4439" y="12164"/>
                    <a:pt x="5789" y="12164"/>
                  </a:cubicBezTo>
                  <a:cubicBezTo>
                    <a:pt x="7138" y="12164"/>
                    <a:pt x="8487" y="11650"/>
                    <a:pt x="9517" y="10622"/>
                  </a:cubicBezTo>
                  <a:lnTo>
                    <a:pt x="12678" y="7457"/>
                  </a:lnTo>
                  <a:lnTo>
                    <a:pt x="11828" y="5852"/>
                  </a:lnTo>
                  <a:lnTo>
                    <a:pt x="10223" y="5002"/>
                  </a:lnTo>
                  <a:lnTo>
                    <a:pt x="7057" y="8163"/>
                  </a:lnTo>
                  <a:cubicBezTo>
                    <a:pt x="6712" y="8480"/>
                    <a:pt x="6275" y="8638"/>
                    <a:pt x="5838" y="8638"/>
                  </a:cubicBezTo>
                  <a:cubicBezTo>
                    <a:pt x="5376" y="8638"/>
                    <a:pt x="4915" y="8461"/>
                    <a:pt x="4564" y="8110"/>
                  </a:cubicBezTo>
                  <a:cubicBezTo>
                    <a:pt x="3882" y="7428"/>
                    <a:pt x="3862" y="6328"/>
                    <a:pt x="4516" y="5617"/>
                  </a:cubicBezTo>
                  <a:lnTo>
                    <a:pt x="7677" y="2456"/>
                  </a:lnTo>
                  <a:lnTo>
                    <a:pt x="6827" y="851"/>
                  </a:lnTo>
                  <a:lnTo>
                    <a:pt x="522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45"/>
            <p:cNvSpPr/>
            <p:nvPr/>
          </p:nvSpPr>
          <p:spPr>
            <a:xfrm>
              <a:off x="3189075" y="1982611"/>
              <a:ext cx="108804" cy="108673"/>
            </a:xfrm>
            <a:custGeom>
              <a:avLst/>
              <a:gdLst/>
              <a:ahLst/>
              <a:cxnLst/>
              <a:rect l="l" t="t" r="r" b="b"/>
              <a:pathLst>
                <a:path w="4156" h="4151" extrusionOk="0">
                  <a:moveTo>
                    <a:pt x="1701" y="0"/>
                  </a:moveTo>
                  <a:lnTo>
                    <a:pt x="0" y="1701"/>
                  </a:lnTo>
                  <a:lnTo>
                    <a:pt x="2455" y="4151"/>
                  </a:lnTo>
                  <a:lnTo>
                    <a:pt x="4156" y="2455"/>
                  </a:lnTo>
                  <a:lnTo>
                    <a:pt x="170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45"/>
            <p:cNvSpPr/>
            <p:nvPr/>
          </p:nvSpPr>
          <p:spPr>
            <a:xfrm>
              <a:off x="3320132" y="2113537"/>
              <a:ext cx="108673" cy="108804"/>
            </a:xfrm>
            <a:custGeom>
              <a:avLst/>
              <a:gdLst/>
              <a:ahLst/>
              <a:cxnLst/>
              <a:rect l="l" t="t" r="r" b="b"/>
              <a:pathLst>
                <a:path w="4151" h="4156" extrusionOk="0">
                  <a:moveTo>
                    <a:pt x="1701" y="0"/>
                  </a:moveTo>
                  <a:lnTo>
                    <a:pt x="0" y="1701"/>
                  </a:lnTo>
                  <a:lnTo>
                    <a:pt x="2450" y="4156"/>
                  </a:lnTo>
                  <a:lnTo>
                    <a:pt x="4151" y="2455"/>
                  </a:lnTo>
                  <a:lnTo>
                    <a:pt x="170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45"/>
            <p:cNvSpPr/>
            <p:nvPr/>
          </p:nvSpPr>
          <p:spPr>
            <a:xfrm>
              <a:off x="3045189" y="1977348"/>
              <a:ext cx="389401" cy="374453"/>
            </a:xfrm>
            <a:custGeom>
              <a:avLst/>
              <a:gdLst/>
              <a:ahLst/>
              <a:cxnLst/>
              <a:rect l="l" t="t" r="r" b="b"/>
              <a:pathLst>
                <a:path w="14874" h="14303" extrusionOk="0">
                  <a:moveTo>
                    <a:pt x="7197" y="485"/>
                  </a:moveTo>
                  <a:lnTo>
                    <a:pt x="9368" y="2656"/>
                  </a:lnTo>
                  <a:lnTo>
                    <a:pt x="7951" y="4073"/>
                  </a:lnTo>
                  <a:lnTo>
                    <a:pt x="5780" y="1902"/>
                  </a:lnTo>
                  <a:lnTo>
                    <a:pt x="7197" y="485"/>
                  </a:lnTo>
                  <a:close/>
                  <a:moveTo>
                    <a:pt x="5501" y="2185"/>
                  </a:moveTo>
                  <a:lnTo>
                    <a:pt x="7672" y="4352"/>
                  </a:lnTo>
                  <a:lnTo>
                    <a:pt x="4651" y="7373"/>
                  </a:lnTo>
                  <a:cubicBezTo>
                    <a:pt x="3868" y="8157"/>
                    <a:pt x="3868" y="9425"/>
                    <a:pt x="4651" y="10203"/>
                  </a:cubicBezTo>
                  <a:cubicBezTo>
                    <a:pt x="5042" y="10595"/>
                    <a:pt x="5555" y="10790"/>
                    <a:pt x="6067" y="10790"/>
                  </a:cubicBezTo>
                  <a:cubicBezTo>
                    <a:pt x="6580" y="10790"/>
                    <a:pt x="7091" y="10595"/>
                    <a:pt x="7480" y="10203"/>
                  </a:cubicBezTo>
                  <a:lnTo>
                    <a:pt x="10502" y="7186"/>
                  </a:lnTo>
                  <a:lnTo>
                    <a:pt x="11684" y="8368"/>
                  </a:lnTo>
                  <a:cubicBezTo>
                    <a:pt x="11727" y="8411"/>
                    <a:pt x="11776" y="8429"/>
                    <a:pt x="11822" y="8429"/>
                  </a:cubicBezTo>
                  <a:cubicBezTo>
                    <a:pt x="11977" y="8429"/>
                    <a:pt x="12110" y="8229"/>
                    <a:pt x="11962" y="8084"/>
                  </a:cubicBezTo>
                  <a:lnTo>
                    <a:pt x="10785" y="6907"/>
                  </a:lnTo>
                  <a:lnTo>
                    <a:pt x="12203" y="5485"/>
                  </a:lnTo>
                  <a:lnTo>
                    <a:pt x="14369" y="7657"/>
                  </a:lnTo>
                  <a:lnTo>
                    <a:pt x="12952" y="9074"/>
                  </a:lnTo>
                  <a:lnTo>
                    <a:pt x="12529" y="8647"/>
                  </a:lnTo>
                  <a:cubicBezTo>
                    <a:pt x="12486" y="8603"/>
                    <a:pt x="12438" y="8585"/>
                    <a:pt x="12391" y="8585"/>
                  </a:cubicBezTo>
                  <a:cubicBezTo>
                    <a:pt x="12236" y="8585"/>
                    <a:pt x="12102" y="8786"/>
                    <a:pt x="12246" y="8930"/>
                  </a:cubicBezTo>
                  <a:lnTo>
                    <a:pt x="12673" y="9358"/>
                  </a:lnTo>
                  <a:lnTo>
                    <a:pt x="9652" y="12374"/>
                  </a:lnTo>
                  <a:cubicBezTo>
                    <a:pt x="8659" y="13386"/>
                    <a:pt x="7347" y="13892"/>
                    <a:pt x="6035" y="13892"/>
                  </a:cubicBezTo>
                  <a:cubicBezTo>
                    <a:pt x="4736" y="13892"/>
                    <a:pt x="3437" y="13397"/>
                    <a:pt x="2446" y="12408"/>
                  </a:cubicBezTo>
                  <a:cubicBezTo>
                    <a:pt x="457" y="10414"/>
                    <a:pt x="466" y="7177"/>
                    <a:pt x="2479" y="5202"/>
                  </a:cubicBezTo>
                  <a:lnTo>
                    <a:pt x="5501" y="2185"/>
                  </a:lnTo>
                  <a:close/>
                  <a:moveTo>
                    <a:pt x="7197" y="1"/>
                  </a:moveTo>
                  <a:cubicBezTo>
                    <a:pt x="7146" y="1"/>
                    <a:pt x="7096" y="21"/>
                    <a:pt x="7058" y="62"/>
                  </a:cubicBezTo>
                  <a:lnTo>
                    <a:pt x="2196" y="4923"/>
                  </a:lnTo>
                  <a:cubicBezTo>
                    <a:pt x="20" y="7052"/>
                    <a:pt x="0" y="10549"/>
                    <a:pt x="2153" y="12701"/>
                  </a:cubicBezTo>
                  <a:cubicBezTo>
                    <a:pt x="3221" y="13769"/>
                    <a:pt x="4621" y="14303"/>
                    <a:pt x="6021" y="14303"/>
                  </a:cubicBezTo>
                  <a:cubicBezTo>
                    <a:pt x="7441" y="14303"/>
                    <a:pt x="8861" y="13754"/>
                    <a:pt x="9935" y="12658"/>
                  </a:cubicBezTo>
                  <a:lnTo>
                    <a:pt x="14797" y="7801"/>
                  </a:lnTo>
                  <a:cubicBezTo>
                    <a:pt x="14874" y="7719"/>
                    <a:pt x="14874" y="7594"/>
                    <a:pt x="14797" y="7518"/>
                  </a:cubicBezTo>
                  <a:lnTo>
                    <a:pt x="12342" y="5068"/>
                  </a:lnTo>
                  <a:cubicBezTo>
                    <a:pt x="12304" y="5027"/>
                    <a:pt x="12252" y="5006"/>
                    <a:pt x="12200" y="5006"/>
                  </a:cubicBezTo>
                  <a:cubicBezTo>
                    <a:pt x="12149" y="5006"/>
                    <a:pt x="12097" y="5027"/>
                    <a:pt x="12059" y="5068"/>
                  </a:cubicBezTo>
                  <a:lnTo>
                    <a:pt x="7197" y="9924"/>
                  </a:lnTo>
                  <a:cubicBezTo>
                    <a:pt x="6885" y="10237"/>
                    <a:pt x="6475" y="10393"/>
                    <a:pt x="6065" y="10393"/>
                  </a:cubicBezTo>
                  <a:cubicBezTo>
                    <a:pt x="5656" y="10393"/>
                    <a:pt x="5246" y="10237"/>
                    <a:pt x="4934" y="9924"/>
                  </a:cubicBezTo>
                  <a:cubicBezTo>
                    <a:pt x="4305" y="9295"/>
                    <a:pt x="4305" y="8281"/>
                    <a:pt x="4934" y="7657"/>
                  </a:cubicBezTo>
                  <a:lnTo>
                    <a:pt x="9791" y="2795"/>
                  </a:lnTo>
                  <a:cubicBezTo>
                    <a:pt x="9873" y="2718"/>
                    <a:pt x="9873" y="2593"/>
                    <a:pt x="9791" y="2517"/>
                  </a:cubicBezTo>
                  <a:lnTo>
                    <a:pt x="7341" y="62"/>
                  </a:lnTo>
                  <a:cubicBezTo>
                    <a:pt x="7300" y="21"/>
                    <a:pt x="7248" y="1"/>
                    <a:pt x="719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45"/>
            <p:cNvSpPr/>
            <p:nvPr/>
          </p:nvSpPr>
          <p:spPr>
            <a:xfrm>
              <a:off x="3092968" y="2216529"/>
              <a:ext cx="11493" cy="10551"/>
            </a:xfrm>
            <a:custGeom>
              <a:avLst/>
              <a:gdLst/>
              <a:ahLst/>
              <a:cxnLst/>
              <a:rect l="l" t="t" r="r" b="b"/>
              <a:pathLst>
                <a:path w="439" h="403" extrusionOk="0">
                  <a:moveTo>
                    <a:pt x="221" y="1"/>
                  </a:moveTo>
                  <a:cubicBezTo>
                    <a:pt x="170" y="1"/>
                    <a:pt x="119" y="20"/>
                    <a:pt x="78" y="58"/>
                  </a:cubicBezTo>
                  <a:cubicBezTo>
                    <a:pt x="1" y="140"/>
                    <a:pt x="1" y="265"/>
                    <a:pt x="78" y="342"/>
                  </a:cubicBezTo>
                  <a:cubicBezTo>
                    <a:pt x="119" y="382"/>
                    <a:pt x="170" y="403"/>
                    <a:pt x="221" y="403"/>
                  </a:cubicBezTo>
                  <a:cubicBezTo>
                    <a:pt x="272" y="403"/>
                    <a:pt x="323" y="382"/>
                    <a:pt x="361" y="342"/>
                  </a:cubicBezTo>
                  <a:cubicBezTo>
                    <a:pt x="438" y="265"/>
                    <a:pt x="438" y="140"/>
                    <a:pt x="361" y="58"/>
                  </a:cubicBezTo>
                  <a:cubicBezTo>
                    <a:pt x="323" y="20"/>
                    <a:pt x="272" y="1"/>
                    <a:pt x="22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45"/>
            <p:cNvSpPr/>
            <p:nvPr/>
          </p:nvSpPr>
          <p:spPr>
            <a:xfrm>
              <a:off x="3092968" y="2186867"/>
              <a:ext cx="11493" cy="10577"/>
            </a:xfrm>
            <a:custGeom>
              <a:avLst/>
              <a:gdLst/>
              <a:ahLst/>
              <a:cxnLst/>
              <a:rect l="l" t="t" r="r" b="b"/>
              <a:pathLst>
                <a:path w="439" h="404" extrusionOk="0">
                  <a:moveTo>
                    <a:pt x="221" y="1"/>
                  </a:moveTo>
                  <a:cubicBezTo>
                    <a:pt x="170" y="1"/>
                    <a:pt x="119" y="21"/>
                    <a:pt x="78" y="62"/>
                  </a:cubicBezTo>
                  <a:cubicBezTo>
                    <a:pt x="1" y="139"/>
                    <a:pt x="1" y="264"/>
                    <a:pt x="78" y="346"/>
                  </a:cubicBezTo>
                  <a:cubicBezTo>
                    <a:pt x="119" y="384"/>
                    <a:pt x="170" y="403"/>
                    <a:pt x="221" y="403"/>
                  </a:cubicBezTo>
                  <a:cubicBezTo>
                    <a:pt x="272" y="403"/>
                    <a:pt x="323" y="384"/>
                    <a:pt x="361" y="346"/>
                  </a:cubicBezTo>
                  <a:cubicBezTo>
                    <a:pt x="438" y="264"/>
                    <a:pt x="438" y="139"/>
                    <a:pt x="361" y="62"/>
                  </a:cubicBezTo>
                  <a:cubicBezTo>
                    <a:pt x="323" y="21"/>
                    <a:pt x="272" y="1"/>
                    <a:pt x="22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45"/>
            <p:cNvSpPr/>
            <p:nvPr/>
          </p:nvSpPr>
          <p:spPr>
            <a:xfrm>
              <a:off x="3320132" y="2230876"/>
              <a:ext cx="11467" cy="10446"/>
            </a:xfrm>
            <a:custGeom>
              <a:avLst/>
              <a:gdLst/>
              <a:ahLst/>
              <a:cxnLst/>
              <a:rect l="l" t="t" r="r" b="b"/>
              <a:pathLst>
                <a:path w="438" h="399" extrusionOk="0">
                  <a:moveTo>
                    <a:pt x="217" y="0"/>
                  </a:moveTo>
                  <a:cubicBezTo>
                    <a:pt x="166" y="0"/>
                    <a:pt x="115" y="19"/>
                    <a:pt x="77" y="58"/>
                  </a:cubicBezTo>
                  <a:cubicBezTo>
                    <a:pt x="0" y="135"/>
                    <a:pt x="0" y="264"/>
                    <a:pt x="77" y="341"/>
                  </a:cubicBezTo>
                  <a:cubicBezTo>
                    <a:pt x="115" y="380"/>
                    <a:pt x="166" y="399"/>
                    <a:pt x="217" y="399"/>
                  </a:cubicBezTo>
                  <a:cubicBezTo>
                    <a:pt x="268" y="399"/>
                    <a:pt x="320" y="380"/>
                    <a:pt x="360" y="341"/>
                  </a:cubicBezTo>
                  <a:cubicBezTo>
                    <a:pt x="437" y="264"/>
                    <a:pt x="437" y="135"/>
                    <a:pt x="360" y="58"/>
                  </a:cubicBezTo>
                  <a:cubicBezTo>
                    <a:pt x="320" y="19"/>
                    <a:pt x="268" y="0"/>
                    <a:pt x="21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4" name="Google Shape;1094;p45"/>
          <p:cNvGrpSpPr/>
          <p:nvPr/>
        </p:nvGrpSpPr>
        <p:grpSpPr>
          <a:xfrm>
            <a:off x="3028591" y="2238398"/>
            <a:ext cx="431158" cy="349817"/>
            <a:chOff x="3028591" y="2443798"/>
            <a:chExt cx="431158" cy="349817"/>
          </a:xfrm>
        </p:grpSpPr>
        <p:sp>
          <p:nvSpPr>
            <p:cNvPr id="1095" name="Google Shape;1095;p45"/>
            <p:cNvSpPr/>
            <p:nvPr/>
          </p:nvSpPr>
          <p:spPr>
            <a:xfrm>
              <a:off x="3068332" y="2658997"/>
              <a:ext cx="144278" cy="120873"/>
            </a:xfrm>
            <a:custGeom>
              <a:avLst/>
              <a:gdLst/>
              <a:ahLst/>
              <a:cxnLst/>
              <a:rect l="l" t="t" r="r" b="b"/>
              <a:pathLst>
                <a:path w="5511" h="4617" extrusionOk="0">
                  <a:moveTo>
                    <a:pt x="3443" y="603"/>
                  </a:moveTo>
                  <a:cubicBezTo>
                    <a:pt x="3643" y="603"/>
                    <a:pt x="3815" y="858"/>
                    <a:pt x="3637" y="1047"/>
                  </a:cubicBezTo>
                  <a:lnTo>
                    <a:pt x="1413" y="3276"/>
                  </a:lnTo>
                  <a:cubicBezTo>
                    <a:pt x="1356" y="3327"/>
                    <a:pt x="1295" y="3349"/>
                    <a:pt x="1235" y="3349"/>
                  </a:cubicBezTo>
                  <a:cubicBezTo>
                    <a:pt x="1032" y="3349"/>
                    <a:pt x="859" y="3095"/>
                    <a:pt x="1038" y="2902"/>
                  </a:cubicBezTo>
                  <a:lnTo>
                    <a:pt x="3267" y="677"/>
                  </a:lnTo>
                  <a:cubicBezTo>
                    <a:pt x="3323" y="625"/>
                    <a:pt x="3384" y="603"/>
                    <a:pt x="3443" y="603"/>
                  </a:cubicBezTo>
                  <a:close/>
                  <a:moveTo>
                    <a:pt x="2753" y="0"/>
                  </a:moveTo>
                  <a:cubicBezTo>
                    <a:pt x="1235" y="0"/>
                    <a:pt x="0" y="831"/>
                    <a:pt x="0" y="1859"/>
                  </a:cubicBezTo>
                  <a:cubicBezTo>
                    <a:pt x="0" y="2796"/>
                    <a:pt x="476" y="3666"/>
                    <a:pt x="1264" y="4170"/>
                  </a:cubicBezTo>
                  <a:lnTo>
                    <a:pt x="3522" y="1912"/>
                  </a:lnTo>
                  <a:cubicBezTo>
                    <a:pt x="3579" y="1860"/>
                    <a:pt x="3641" y="1837"/>
                    <a:pt x="3700" y="1837"/>
                  </a:cubicBezTo>
                  <a:cubicBezTo>
                    <a:pt x="3901" y="1837"/>
                    <a:pt x="4070" y="2093"/>
                    <a:pt x="3892" y="2282"/>
                  </a:cubicBezTo>
                  <a:lnTo>
                    <a:pt x="1754" y="4425"/>
                  </a:lnTo>
                  <a:cubicBezTo>
                    <a:pt x="2089" y="4555"/>
                    <a:pt x="2428" y="4616"/>
                    <a:pt x="2760" y="4616"/>
                  </a:cubicBezTo>
                  <a:cubicBezTo>
                    <a:pt x="4216" y="4616"/>
                    <a:pt x="5511" y="3440"/>
                    <a:pt x="5511" y="1859"/>
                  </a:cubicBezTo>
                  <a:cubicBezTo>
                    <a:pt x="5506" y="1542"/>
                    <a:pt x="5390" y="1235"/>
                    <a:pt x="5189" y="990"/>
                  </a:cubicBezTo>
                  <a:lnTo>
                    <a:pt x="4636" y="1537"/>
                  </a:lnTo>
                  <a:cubicBezTo>
                    <a:pt x="4579" y="1590"/>
                    <a:pt x="4516" y="1613"/>
                    <a:pt x="4457" y="1613"/>
                  </a:cubicBezTo>
                  <a:cubicBezTo>
                    <a:pt x="4256" y="1613"/>
                    <a:pt x="4089" y="1360"/>
                    <a:pt x="4266" y="1167"/>
                  </a:cubicBezTo>
                  <a:lnTo>
                    <a:pt x="4809" y="620"/>
                  </a:lnTo>
                  <a:cubicBezTo>
                    <a:pt x="4305" y="240"/>
                    <a:pt x="3570" y="0"/>
                    <a:pt x="275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45"/>
            <p:cNvSpPr/>
            <p:nvPr/>
          </p:nvSpPr>
          <p:spPr>
            <a:xfrm>
              <a:off x="3275338" y="2658997"/>
              <a:ext cx="144304" cy="120873"/>
            </a:xfrm>
            <a:custGeom>
              <a:avLst/>
              <a:gdLst/>
              <a:ahLst/>
              <a:cxnLst/>
              <a:rect l="l" t="t" r="r" b="b"/>
              <a:pathLst>
                <a:path w="5512" h="4617" extrusionOk="0">
                  <a:moveTo>
                    <a:pt x="3440" y="605"/>
                  </a:moveTo>
                  <a:cubicBezTo>
                    <a:pt x="3641" y="605"/>
                    <a:pt x="3811" y="859"/>
                    <a:pt x="3633" y="1052"/>
                  </a:cubicBezTo>
                  <a:lnTo>
                    <a:pt x="3637" y="1052"/>
                  </a:lnTo>
                  <a:lnTo>
                    <a:pt x="1408" y="3276"/>
                  </a:lnTo>
                  <a:cubicBezTo>
                    <a:pt x="1352" y="3329"/>
                    <a:pt x="1290" y="3351"/>
                    <a:pt x="1230" y="3351"/>
                  </a:cubicBezTo>
                  <a:cubicBezTo>
                    <a:pt x="1029" y="3351"/>
                    <a:pt x="860" y="3096"/>
                    <a:pt x="1038" y="2907"/>
                  </a:cubicBezTo>
                  <a:lnTo>
                    <a:pt x="3263" y="677"/>
                  </a:lnTo>
                  <a:cubicBezTo>
                    <a:pt x="3319" y="626"/>
                    <a:pt x="3381" y="605"/>
                    <a:pt x="3440" y="605"/>
                  </a:cubicBezTo>
                  <a:close/>
                  <a:moveTo>
                    <a:pt x="2754" y="0"/>
                  </a:moveTo>
                  <a:cubicBezTo>
                    <a:pt x="1235" y="0"/>
                    <a:pt x="1" y="831"/>
                    <a:pt x="1" y="1859"/>
                  </a:cubicBezTo>
                  <a:cubicBezTo>
                    <a:pt x="1" y="2796"/>
                    <a:pt x="476" y="3666"/>
                    <a:pt x="1264" y="4170"/>
                  </a:cubicBezTo>
                  <a:lnTo>
                    <a:pt x="3522" y="1912"/>
                  </a:lnTo>
                  <a:cubicBezTo>
                    <a:pt x="3581" y="1848"/>
                    <a:pt x="3649" y="1822"/>
                    <a:pt x="3713" y="1822"/>
                  </a:cubicBezTo>
                  <a:cubicBezTo>
                    <a:pt x="3920" y="1822"/>
                    <a:pt x="4097" y="2095"/>
                    <a:pt x="3892" y="2282"/>
                  </a:cubicBezTo>
                  <a:lnTo>
                    <a:pt x="1754" y="4425"/>
                  </a:lnTo>
                  <a:cubicBezTo>
                    <a:pt x="2089" y="4555"/>
                    <a:pt x="2429" y="4616"/>
                    <a:pt x="2760" y="4616"/>
                  </a:cubicBezTo>
                  <a:cubicBezTo>
                    <a:pt x="4217" y="4616"/>
                    <a:pt x="5511" y="3440"/>
                    <a:pt x="5511" y="1859"/>
                  </a:cubicBezTo>
                  <a:cubicBezTo>
                    <a:pt x="5506" y="1542"/>
                    <a:pt x="5391" y="1235"/>
                    <a:pt x="5189" y="990"/>
                  </a:cubicBezTo>
                  <a:lnTo>
                    <a:pt x="4637" y="1537"/>
                  </a:lnTo>
                  <a:cubicBezTo>
                    <a:pt x="4577" y="1602"/>
                    <a:pt x="4509" y="1628"/>
                    <a:pt x="4445" y="1628"/>
                  </a:cubicBezTo>
                  <a:cubicBezTo>
                    <a:pt x="4238" y="1628"/>
                    <a:pt x="4062" y="1358"/>
                    <a:pt x="4267" y="1167"/>
                  </a:cubicBezTo>
                  <a:lnTo>
                    <a:pt x="4810" y="620"/>
                  </a:lnTo>
                  <a:cubicBezTo>
                    <a:pt x="4305" y="240"/>
                    <a:pt x="3570" y="0"/>
                    <a:pt x="275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45"/>
            <p:cNvSpPr/>
            <p:nvPr/>
          </p:nvSpPr>
          <p:spPr>
            <a:xfrm>
              <a:off x="3041917" y="2696853"/>
              <a:ext cx="13849" cy="18745"/>
            </a:xfrm>
            <a:custGeom>
              <a:avLst/>
              <a:gdLst/>
              <a:ahLst/>
              <a:cxnLst/>
              <a:rect l="l" t="t" r="r" b="b"/>
              <a:pathLst>
                <a:path w="529" h="716" extrusionOk="0">
                  <a:moveTo>
                    <a:pt x="269" y="0"/>
                  </a:moveTo>
                  <a:cubicBezTo>
                    <a:pt x="121" y="0"/>
                    <a:pt x="0" y="120"/>
                    <a:pt x="0" y="264"/>
                  </a:cubicBezTo>
                  <a:lnTo>
                    <a:pt x="0" y="452"/>
                  </a:lnTo>
                  <a:cubicBezTo>
                    <a:pt x="0" y="596"/>
                    <a:pt x="121" y="716"/>
                    <a:pt x="269" y="716"/>
                  </a:cubicBezTo>
                  <a:lnTo>
                    <a:pt x="495" y="716"/>
                  </a:lnTo>
                  <a:cubicBezTo>
                    <a:pt x="490" y="615"/>
                    <a:pt x="486" y="514"/>
                    <a:pt x="486" y="413"/>
                  </a:cubicBezTo>
                  <a:cubicBezTo>
                    <a:pt x="481" y="274"/>
                    <a:pt x="500" y="135"/>
                    <a:pt x="52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45"/>
            <p:cNvSpPr/>
            <p:nvPr/>
          </p:nvSpPr>
          <p:spPr>
            <a:xfrm>
              <a:off x="3432051" y="2696853"/>
              <a:ext cx="13875" cy="18745"/>
            </a:xfrm>
            <a:custGeom>
              <a:avLst/>
              <a:gdLst/>
              <a:ahLst/>
              <a:cxnLst/>
              <a:rect l="l" t="t" r="r" b="b"/>
              <a:pathLst>
                <a:path w="530" h="716" extrusionOk="0">
                  <a:moveTo>
                    <a:pt x="1" y="0"/>
                  </a:moveTo>
                  <a:cubicBezTo>
                    <a:pt x="34" y="135"/>
                    <a:pt x="49" y="274"/>
                    <a:pt x="49" y="413"/>
                  </a:cubicBezTo>
                  <a:cubicBezTo>
                    <a:pt x="49" y="514"/>
                    <a:pt x="44" y="615"/>
                    <a:pt x="34" y="716"/>
                  </a:cubicBezTo>
                  <a:lnTo>
                    <a:pt x="265" y="716"/>
                  </a:lnTo>
                  <a:cubicBezTo>
                    <a:pt x="409" y="716"/>
                    <a:pt x="529" y="596"/>
                    <a:pt x="529" y="452"/>
                  </a:cubicBezTo>
                  <a:lnTo>
                    <a:pt x="529" y="264"/>
                  </a:lnTo>
                  <a:cubicBezTo>
                    <a:pt x="529" y="120"/>
                    <a:pt x="409" y="0"/>
                    <a:pt x="26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45"/>
            <p:cNvSpPr/>
            <p:nvPr/>
          </p:nvSpPr>
          <p:spPr>
            <a:xfrm>
              <a:off x="3090821" y="2674417"/>
              <a:ext cx="78016" cy="72309"/>
            </a:xfrm>
            <a:custGeom>
              <a:avLst/>
              <a:gdLst/>
              <a:ahLst/>
              <a:cxnLst/>
              <a:rect l="l" t="t" r="r" b="b"/>
              <a:pathLst>
                <a:path w="2980" h="2762" extrusionOk="0">
                  <a:moveTo>
                    <a:pt x="2595" y="0"/>
                  </a:moveTo>
                  <a:cubicBezTo>
                    <a:pt x="2532" y="0"/>
                    <a:pt x="2466" y="26"/>
                    <a:pt x="2408" y="88"/>
                  </a:cubicBezTo>
                  <a:lnTo>
                    <a:pt x="179" y="2318"/>
                  </a:lnTo>
                  <a:cubicBezTo>
                    <a:pt x="1" y="2507"/>
                    <a:pt x="172" y="2762"/>
                    <a:pt x="375" y="2762"/>
                  </a:cubicBezTo>
                  <a:cubicBezTo>
                    <a:pt x="435" y="2762"/>
                    <a:pt x="497" y="2740"/>
                    <a:pt x="554" y="2687"/>
                  </a:cubicBezTo>
                  <a:lnTo>
                    <a:pt x="2778" y="463"/>
                  </a:lnTo>
                  <a:cubicBezTo>
                    <a:pt x="2980" y="272"/>
                    <a:pt x="2800" y="0"/>
                    <a:pt x="259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45"/>
            <p:cNvSpPr/>
            <p:nvPr/>
          </p:nvSpPr>
          <p:spPr>
            <a:xfrm>
              <a:off x="3098518" y="2782488"/>
              <a:ext cx="1021" cy="654"/>
            </a:xfrm>
            <a:custGeom>
              <a:avLst/>
              <a:gdLst/>
              <a:ahLst/>
              <a:cxnLst/>
              <a:rect l="l" t="t" r="r" b="b"/>
              <a:pathLst>
                <a:path w="39" h="25" extrusionOk="0">
                  <a:moveTo>
                    <a:pt x="0" y="1"/>
                  </a:moveTo>
                  <a:lnTo>
                    <a:pt x="0" y="1"/>
                  </a:lnTo>
                  <a:cubicBezTo>
                    <a:pt x="10" y="10"/>
                    <a:pt x="24" y="20"/>
                    <a:pt x="39" y="25"/>
                  </a:cubicBezTo>
                  <a:lnTo>
                    <a:pt x="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45"/>
            <p:cNvSpPr/>
            <p:nvPr/>
          </p:nvSpPr>
          <p:spPr>
            <a:xfrm>
              <a:off x="3101267" y="2706959"/>
              <a:ext cx="71733" cy="67885"/>
            </a:xfrm>
            <a:custGeom>
              <a:avLst/>
              <a:gdLst/>
              <a:ahLst/>
              <a:cxnLst/>
              <a:rect l="l" t="t" r="r" b="b"/>
              <a:pathLst>
                <a:path w="2740" h="2593" extrusionOk="0">
                  <a:moveTo>
                    <a:pt x="2449" y="1"/>
                  </a:moveTo>
                  <a:cubicBezTo>
                    <a:pt x="2381" y="1"/>
                    <a:pt x="2314" y="27"/>
                    <a:pt x="2264" y="80"/>
                  </a:cubicBezTo>
                  <a:lnTo>
                    <a:pt x="1" y="2338"/>
                  </a:lnTo>
                  <a:cubicBezTo>
                    <a:pt x="160" y="2439"/>
                    <a:pt x="323" y="2525"/>
                    <a:pt x="496" y="2593"/>
                  </a:cubicBezTo>
                  <a:lnTo>
                    <a:pt x="2634" y="450"/>
                  </a:lnTo>
                  <a:cubicBezTo>
                    <a:pt x="2739" y="349"/>
                    <a:pt x="2739" y="181"/>
                    <a:pt x="2634" y="80"/>
                  </a:cubicBezTo>
                  <a:cubicBezTo>
                    <a:pt x="2583" y="27"/>
                    <a:pt x="2516" y="1"/>
                    <a:pt x="24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45"/>
            <p:cNvSpPr/>
            <p:nvPr/>
          </p:nvSpPr>
          <p:spPr>
            <a:xfrm>
              <a:off x="3177241" y="2675203"/>
              <a:ext cx="26939" cy="26128"/>
            </a:xfrm>
            <a:custGeom>
              <a:avLst/>
              <a:gdLst/>
              <a:ahLst/>
              <a:cxnLst/>
              <a:rect l="l" t="t" r="r" b="b"/>
              <a:pathLst>
                <a:path w="1029" h="998" extrusionOk="0">
                  <a:moveTo>
                    <a:pt x="649" y="1"/>
                  </a:moveTo>
                  <a:lnTo>
                    <a:pt x="106" y="548"/>
                  </a:lnTo>
                  <a:cubicBezTo>
                    <a:pt x="1" y="649"/>
                    <a:pt x="1" y="817"/>
                    <a:pt x="106" y="918"/>
                  </a:cubicBezTo>
                  <a:cubicBezTo>
                    <a:pt x="157" y="971"/>
                    <a:pt x="224" y="998"/>
                    <a:pt x="291" y="998"/>
                  </a:cubicBezTo>
                  <a:cubicBezTo>
                    <a:pt x="359" y="998"/>
                    <a:pt x="426" y="971"/>
                    <a:pt x="476" y="918"/>
                  </a:cubicBezTo>
                  <a:lnTo>
                    <a:pt x="1029" y="371"/>
                  </a:lnTo>
                  <a:cubicBezTo>
                    <a:pt x="918" y="231"/>
                    <a:pt x="788" y="106"/>
                    <a:pt x="6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45"/>
            <p:cNvSpPr/>
            <p:nvPr/>
          </p:nvSpPr>
          <p:spPr>
            <a:xfrm>
              <a:off x="3297853" y="2674417"/>
              <a:ext cx="78016" cy="72309"/>
            </a:xfrm>
            <a:custGeom>
              <a:avLst/>
              <a:gdLst/>
              <a:ahLst/>
              <a:cxnLst/>
              <a:rect l="l" t="t" r="r" b="b"/>
              <a:pathLst>
                <a:path w="2980" h="2762" extrusionOk="0">
                  <a:moveTo>
                    <a:pt x="2595" y="0"/>
                  </a:moveTo>
                  <a:cubicBezTo>
                    <a:pt x="2531" y="0"/>
                    <a:pt x="2465" y="26"/>
                    <a:pt x="2408" y="88"/>
                  </a:cubicBezTo>
                  <a:lnTo>
                    <a:pt x="178" y="2318"/>
                  </a:lnTo>
                  <a:cubicBezTo>
                    <a:pt x="0" y="2507"/>
                    <a:pt x="172" y="2762"/>
                    <a:pt x="374" y="2762"/>
                  </a:cubicBezTo>
                  <a:cubicBezTo>
                    <a:pt x="434" y="2762"/>
                    <a:pt x="496" y="2740"/>
                    <a:pt x="553" y="2687"/>
                  </a:cubicBezTo>
                  <a:lnTo>
                    <a:pt x="2777" y="463"/>
                  </a:lnTo>
                  <a:cubicBezTo>
                    <a:pt x="2979" y="272"/>
                    <a:pt x="2800" y="0"/>
                    <a:pt x="259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45"/>
            <p:cNvSpPr/>
            <p:nvPr/>
          </p:nvSpPr>
          <p:spPr>
            <a:xfrm>
              <a:off x="3305523" y="2782619"/>
              <a:ext cx="1047" cy="524"/>
            </a:xfrm>
            <a:custGeom>
              <a:avLst/>
              <a:gdLst/>
              <a:ahLst/>
              <a:cxnLst/>
              <a:rect l="l" t="t" r="r" b="b"/>
              <a:pathLst>
                <a:path w="40" h="20" extrusionOk="0">
                  <a:moveTo>
                    <a:pt x="1" y="0"/>
                  </a:moveTo>
                  <a:cubicBezTo>
                    <a:pt x="10" y="5"/>
                    <a:pt x="25" y="15"/>
                    <a:pt x="39" y="20"/>
                  </a:cubicBezTo>
                  <a:lnTo>
                    <a:pt x="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45"/>
            <p:cNvSpPr/>
            <p:nvPr/>
          </p:nvSpPr>
          <p:spPr>
            <a:xfrm>
              <a:off x="3308298" y="2706959"/>
              <a:ext cx="71707" cy="67885"/>
            </a:xfrm>
            <a:custGeom>
              <a:avLst/>
              <a:gdLst/>
              <a:ahLst/>
              <a:cxnLst/>
              <a:rect l="l" t="t" r="r" b="b"/>
              <a:pathLst>
                <a:path w="2739" h="2593" extrusionOk="0">
                  <a:moveTo>
                    <a:pt x="2448" y="1"/>
                  </a:moveTo>
                  <a:cubicBezTo>
                    <a:pt x="2381" y="1"/>
                    <a:pt x="2314" y="27"/>
                    <a:pt x="2263" y="80"/>
                  </a:cubicBezTo>
                  <a:lnTo>
                    <a:pt x="0" y="2338"/>
                  </a:lnTo>
                  <a:cubicBezTo>
                    <a:pt x="159" y="2439"/>
                    <a:pt x="322" y="2525"/>
                    <a:pt x="495" y="2593"/>
                  </a:cubicBezTo>
                  <a:lnTo>
                    <a:pt x="2633" y="450"/>
                  </a:lnTo>
                  <a:cubicBezTo>
                    <a:pt x="2739" y="349"/>
                    <a:pt x="2739" y="181"/>
                    <a:pt x="2633" y="80"/>
                  </a:cubicBezTo>
                  <a:cubicBezTo>
                    <a:pt x="2583" y="27"/>
                    <a:pt x="2515" y="1"/>
                    <a:pt x="244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45"/>
            <p:cNvSpPr/>
            <p:nvPr/>
          </p:nvSpPr>
          <p:spPr>
            <a:xfrm>
              <a:off x="3384273" y="2675203"/>
              <a:ext cx="26939" cy="26128"/>
            </a:xfrm>
            <a:custGeom>
              <a:avLst/>
              <a:gdLst/>
              <a:ahLst/>
              <a:cxnLst/>
              <a:rect l="l" t="t" r="r" b="b"/>
              <a:pathLst>
                <a:path w="1029" h="998" extrusionOk="0">
                  <a:moveTo>
                    <a:pt x="649" y="1"/>
                  </a:moveTo>
                  <a:lnTo>
                    <a:pt x="106" y="548"/>
                  </a:lnTo>
                  <a:cubicBezTo>
                    <a:pt x="0" y="649"/>
                    <a:pt x="0" y="817"/>
                    <a:pt x="106" y="918"/>
                  </a:cubicBezTo>
                  <a:cubicBezTo>
                    <a:pt x="156" y="971"/>
                    <a:pt x="223" y="998"/>
                    <a:pt x="291" y="998"/>
                  </a:cubicBezTo>
                  <a:cubicBezTo>
                    <a:pt x="358" y="998"/>
                    <a:pt x="425" y="971"/>
                    <a:pt x="476" y="918"/>
                  </a:cubicBezTo>
                  <a:lnTo>
                    <a:pt x="1028" y="371"/>
                  </a:lnTo>
                  <a:cubicBezTo>
                    <a:pt x="918" y="231"/>
                    <a:pt x="788" y="106"/>
                    <a:pt x="6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45"/>
            <p:cNvSpPr/>
            <p:nvPr/>
          </p:nvSpPr>
          <p:spPr>
            <a:xfrm>
              <a:off x="3028591" y="2443798"/>
              <a:ext cx="431158" cy="349817"/>
            </a:xfrm>
            <a:custGeom>
              <a:avLst/>
              <a:gdLst/>
              <a:ahLst/>
              <a:cxnLst/>
              <a:rect l="l" t="t" r="r" b="b"/>
              <a:pathLst>
                <a:path w="16469" h="13362" extrusionOk="0">
                  <a:moveTo>
                    <a:pt x="1043" y="9666"/>
                  </a:moveTo>
                  <a:cubicBezTo>
                    <a:pt x="1009" y="9801"/>
                    <a:pt x="990" y="9940"/>
                    <a:pt x="995" y="10079"/>
                  </a:cubicBezTo>
                  <a:cubicBezTo>
                    <a:pt x="995" y="10180"/>
                    <a:pt x="999" y="10281"/>
                    <a:pt x="1009" y="10382"/>
                  </a:cubicBezTo>
                  <a:lnTo>
                    <a:pt x="778" y="10382"/>
                  </a:lnTo>
                  <a:cubicBezTo>
                    <a:pt x="630" y="10382"/>
                    <a:pt x="509" y="10262"/>
                    <a:pt x="509" y="10118"/>
                  </a:cubicBezTo>
                  <a:lnTo>
                    <a:pt x="509" y="9930"/>
                  </a:lnTo>
                  <a:cubicBezTo>
                    <a:pt x="509" y="9786"/>
                    <a:pt x="630" y="9666"/>
                    <a:pt x="778" y="9666"/>
                  </a:cubicBezTo>
                  <a:close/>
                  <a:moveTo>
                    <a:pt x="15676" y="9666"/>
                  </a:moveTo>
                  <a:cubicBezTo>
                    <a:pt x="15820" y="9666"/>
                    <a:pt x="15940" y="9786"/>
                    <a:pt x="15940" y="9930"/>
                  </a:cubicBezTo>
                  <a:lnTo>
                    <a:pt x="15940" y="10118"/>
                  </a:lnTo>
                  <a:cubicBezTo>
                    <a:pt x="15940" y="10262"/>
                    <a:pt x="15820" y="10382"/>
                    <a:pt x="15676" y="10382"/>
                  </a:cubicBezTo>
                  <a:lnTo>
                    <a:pt x="15445" y="10382"/>
                  </a:lnTo>
                  <a:cubicBezTo>
                    <a:pt x="15455" y="10281"/>
                    <a:pt x="15460" y="10180"/>
                    <a:pt x="15460" y="10079"/>
                  </a:cubicBezTo>
                  <a:cubicBezTo>
                    <a:pt x="15460" y="9940"/>
                    <a:pt x="15445" y="9801"/>
                    <a:pt x="15412" y="9666"/>
                  </a:cubicBezTo>
                  <a:close/>
                  <a:moveTo>
                    <a:pt x="4271" y="8220"/>
                  </a:moveTo>
                  <a:cubicBezTo>
                    <a:pt x="5088" y="8220"/>
                    <a:pt x="5823" y="8460"/>
                    <a:pt x="6327" y="8840"/>
                  </a:cubicBezTo>
                  <a:cubicBezTo>
                    <a:pt x="6466" y="8945"/>
                    <a:pt x="6596" y="9070"/>
                    <a:pt x="6707" y="9210"/>
                  </a:cubicBezTo>
                  <a:cubicBezTo>
                    <a:pt x="6908" y="9455"/>
                    <a:pt x="7024" y="9762"/>
                    <a:pt x="7029" y="10079"/>
                  </a:cubicBezTo>
                  <a:cubicBezTo>
                    <a:pt x="7024" y="11602"/>
                    <a:pt x="5794" y="12832"/>
                    <a:pt x="4271" y="12832"/>
                  </a:cubicBezTo>
                  <a:cubicBezTo>
                    <a:pt x="2753" y="12832"/>
                    <a:pt x="1518" y="11597"/>
                    <a:pt x="1518" y="10079"/>
                  </a:cubicBezTo>
                  <a:cubicBezTo>
                    <a:pt x="1518" y="9051"/>
                    <a:pt x="2753" y="8220"/>
                    <a:pt x="4271" y="8220"/>
                  </a:cubicBezTo>
                  <a:close/>
                  <a:moveTo>
                    <a:pt x="12179" y="8220"/>
                  </a:moveTo>
                  <a:cubicBezTo>
                    <a:pt x="12995" y="8220"/>
                    <a:pt x="13730" y="8460"/>
                    <a:pt x="14235" y="8840"/>
                  </a:cubicBezTo>
                  <a:cubicBezTo>
                    <a:pt x="14374" y="8945"/>
                    <a:pt x="14504" y="9070"/>
                    <a:pt x="14614" y="9210"/>
                  </a:cubicBezTo>
                  <a:cubicBezTo>
                    <a:pt x="14816" y="9455"/>
                    <a:pt x="14926" y="9762"/>
                    <a:pt x="14931" y="10079"/>
                  </a:cubicBezTo>
                  <a:cubicBezTo>
                    <a:pt x="14935" y="11660"/>
                    <a:pt x="13638" y="12836"/>
                    <a:pt x="12181" y="12836"/>
                  </a:cubicBezTo>
                  <a:cubicBezTo>
                    <a:pt x="11849" y="12836"/>
                    <a:pt x="11509" y="12775"/>
                    <a:pt x="11174" y="12645"/>
                  </a:cubicBezTo>
                  <a:cubicBezTo>
                    <a:pt x="10122" y="12227"/>
                    <a:pt x="9426" y="11213"/>
                    <a:pt x="9426" y="10079"/>
                  </a:cubicBezTo>
                  <a:cubicBezTo>
                    <a:pt x="9426" y="9051"/>
                    <a:pt x="10660" y="8220"/>
                    <a:pt x="12179" y="8220"/>
                  </a:cubicBezTo>
                  <a:close/>
                  <a:moveTo>
                    <a:pt x="3603" y="0"/>
                  </a:moveTo>
                  <a:cubicBezTo>
                    <a:pt x="2921" y="0"/>
                    <a:pt x="2325" y="462"/>
                    <a:pt x="2162" y="1125"/>
                  </a:cubicBezTo>
                  <a:lnTo>
                    <a:pt x="19" y="9743"/>
                  </a:lnTo>
                  <a:lnTo>
                    <a:pt x="19" y="9748"/>
                  </a:lnTo>
                  <a:cubicBezTo>
                    <a:pt x="5" y="9805"/>
                    <a:pt x="0" y="9868"/>
                    <a:pt x="0" y="9930"/>
                  </a:cubicBezTo>
                  <a:lnTo>
                    <a:pt x="0" y="10118"/>
                  </a:lnTo>
                  <a:cubicBezTo>
                    <a:pt x="0" y="10550"/>
                    <a:pt x="346" y="10901"/>
                    <a:pt x="778" y="10910"/>
                  </a:cubicBezTo>
                  <a:lnTo>
                    <a:pt x="1100" y="10910"/>
                  </a:lnTo>
                  <a:cubicBezTo>
                    <a:pt x="1326" y="11770"/>
                    <a:pt x="1893" y="12500"/>
                    <a:pt x="2671" y="12938"/>
                  </a:cubicBezTo>
                  <a:lnTo>
                    <a:pt x="2710" y="12962"/>
                  </a:lnTo>
                  <a:cubicBezTo>
                    <a:pt x="3216" y="13236"/>
                    <a:pt x="3749" y="13361"/>
                    <a:pt x="4268" y="13361"/>
                  </a:cubicBezTo>
                  <a:cubicBezTo>
                    <a:pt x="5944" y="13361"/>
                    <a:pt x="7483" y="12055"/>
                    <a:pt x="7552" y="10199"/>
                  </a:cubicBezTo>
                  <a:cubicBezTo>
                    <a:pt x="7752" y="10050"/>
                    <a:pt x="7988" y="9976"/>
                    <a:pt x="8225" y="9976"/>
                  </a:cubicBezTo>
                  <a:cubicBezTo>
                    <a:pt x="8463" y="9976"/>
                    <a:pt x="8700" y="10050"/>
                    <a:pt x="8902" y="10199"/>
                  </a:cubicBezTo>
                  <a:cubicBezTo>
                    <a:pt x="8945" y="11343"/>
                    <a:pt x="9580" y="12380"/>
                    <a:pt x="10579" y="12938"/>
                  </a:cubicBezTo>
                  <a:lnTo>
                    <a:pt x="10617" y="12962"/>
                  </a:lnTo>
                  <a:cubicBezTo>
                    <a:pt x="11119" y="13233"/>
                    <a:pt x="11653" y="13360"/>
                    <a:pt x="12177" y="13360"/>
                  </a:cubicBezTo>
                  <a:cubicBezTo>
                    <a:pt x="13608" y="13360"/>
                    <a:pt x="14960" y="12416"/>
                    <a:pt x="15354" y="10910"/>
                  </a:cubicBezTo>
                  <a:lnTo>
                    <a:pt x="15676" y="10910"/>
                  </a:lnTo>
                  <a:cubicBezTo>
                    <a:pt x="16113" y="10906"/>
                    <a:pt x="16469" y="10555"/>
                    <a:pt x="16469" y="10118"/>
                  </a:cubicBezTo>
                  <a:lnTo>
                    <a:pt x="16469" y="9930"/>
                  </a:lnTo>
                  <a:cubicBezTo>
                    <a:pt x="16469" y="9868"/>
                    <a:pt x="16459" y="9805"/>
                    <a:pt x="16445" y="9743"/>
                  </a:cubicBezTo>
                  <a:lnTo>
                    <a:pt x="16445" y="9738"/>
                  </a:lnTo>
                  <a:lnTo>
                    <a:pt x="14302" y="1125"/>
                  </a:lnTo>
                  <a:cubicBezTo>
                    <a:pt x="14139" y="462"/>
                    <a:pt x="13543" y="0"/>
                    <a:pt x="12861" y="0"/>
                  </a:cubicBezTo>
                  <a:cubicBezTo>
                    <a:pt x="12510" y="0"/>
                    <a:pt x="12510" y="524"/>
                    <a:pt x="12861" y="524"/>
                  </a:cubicBezTo>
                  <a:cubicBezTo>
                    <a:pt x="13303" y="524"/>
                    <a:pt x="13687" y="827"/>
                    <a:pt x="13793" y="1254"/>
                  </a:cubicBezTo>
                  <a:lnTo>
                    <a:pt x="15753" y="9142"/>
                  </a:lnTo>
                  <a:lnTo>
                    <a:pt x="15200" y="9142"/>
                  </a:lnTo>
                  <a:cubicBezTo>
                    <a:pt x="15013" y="8830"/>
                    <a:pt x="14763" y="8566"/>
                    <a:pt x="14465" y="8359"/>
                  </a:cubicBezTo>
                  <a:cubicBezTo>
                    <a:pt x="13850" y="7927"/>
                    <a:pt x="13038" y="7692"/>
                    <a:pt x="12183" y="7692"/>
                  </a:cubicBezTo>
                  <a:cubicBezTo>
                    <a:pt x="11328" y="7692"/>
                    <a:pt x="10512" y="7932"/>
                    <a:pt x="9901" y="8359"/>
                  </a:cubicBezTo>
                  <a:cubicBezTo>
                    <a:pt x="9411" y="8705"/>
                    <a:pt x="9090" y="9142"/>
                    <a:pt x="8965" y="9623"/>
                  </a:cubicBezTo>
                  <a:cubicBezTo>
                    <a:pt x="8734" y="9510"/>
                    <a:pt x="8483" y="9454"/>
                    <a:pt x="8232" y="9454"/>
                  </a:cubicBezTo>
                  <a:cubicBezTo>
                    <a:pt x="7981" y="9454"/>
                    <a:pt x="7730" y="9510"/>
                    <a:pt x="7499" y="9623"/>
                  </a:cubicBezTo>
                  <a:cubicBezTo>
                    <a:pt x="7374" y="9142"/>
                    <a:pt x="7053" y="8705"/>
                    <a:pt x="6563" y="8359"/>
                  </a:cubicBezTo>
                  <a:cubicBezTo>
                    <a:pt x="5948" y="7927"/>
                    <a:pt x="5141" y="7692"/>
                    <a:pt x="4281" y="7692"/>
                  </a:cubicBezTo>
                  <a:cubicBezTo>
                    <a:pt x="3426" y="7692"/>
                    <a:pt x="2609" y="7932"/>
                    <a:pt x="1999" y="8359"/>
                  </a:cubicBezTo>
                  <a:cubicBezTo>
                    <a:pt x="1701" y="8566"/>
                    <a:pt x="1451" y="8830"/>
                    <a:pt x="1264" y="9142"/>
                  </a:cubicBezTo>
                  <a:lnTo>
                    <a:pt x="711" y="9142"/>
                  </a:lnTo>
                  <a:lnTo>
                    <a:pt x="2671" y="1254"/>
                  </a:lnTo>
                  <a:cubicBezTo>
                    <a:pt x="2777" y="827"/>
                    <a:pt x="3161" y="524"/>
                    <a:pt x="3603" y="524"/>
                  </a:cubicBezTo>
                  <a:cubicBezTo>
                    <a:pt x="3954" y="524"/>
                    <a:pt x="3954" y="0"/>
                    <a:pt x="360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45"/>
          <p:cNvGrpSpPr/>
          <p:nvPr/>
        </p:nvGrpSpPr>
        <p:grpSpPr>
          <a:xfrm>
            <a:off x="3966333" y="1778075"/>
            <a:ext cx="331805" cy="377961"/>
            <a:chOff x="3966333" y="1983475"/>
            <a:chExt cx="331805" cy="377961"/>
          </a:xfrm>
        </p:grpSpPr>
        <p:sp>
          <p:nvSpPr>
            <p:cNvPr id="1109" name="Google Shape;1109;p45"/>
            <p:cNvSpPr/>
            <p:nvPr/>
          </p:nvSpPr>
          <p:spPr>
            <a:xfrm>
              <a:off x="3972982" y="1989025"/>
              <a:ext cx="318113" cy="53460"/>
            </a:xfrm>
            <a:custGeom>
              <a:avLst/>
              <a:gdLst/>
              <a:ahLst/>
              <a:cxnLst/>
              <a:rect l="l" t="t" r="r" b="b"/>
              <a:pathLst>
                <a:path w="12151" h="2042" extrusionOk="0">
                  <a:moveTo>
                    <a:pt x="1019" y="0"/>
                  </a:moveTo>
                  <a:cubicBezTo>
                    <a:pt x="457" y="0"/>
                    <a:pt x="1" y="456"/>
                    <a:pt x="1" y="1023"/>
                  </a:cubicBezTo>
                  <a:cubicBezTo>
                    <a:pt x="1" y="1585"/>
                    <a:pt x="457" y="2042"/>
                    <a:pt x="1019" y="2042"/>
                  </a:cubicBezTo>
                  <a:lnTo>
                    <a:pt x="11132" y="2042"/>
                  </a:lnTo>
                  <a:cubicBezTo>
                    <a:pt x="11694" y="2042"/>
                    <a:pt x="12150" y="1585"/>
                    <a:pt x="12150" y="1023"/>
                  </a:cubicBezTo>
                  <a:cubicBezTo>
                    <a:pt x="12150" y="456"/>
                    <a:pt x="11694" y="0"/>
                    <a:pt x="1113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45"/>
            <p:cNvSpPr/>
            <p:nvPr/>
          </p:nvSpPr>
          <p:spPr>
            <a:xfrm>
              <a:off x="3977407" y="2042458"/>
              <a:ext cx="311804" cy="99013"/>
            </a:xfrm>
            <a:custGeom>
              <a:avLst/>
              <a:gdLst/>
              <a:ahLst/>
              <a:cxnLst/>
              <a:rect l="l" t="t" r="r" b="b"/>
              <a:pathLst>
                <a:path w="11910" h="3782" extrusionOk="0">
                  <a:moveTo>
                    <a:pt x="1891" y="0"/>
                  </a:moveTo>
                  <a:cubicBezTo>
                    <a:pt x="850" y="0"/>
                    <a:pt x="0" y="844"/>
                    <a:pt x="0" y="1889"/>
                  </a:cubicBezTo>
                  <a:cubicBezTo>
                    <a:pt x="0" y="2937"/>
                    <a:pt x="855" y="3782"/>
                    <a:pt x="1900" y="3782"/>
                  </a:cubicBezTo>
                  <a:cubicBezTo>
                    <a:pt x="1909" y="3782"/>
                    <a:pt x="1918" y="3782"/>
                    <a:pt x="1926" y="3782"/>
                  </a:cubicBezTo>
                  <a:lnTo>
                    <a:pt x="9988" y="3782"/>
                  </a:lnTo>
                  <a:cubicBezTo>
                    <a:pt x="9996" y="3782"/>
                    <a:pt x="10005" y="3782"/>
                    <a:pt x="10014" y="3782"/>
                  </a:cubicBezTo>
                  <a:cubicBezTo>
                    <a:pt x="11059" y="3782"/>
                    <a:pt x="11909" y="2937"/>
                    <a:pt x="11909" y="1889"/>
                  </a:cubicBezTo>
                  <a:cubicBezTo>
                    <a:pt x="11909" y="844"/>
                    <a:pt x="11064" y="0"/>
                    <a:pt x="10023" y="0"/>
                  </a:cubicBezTo>
                  <a:cubicBezTo>
                    <a:pt x="10011" y="0"/>
                    <a:pt x="9999" y="1"/>
                    <a:pt x="9988" y="1"/>
                  </a:cubicBezTo>
                  <a:lnTo>
                    <a:pt x="1926" y="1"/>
                  </a:lnTo>
                  <a:cubicBezTo>
                    <a:pt x="1915" y="1"/>
                    <a:pt x="1903" y="0"/>
                    <a:pt x="189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45"/>
            <p:cNvSpPr/>
            <p:nvPr/>
          </p:nvSpPr>
          <p:spPr>
            <a:xfrm>
              <a:off x="4031861" y="2180558"/>
              <a:ext cx="200382" cy="175092"/>
            </a:xfrm>
            <a:custGeom>
              <a:avLst/>
              <a:gdLst/>
              <a:ahLst/>
              <a:cxnLst/>
              <a:rect l="l" t="t" r="r" b="b"/>
              <a:pathLst>
                <a:path w="7654" h="6688" extrusionOk="0">
                  <a:moveTo>
                    <a:pt x="0" y="1"/>
                  </a:moveTo>
                  <a:lnTo>
                    <a:pt x="0" y="6688"/>
                  </a:lnTo>
                  <a:lnTo>
                    <a:pt x="7653" y="6688"/>
                  </a:lnTo>
                  <a:lnTo>
                    <a:pt x="7653"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45"/>
            <p:cNvSpPr/>
            <p:nvPr/>
          </p:nvSpPr>
          <p:spPr>
            <a:xfrm>
              <a:off x="4247427" y="1989025"/>
              <a:ext cx="43668" cy="53460"/>
            </a:xfrm>
            <a:custGeom>
              <a:avLst/>
              <a:gdLst/>
              <a:ahLst/>
              <a:cxnLst/>
              <a:rect l="l" t="t" r="r" b="b"/>
              <a:pathLst>
                <a:path w="1668" h="2042" extrusionOk="0">
                  <a:moveTo>
                    <a:pt x="0" y="0"/>
                  </a:moveTo>
                  <a:cubicBezTo>
                    <a:pt x="562" y="0"/>
                    <a:pt x="1019" y="456"/>
                    <a:pt x="1019" y="1023"/>
                  </a:cubicBezTo>
                  <a:cubicBezTo>
                    <a:pt x="1019" y="1585"/>
                    <a:pt x="562" y="2042"/>
                    <a:pt x="0" y="2042"/>
                  </a:cubicBezTo>
                  <a:lnTo>
                    <a:pt x="649" y="2042"/>
                  </a:lnTo>
                  <a:cubicBezTo>
                    <a:pt x="1211" y="2042"/>
                    <a:pt x="1667" y="1585"/>
                    <a:pt x="1667" y="1023"/>
                  </a:cubicBezTo>
                  <a:cubicBezTo>
                    <a:pt x="1667" y="456"/>
                    <a:pt x="1211" y="0"/>
                    <a:pt x="64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45"/>
            <p:cNvSpPr/>
            <p:nvPr/>
          </p:nvSpPr>
          <p:spPr>
            <a:xfrm>
              <a:off x="4031861" y="2141445"/>
              <a:ext cx="200382" cy="38877"/>
            </a:xfrm>
            <a:custGeom>
              <a:avLst/>
              <a:gdLst/>
              <a:ahLst/>
              <a:cxnLst/>
              <a:rect l="l" t="t" r="r" b="b"/>
              <a:pathLst>
                <a:path w="7654" h="1485" extrusionOk="0">
                  <a:moveTo>
                    <a:pt x="0" y="1"/>
                  </a:moveTo>
                  <a:lnTo>
                    <a:pt x="0" y="1485"/>
                  </a:lnTo>
                  <a:lnTo>
                    <a:pt x="7653" y="1485"/>
                  </a:lnTo>
                  <a:lnTo>
                    <a:pt x="7653"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45"/>
            <p:cNvSpPr/>
            <p:nvPr/>
          </p:nvSpPr>
          <p:spPr>
            <a:xfrm>
              <a:off x="4221902" y="2042458"/>
              <a:ext cx="67309" cy="99013"/>
            </a:xfrm>
            <a:custGeom>
              <a:avLst/>
              <a:gdLst/>
              <a:ahLst/>
              <a:cxnLst/>
              <a:rect l="l" t="t" r="r" b="b"/>
              <a:pathLst>
                <a:path w="2571" h="3782" extrusionOk="0">
                  <a:moveTo>
                    <a:pt x="35" y="0"/>
                  </a:moveTo>
                  <a:cubicBezTo>
                    <a:pt x="24" y="0"/>
                    <a:pt x="12" y="1"/>
                    <a:pt x="0" y="1"/>
                  </a:cubicBezTo>
                  <a:lnTo>
                    <a:pt x="70" y="1"/>
                  </a:lnTo>
                  <a:cubicBezTo>
                    <a:pt x="59" y="1"/>
                    <a:pt x="47" y="0"/>
                    <a:pt x="35" y="0"/>
                  </a:cubicBezTo>
                  <a:close/>
                  <a:moveTo>
                    <a:pt x="0" y="3782"/>
                  </a:moveTo>
                  <a:cubicBezTo>
                    <a:pt x="9" y="3782"/>
                    <a:pt x="18" y="3782"/>
                    <a:pt x="27" y="3782"/>
                  </a:cubicBezTo>
                  <a:cubicBezTo>
                    <a:pt x="35" y="3782"/>
                    <a:pt x="44" y="3782"/>
                    <a:pt x="53" y="3782"/>
                  </a:cubicBezTo>
                  <a:close/>
                  <a:moveTo>
                    <a:pt x="684" y="0"/>
                  </a:moveTo>
                  <a:cubicBezTo>
                    <a:pt x="672" y="0"/>
                    <a:pt x="660" y="1"/>
                    <a:pt x="649" y="1"/>
                  </a:cubicBezTo>
                  <a:lnTo>
                    <a:pt x="70" y="1"/>
                  </a:lnTo>
                  <a:cubicBezTo>
                    <a:pt x="1095" y="19"/>
                    <a:pt x="1922" y="855"/>
                    <a:pt x="1922" y="1889"/>
                  </a:cubicBezTo>
                  <a:cubicBezTo>
                    <a:pt x="1922" y="2928"/>
                    <a:pt x="1086" y="3767"/>
                    <a:pt x="53" y="3782"/>
                  </a:cubicBezTo>
                  <a:lnTo>
                    <a:pt x="649" y="3782"/>
                  </a:lnTo>
                  <a:cubicBezTo>
                    <a:pt x="657" y="3782"/>
                    <a:pt x="666" y="3782"/>
                    <a:pt x="675" y="3782"/>
                  </a:cubicBezTo>
                  <a:cubicBezTo>
                    <a:pt x="1720" y="3782"/>
                    <a:pt x="2570" y="2937"/>
                    <a:pt x="2570" y="1889"/>
                  </a:cubicBezTo>
                  <a:cubicBezTo>
                    <a:pt x="2570" y="844"/>
                    <a:pt x="1725" y="0"/>
                    <a:pt x="68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45"/>
            <p:cNvSpPr/>
            <p:nvPr/>
          </p:nvSpPr>
          <p:spPr>
            <a:xfrm>
              <a:off x="4215226" y="2180558"/>
              <a:ext cx="17017" cy="175092"/>
            </a:xfrm>
            <a:custGeom>
              <a:avLst/>
              <a:gdLst/>
              <a:ahLst/>
              <a:cxnLst/>
              <a:rect l="l" t="t" r="r" b="b"/>
              <a:pathLst>
                <a:path w="650" h="6688" extrusionOk="0">
                  <a:moveTo>
                    <a:pt x="1" y="1"/>
                  </a:moveTo>
                  <a:lnTo>
                    <a:pt x="1" y="6688"/>
                  </a:lnTo>
                  <a:lnTo>
                    <a:pt x="649" y="6688"/>
                  </a:lnTo>
                  <a:lnTo>
                    <a:pt x="64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45"/>
            <p:cNvSpPr/>
            <p:nvPr/>
          </p:nvSpPr>
          <p:spPr>
            <a:xfrm>
              <a:off x="4215226" y="2141445"/>
              <a:ext cx="17017" cy="38877"/>
            </a:xfrm>
            <a:custGeom>
              <a:avLst/>
              <a:gdLst/>
              <a:ahLst/>
              <a:cxnLst/>
              <a:rect l="l" t="t" r="r" b="b"/>
              <a:pathLst>
                <a:path w="650" h="1485" extrusionOk="0">
                  <a:moveTo>
                    <a:pt x="1" y="1"/>
                  </a:moveTo>
                  <a:lnTo>
                    <a:pt x="1" y="1485"/>
                  </a:lnTo>
                  <a:lnTo>
                    <a:pt x="649" y="1485"/>
                  </a:lnTo>
                  <a:lnTo>
                    <a:pt x="64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45"/>
            <p:cNvSpPr/>
            <p:nvPr/>
          </p:nvSpPr>
          <p:spPr>
            <a:xfrm>
              <a:off x="4061026" y="2209487"/>
              <a:ext cx="30212" cy="146294"/>
            </a:xfrm>
            <a:custGeom>
              <a:avLst/>
              <a:gdLst/>
              <a:ahLst/>
              <a:cxnLst/>
              <a:rect l="l" t="t" r="r" b="b"/>
              <a:pathLst>
                <a:path w="1154" h="5588" extrusionOk="0">
                  <a:moveTo>
                    <a:pt x="577" y="1"/>
                  </a:moveTo>
                  <a:cubicBezTo>
                    <a:pt x="255" y="1"/>
                    <a:pt x="1" y="255"/>
                    <a:pt x="1" y="577"/>
                  </a:cubicBezTo>
                  <a:lnTo>
                    <a:pt x="1" y="5588"/>
                  </a:lnTo>
                  <a:lnTo>
                    <a:pt x="1154" y="5588"/>
                  </a:lnTo>
                  <a:lnTo>
                    <a:pt x="1154" y="577"/>
                  </a:lnTo>
                  <a:cubicBezTo>
                    <a:pt x="1154" y="255"/>
                    <a:pt x="894" y="1"/>
                    <a:pt x="57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45"/>
            <p:cNvSpPr/>
            <p:nvPr/>
          </p:nvSpPr>
          <p:spPr>
            <a:xfrm>
              <a:off x="4116868" y="2209487"/>
              <a:ext cx="30343" cy="146294"/>
            </a:xfrm>
            <a:custGeom>
              <a:avLst/>
              <a:gdLst/>
              <a:ahLst/>
              <a:cxnLst/>
              <a:rect l="l" t="t" r="r" b="b"/>
              <a:pathLst>
                <a:path w="1159" h="5588" extrusionOk="0">
                  <a:moveTo>
                    <a:pt x="582" y="1"/>
                  </a:moveTo>
                  <a:cubicBezTo>
                    <a:pt x="260" y="1"/>
                    <a:pt x="1" y="255"/>
                    <a:pt x="1" y="577"/>
                  </a:cubicBezTo>
                  <a:lnTo>
                    <a:pt x="1" y="5588"/>
                  </a:lnTo>
                  <a:lnTo>
                    <a:pt x="1159" y="5588"/>
                  </a:lnTo>
                  <a:lnTo>
                    <a:pt x="1159" y="577"/>
                  </a:lnTo>
                  <a:cubicBezTo>
                    <a:pt x="1159" y="255"/>
                    <a:pt x="899" y="1"/>
                    <a:pt x="58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45"/>
            <p:cNvSpPr/>
            <p:nvPr/>
          </p:nvSpPr>
          <p:spPr>
            <a:xfrm>
              <a:off x="4172841" y="2209487"/>
              <a:ext cx="30212" cy="146294"/>
            </a:xfrm>
            <a:custGeom>
              <a:avLst/>
              <a:gdLst/>
              <a:ahLst/>
              <a:cxnLst/>
              <a:rect l="l" t="t" r="r" b="b"/>
              <a:pathLst>
                <a:path w="1154" h="5588" extrusionOk="0">
                  <a:moveTo>
                    <a:pt x="577" y="1"/>
                  </a:moveTo>
                  <a:cubicBezTo>
                    <a:pt x="260" y="1"/>
                    <a:pt x="1" y="255"/>
                    <a:pt x="1" y="577"/>
                  </a:cubicBezTo>
                  <a:lnTo>
                    <a:pt x="1" y="5588"/>
                  </a:lnTo>
                  <a:lnTo>
                    <a:pt x="1154" y="5588"/>
                  </a:lnTo>
                  <a:lnTo>
                    <a:pt x="1154" y="577"/>
                  </a:lnTo>
                  <a:cubicBezTo>
                    <a:pt x="1154" y="255"/>
                    <a:pt x="899" y="1"/>
                    <a:pt x="57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45"/>
            <p:cNvSpPr/>
            <p:nvPr/>
          </p:nvSpPr>
          <p:spPr>
            <a:xfrm>
              <a:off x="4026311" y="2203963"/>
              <a:ext cx="211456" cy="157473"/>
            </a:xfrm>
            <a:custGeom>
              <a:avLst/>
              <a:gdLst/>
              <a:ahLst/>
              <a:cxnLst/>
              <a:rect l="l" t="t" r="r" b="b"/>
              <a:pathLst>
                <a:path w="8077" h="6015" extrusionOk="0">
                  <a:moveTo>
                    <a:pt x="1908" y="423"/>
                  </a:moveTo>
                  <a:cubicBezTo>
                    <a:pt x="2110" y="423"/>
                    <a:pt x="2273" y="586"/>
                    <a:pt x="2273" y="788"/>
                  </a:cubicBezTo>
                  <a:lnTo>
                    <a:pt x="2273" y="5582"/>
                  </a:lnTo>
                  <a:lnTo>
                    <a:pt x="1538" y="5582"/>
                  </a:lnTo>
                  <a:lnTo>
                    <a:pt x="1538" y="788"/>
                  </a:lnTo>
                  <a:cubicBezTo>
                    <a:pt x="1538" y="586"/>
                    <a:pt x="1701" y="423"/>
                    <a:pt x="1908" y="423"/>
                  </a:cubicBezTo>
                  <a:close/>
                  <a:moveTo>
                    <a:pt x="4041" y="423"/>
                  </a:moveTo>
                  <a:cubicBezTo>
                    <a:pt x="4243" y="423"/>
                    <a:pt x="4406" y="586"/>
                    <a:pt x="4406" y="788"/>
                  </a:cubicBezTo>
                  <a:lnTo>
                    <a:pt x="4406" y="5582"/>
                  </a:lnTo>
                  <a:lnTo>
                    <a:pt x="3676" y="5582"/>
                  </a:lnTo>
                  <a:lnTo>
                    <a:pt x="3676" y="788"/>
                  </a:lnTo>
                  <a:cubicBezTo>
                    <a:pt x="3676" y="586"/>
                    <a:pt x="3839" y="423"/>
                    <a:pt x="4041" y="423"/>
                  </a:cubicBezTo>
                  <a:close/>
                  <a:moveTo>
                    <a:pt x="6179" y="423"/>
                  </a:moveTo>
                  <a:cubicBezTo>
                    <a:pt x="6381" y="423"/>
                    <a:pt x="6544" y="586"/>
                    <a:pt x="6544" y="788"/>
                  </a:cubicBezTo>
                  <a:lnTo>
                    <a:pt x="6544" y="5582"/>
                  </a:lnTo>
                  <a:lnTo>
                    <a:pt x="5814" y="5582"/>
                  </a:lnTo>
                  <a:lnTo>
                    <a:pt x="5814" y="788"/>
                  </a:lnTo>
                  <a:cubicBezTo>
                    <a:pt x="5814" y="586"/>
                    <a:pt x="5977" y="423"/>
                    <a:pt x="6179" y="423"/>
                  </a:cubicBezTo>
                  <a:close/>
                  <a:moveTo>
                    <a:pt x="1903" y="0"/>
                  </a:moveTo>
                  <a:cubicBezTo>
                    <a:pt x="1466" y="0"/>
                    <a:pt x="1115" y="351"/>
                    <a:pt x="1115" y="788"/>
                  </a:cubicBezTo>
                  <a:lnTo>
                    <a:pt x="1115" y="5582"/>
                  </a:lnTo>
                  <a:lnTo>
                    <a:pt x="424" y="5582"/>
                  </a:lnTo>
                  <a:lnTo>
                    <a:pt x="424" y="3334"/>
                  </a:lnTo>
                  <a:cubicBezTo>
                    <a:pt x="409" y="3207"/>
                    <a:pt x="311" y="3143"/>
                    <a:pt x="212" y="3143"/>
                  </a:cubicBezTo>
                  <a:cubicBezTo>
                    <a:pt x="114" y="3143"/>
                    <a:pt x="15" y="3207"/>
                    <a:pt x="1" y="3334"/>
                  </a:cubicBezTo>
                  <a:lnTo>
                    <a:pt x="1" y="5794"/>
                  </a:lnTo>
                  <a:cubicBezTo>
                    <a:pt x="1" y="5914"/>
                    <a:pt x="97" y="6005"/>
                    <a:pt x="212" y="6005"/>
                  </a:cubicBezTo>
                  <a:lnTo>
                    <a:pt x="1279" y="6005"/>
                  </a:lnTo>
                  <a:cubicBezTo>
                    <a:pt x="1293" y="6010"/>
                    <a:pt x="1312" y="6015"/>
                    <a:pt x="1327" y="6015"/>
                  </a:cubicBezTo>
                  <a:lnTo>
                    <a:pt x="2485" y="6015"/>
                  </a:lnTo>
                  <a:cubicBezTo>
                    <a:pt x="2499" y="6015"/>
                    <a:pt x="2518" y="6010"/>
                    <a:pt x="2533" y="6005"/>
                  </a:cubicBezTo>
                  <a:lnTo>
                    <a:pt x="3412" y="6005"/>
                  </a:lnTo>
                  <a:cubicBezTo>
                    <a:pt x="3426" y="6010"/>
                    <a:pt x="3441" y="6015"/>
                    <a:pt x="3460" y="6015"/>
                  </a:cubicBezTo>
                  <a:lnTo>
                    <a:pt x="4618" y="6015"/>
                  </a:lnTo>
                  <a:cubicBezTo>
                    <a:pt x="4632" y="6015"/>
                    <a:pt x="4651" y="6010"/>
                    <a:pt x="4666" y="6005"/>
                  </a:cubicBezTo>
                  <a:lnTo>
                    <a:pt x="5545" y="6005"/>
                  </a:lnTo>
                  <a:cubicBezTo>
                    <a:pt x="5559" y="6010"/>
                    <a:pt x="5578" y="6015"/>
                    <a:pt x="5598" y="6015"/>
                  </a:cubicBezTo>
                  <a:lnTo>
                    <a:pt x="6751" y="6015"/>
                  </a:lnTo>
                  <a:cubicBezTo>
                    <a:pt x="6770" y="6015"/>
                    <a:pt x="6784" y="6010"/>
                    <a:pt x="6803" y="6005"/>
                  </a:cubicBezTo>
                  <a:lnTo>
                    <a:pt x="7865" y="6005"/>
                  </a:lnTo>
                  <a:cubicBezTo>
                    <a:pt x="7980" y="6005"/>
                    <a:pt x="8076" y="5914"/>
                    <a:pt x="8076" y="5794"/>
                  </a:cubicBezTo>
                  <a:lnTo>
                    <a:pt x="8076" y="1105"/>
                  </a:lnTo>
                  <a:cubicBezTo>
                    <a:pt x="8076" y="985"/>
                    <a:pt x="7980" y="894"/>
                    <a:pt x="7865" y="894"/>
                  </a:cubicBezTo>
                  <a:cubicBezTo>
                    <a:pt x="7750" y="894"/>
                    <a:pt x="7654" y="985"/>
                    <a:pt x="7654" y="1105"/>
                  </a:cubicBezTo>
                  <a:lnTo>
                    <a:pt x="7654" y="5582"/>
                  </a:lnTo>
                  <a:lnTo>
                    <a:pt x="6962" y="5582"/>
                  </a:lnTo>
                  <a:lnTo>
                    <a:pt x="6962" y="788"/>
                  </a:lnTo>
                  <a:cubicBezTo>
                    <a:pt x="6962" y="351"/>
                    <a:pt x="6611" y="0"/>
                    <a:pt x="6174" y="0"/>
                  </a:cubicBezTo>
                  <a:cubicBezTo>
                    <a:pt x="5737" y="0"/>
                    <a:pt x="5386" y="351"/>
                    <a:pt x="5386" y="788"/>
                  </a:cubicBezTo>
                  <a:lnTo>
                    <a:pt x="5386" y="5582"/>
                  </a:lnTo>
                  <a:lnTo>
                    <a:pt x="4829" y="5582"/>
                  </a:lnTo>
                  <a:lnTo>
                    <a:pt x="4829" y="788"/>
                  </a:lnTo>
                  <a:cubicBezTo>
                    <a:pt x="4829" y="351"/>
                    <a:pt x="4473" y="0"/>
                    <a:pt x="4036" y="0"/>
                  </a:cubicBezTo>
                  <a:cubicBezTo>
                    <a:pt x="3604" y="0"/>
                    <a:pt x="3248" y="351"/>
                    <a:pt x="3248" y="788"/>
                  </a:cubicBezTo>
                  <a:lnTo>
                    <a:pt x="3248" y="5582"/>
                  </a:lnTo>
                  <a:lnTo>
                    <a:pt x="2691" y="5582"/>
                  </a:lnTo>
                  <a:lnTo>
                    <a:pt x="2691" y="788"/>
                  </a:lnTo>
                  <a:cubicBezTo>
                    <a:pt x="2691" y="351"/>
                    <a:pt x="2340" y="0"/>
                    <a:pt x="190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45"/>
            <p:cNvSpPr/>
            <p:nvPr/>
          </p:nvSpPr>
          <p:spPr>
            <a:xfrm>
              <a:off x="3966333" y="1983475"/>
              <a:ext cx="331805" cy="294080"/>
            </a:xfrm>
            <a:custGeom>
              <a:avLst/>
              <a:gdLst/>
              <a:ahLst/>
              <a:cxnLst/>
              <a:rect l="l" t="t" r="r" b="b"/>
              <a:pathLst>
                <a:path w="12674" h="11233" extrusionOk="0">
                  <a:moveTo>
                    <a:pt x="11386" y="423"/>
                  </a:moveTo>
                  <a:cubicBezTo>
                    <a:pt x="11833" y="423"/>
                    <a:pt x="12193" y="784"/>
                    <a:pt x="12193" y="1231"/>
                  </a:cubicBezTo>
                  <a:cubicBezTo>
                    <a:pt x="12193" y="1677"/>
                    <a:pt x="11833" y="2042"/>
                    <a:pt x="11386" y="2042"/>
                  </a:cubicBezTo>
                  <a:lnTo>
                    <a:pt x="1278" y="2042"/>
                  </a:lnTo>
                  <a:cubicBezTo>
                    <a:pt x="827" y="2042"/>
                    <a:pt x="466" y="1677"/>
                    <a:pt x="466" y="1231"/>
                  </a:cubicBezTo>
                  <a:cubicBezTo>
                    <a:pt x="466" y="784"/>
                    <a:pt x="827" y="423"/>
                    <a:pt x="1278" y="423"/>
                  </a:cubicBezTo>
                  <a:close/>
                  <a:moveTo>
                    <a:pt x="8965" y="5011"/>
                  </a:moveTo>
                  <a:cubicBezTo>
                    <a:pt x="9003" y="5319"/>
                    <a:pt x="9152" y="5607"/>
                    <a:pt x="9383" y="5818"/>
                  </a:cubicBezTo>
                  <a:lnTo>
                    <a:pt x="3378" y="5818"/>
                  </a:lnTo>
                  <a:cubicBezTo>
                    <a:pt x="3603" y="5602"/>
                    <a:pt x="3752" y="5319"/>
                    <a:pt x="3795" y="5011"/>
                  </a:cubicBezTo>
                  <a:close/>
                  <a:moveTo>
                    <a:pt x="10411" y="2465"/>
                  </a:moveTo>
                  <a:cubicBezTo>
                    <a:pt x="11323" y="2480"/>
                    <a:pt x="12058" y="3224"/>
                    <a:pt x="12058" y="4142"/>
                  </a:cubicBezTo>
                  <a:cubicBezTo>
                    <a:pt x="12058" y="5055"/>
                    <a:pt x="11323" y="5799"/>
                    <a:pt x="10411" y="5818"/>
                  </a:cubicBezTo>
                  <a:lnTo>
                    <a:pt x="10324" y="5818"/>
                  </a:lnTo>
                  <a:cubicBezTo>
                    <a:pt x="10084" y="5785"/>
                    <a:pt x="9863" y="5684"/>
                    <a:pt x="9685" y="5521"/>
                  </a:cubicBezTo>
                  <a:cubicBezTo>
                    <a:pt x="9301" y="5170"/>
                    <a:pt x="9267" y="4574"/>
                    <a:pt x="9608" y="4180"/>
                  </a:cubicBezTo>
                  <a:cubicBezTo>
                    <a:pt x="9749" y="4022"/>
                    <a:pt x="9943" y="3940"/>
                    <a:pt x="10137" y="3940"/>
                  </a:cubicBezTo>
                  <a:cubicBezTo>
                    <a:pt x="10303" y="3940"/>
                    <a:pt x="10468" y="3999"/>
                    <a:pt x="10603" y="4118"/>
                  </a:cubicBezTo>
                  <a:cubicBezTo>
                    <a:pt x="10814" y="4310"/>
                    <a:pt x="10833" y="4637"/>
                    <a:pt x="10646" y="4853"/>
                  </a:cubicBezTo>
                  <a:cubicBezTo>
                    <a:pt x="10506" y="5011"/>
                    <a:pt x="10645" y="5207"/>
                    <a:pt x="10803" y="5207"/>
                  </a:cubicBezTo>
                  <a:cubicBezTo>
                    <a:pt x="10856" y="5207"/>
                    <a:pt x="10911" y="5185"/>
                    <a:pt x="10958" y="5131"/>
                  </a:cubicBezTo>
                  <a:cubicBezTo>
                    <a:pt x="11304" y="4742"/>
                    <a:pt x="11271" y="4147"/>
                    <a:pt x="10881" y="3801"/>
                  </a:cubicBezTo>
                  <a:cubicBezTo>
                    <a:pt x="10666" y="3610"/>
                    <a:pt x="10399" y="3517"/>
                    <a:pt x="10133" y="3517"/>
                  </a:cubicBezTo>
                  <a:cubicBezTo>
                    <a:pt x="9823" y="3517"/>
                    <a:pt x="9514" y="3644"/>
                    <a:pt x="9291" y="3892"/>
                  </a:cubicBezTo>
                  <a:cubicBezTo>
                    <a:pt x="9118" y="4089"/>
                    <a:pt x="9008" y="4329"/>
                    <a:pt x="8969" y="4584"/>
                  </a:cubicBezTo>
                  <a:lnTo>
                    <a:pt x="3791" y="4584"/>
                  </a:lnTo>
                  <a:cubicBezTo>
                    <a:pt x="3752" y="4329"/>
                    <a:pt x="3637" y="4089"/>
                    <a:pt x="3469" y="3892"/>
                  </a:cubicBezTo>
                  <a:cubicBezTo>
                    <a:pt x="3246" y="3644"/>
                    <a:pt x="2936" y="3517"/>
                    <a:pt x="2625" y="3517"/>
                  </a:cubicBezTo>
                  <a:cubicBezTo>
                    <a:pt x="2359" y="3517"/>
                    <a:pt x="2092" y="3610"/>
                    <a:pt x="1879" y="3801"/>
                  </a:cubicBezTo>
                  <a:cubicBezTo>
                    <a:pt x="1490" y="4147"/>
                    <a:pt x="1456" y="4742"/>
                    <a:pt x="1802" y="5131"/>
                  </a:cubicBezTo>
                  <a:cubicBezTo>
                    <a:pt x="1849" y="5185"/>
                    <a:pt x="1904" y="5207"/>
                    <a:pt x="1957" y="5207"/>
                  </a:cubicBezTo>
                  <a:cubicBezTo>
                    <a:pt x="2115" y="5207"/>
                    <a:pt x="2254" y="5011"/>
                    <a:pt x="2114" y="4853"/>
                  </a:cubicBezTo>
                  <a:cubicBezTo>
                    <a:pt x="1927" y="4637"/>
                    <a:pt x="1946" y="4310"/>
                    <a:pt x="2157" y="4118"/>
                  </a:cubicBezTo>
                  <a:cubicBezTo>
                    <a:pt x="2292" y="3999"/>
                    <a:pt x="2458" y="3940"/>
                    <a:pt x="2623" y="3940"/>
                  </a:cubicBezTo>
                  <a:cubicBezTo>
                    <a:pt x="2817" y="3940"/>
                    <a:pt x="3011" y="4022"/>
                    <a:pt x="3152" y="4180"/>
                  </a:cubicBezTo>
                  <a:cubicBezTo>
                    <a:pt x="3493" y="4574"/>
                    <a:pt x="3459" y="5170"/>
                    <a:pt x="3075" y="5521"/>
                  </a:cubicBezTo>
                  <a:cubicBezTo>
                    <a:pt x="2897" y="5684"/>
                    <a:pt x="2671" y="5785"/>
                    <a:pt x="2436" y="5818"/>
                  </a:cubicBezTo>
                  <a:lnTo>
                    <a:pt x="2349" y="5818"/>
                  </a:lnTo>
                  <a:cubicBezTo>
                    <a:pt x="1432" y="5799"/>
                    <a:pt x="702" y="5055"/>
                    <a:pt x="702" y="4142"/>
                  </a:cubicBezTo>
                  <a:cubicBezTo>
                    <a:pt x="702" y="3224"/>
                    <a:pt x="1432" y="2480"/>
                    <a:pt x="2349" y="2465"/>
                  </a:cubicBezTo>
                  <a:close/>
                  <a:moveTo>
                    <a:pt x="9945" y="6241"/>
                  </a:moveTo>
                  <a:lnTo>
                    <a:pt x="9945" y="7303"/>
                  </a:lnTo>
                  <a:lnTo>
                    <a:pt x="2715" y="7303"/>
                  </a:lnTo>
                  <a:lnTo>
                    <a:pt x="2715" y="6241"/>
                  </a:lnTo>
                  <a:close/>
                  <a:moveTo>
                    <a:pt x="1273" y="1"/>
                  </a:moveTo>
                  <a:cubicBezTo>
                    <a:pt x="630" y="1"/>
                    <a:pt x="92" y="500"/>
                    <a:pt x="44" y="1144"/>
                  </a:cubicBezTo>
                  <a:cubicBezTo>
                    <a:pt x="0" y="1793"/>
                    <a:pt x="461" y="2364"/>
                    <a:pt x="1100" y="2451"/>
                  </a:cubicBezTo>
                  <a:cubicBezTo>
                    <a:pt x="385" y="2984"/>
                    <a:pt x="82" y="3911"/>
                    <a:pt x="346" y="4766"/>
                  </a:cubicBezTo>
                  <a:cubicBezTo>
                    <a:pt x="610" y="5617"/>
                    <a:pt x="1384" y="6207"/>
                    <a:pt x="2277" y="6241"/>
                  </a:cubicBezTo>
                  <a:lnTo>
                    <a:pt x="2292" y="6246"/>
                  </a:lnTo>
                  <a:lnTo>
                    <a:pt x="2292" y="7519"/>
                  </a:lnTo>
                  <a:lnTo>
                    <a:pt x="2292" y="7524"/>
                  </a:lnTo>
                  <a:lnTo>
                    <a:pt x="2292" y="10997"/>
                  </a:lnTo>
                  <a:cubicBezTo>
                    <a:pt x="2277" y="11122"/>
                    <a:pt x="2373" y="11232"/>
                    <a:pt x="2503" y="11232"/>
                  </a:cubicBezTo>
                  <a:cubicBezTo>
                    <a:pt x="2628" y="11232"/>
                    <a:pt x="2724" y="11122"/>
                    <a:pt x="2710" y="10997"/>
                  </a:cubicBezTo>
                  <a:lnTo>
                    <a:pt x="2710" y="7740"/>
                  </a:lnTo>
                  <a:lnTo>
                    <a:pt x="9945" y="7740"/>
                  </a:lnTo>
                  <a:lnTo>
                    <a:pt x="9945" y="8778"/>
                  </a:lnTo>
                  <a:cubicBezTo>
                    <a:pt x="9957" y="8903"/>
                    <a:pt x="10055" y="8965"/>
                    <a:pt x="10154" y="8965"/>
                  </a:cubicBezTo>
                  <a:cubicBezTo>
                    <a:pt x="10252" y="8965"/>
                    <a:pt x="10351" y="8903"/>
                    <a:pt x="10363" y="8778"/>
                  </a:cubicBezTo>
                  <a:lnTo>
                    <a:pt x="10363" y="7529"/>
                  </a:lnTo>
                  <a:lnTo>
                    <a:pt x="10363" y="7524"/>
                  </a:lnTo>
                  <a:lnTo>
                    <a:pt x="10363" y="7519"/>
                  </a:lnTo>
                  <a:lnTo>
                    <a:pt x="10363" y="6251"/>
                  </a:lnTo>
                  <a:lnTo>
                    <a:pt x="10406" y="6251"/>
                  </a:lnTo>
                  <a:cubicBezTo>
                    <a:pt x="10430" y="6251"/>
                    <a:pt x="10454" y="6246"/>
                    <a:pt x="10473" y="6241"/>
                  </a:cubicBezTo>
                  <a:cubicBezTo>
                    <a:pt x="11371" y="6207"/>
                    <a:pt x="12150" y="5607"/>
                    <a:pt x="12409" y="4752"/>
                  </a:cubicBezTo>
                  <a:cubicBezTo>
                    <a:pt x="12668" y="3894"/>
                    <a:pt x="12358" y="2970"/>
                    <a:pt x="11637" y="2441"/>
                  </a:cubicBezTo>
                  <a:lnTo>
                    <a:pt x="11637" y="2441"/>
                  </a:lnTo>
                  <a:cubicBezTo>
                    <a:pt x="12256" y="2311"/>
                    <a:pt x="12673" y="1734"/>
                    <a:pt x="12611" y="1106"/>
                  </a:cubicBezTo>
                  <a:cubicBezTo>
                    <a:pt x="12544" y="476"/>
                    <a:pt x="12015" y="1"/>
                    <a:pt x="1138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2" name="Google Shape;1122;p45"/>
          <p:cNvGrpSpPr/>
          <p:nvPr/>
        </p:nvGrpSpPr>
        <p:grpSpPr>
          <a:xfrm>
            <a:off x="3085690" y="2689322"/>
            <a:ext cx="316333" cy="382699"/>
            <a:chOff x="3085690" y="2894722"/>
            <a:chExt cx="316333" cy="382699"/>
          </a:xfrm>
        </p:grpSpPr>
        <p:sp>
          <p:nvSpPr>
            <p:cNvPr id="1123" name="Google Shape;1123;p45"/>
            <p:cNvSpPr/>
            <p:nvPr/>
          </p:nvSpPr>
          <p:spPr>
            <a:xfrm>
              <a:off x="3226041" y="3249723"/>
              <a:ext cx="35736" cy="20918"/>
            </a:xfrm>
            <a:custGeom>
              <a:avLst/>
              <a:gdLst/>
              <a:ahLst/>
              <a:cxnLst/>
              <a:rect l="l" t="t" r="r" b="b"/>
              <a:pathLst>
                <a:path w="1365" h="799" extrusionOk="0">
                  <a:moveTo>
                    <a:pt x="1" y="1"/>
                  </a:moveTo>
                  <a:lnTo>
                    <a:pt x="1" y="318"/>
                  </a:lnTo>
                  <a:cubicBezTo>
                    <a:pt x="1" y="582"/>
                    <a:pt x="217" y="798"/>
                    <a:pt x="481" y="798"/>
                  </a:cubicBezTo>
                  <a:lnTo>
                    <a:pt x="885" y="798"/>
                  </a:lnTo>
                  <a:cubicBezTo>
                    <a:pt x="1149" y="798"/>
                    <a:pt x="1365" y="582"/>
                    <a:pt x="1365" y="318"/>
                  </a:cubicBezTo>
                  <a:lnTo>
                    <a:pt x="1365" y="1"/>
                  </a:lnTo>
                  <a:cubicBezTo>
                    <a:pt x="1235" y="29"/>
                    <a:pt x="1110" y="44"/>
                    <a:pt x="981" y="44"/>
                  </a:cubicBezTo>
                  <a:lnTo>
                    <a:pt x="385" y="44"/>
                  </a:lnTo>
                  <a:cubicBezTo>
                    <a:pt x="255" y="44"/>
                    <a:pt x="126" y="29"/>
                    <a:pt x="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45"/>
            <p:cNvSpPr/>
            <p:nvPr/>
          </p:nvSpPr>
          <p:spPr>
            <a:xfrm>
              <a:off x="3192845" y="3215139"/>
              <a:ext cx="102154" cy="35736"/>
            </a:xfrm>
            <a:custGeom>
              <a:avLst/>
              <a:gdLst/>
              <a:ahLst/>
              <a:cxnLst/>
              <a:rect l="l" t="t" r="r" b="b"/>
              <a:pathLst>
                <a:path w="3902" h="1365" extrusionOk="0">
                  <a:moveTo>
                    <a:pt x="0" y="0"/>
                  </a:moveTo>
                  <a:cubicBezTo>
                    <a:pt x="154" y="793"/>
                    <a:pt x="846" y="1365"/>
                    <a:pt x="1653" y="1365"/>
                  </a:cubicBezTo>
                  <a:lnTo>
                    <a:pt x="2249" y="1365"/>
                  </a:lnTo>
                  <a:cubicBezTo>
                    <a:pt x="3056" y="1365"/>
                    <a:pt x="3747" y="793"/>
                    <a:pt x="390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45"/>
            <p:cNvSpPr/>
            <p:nvPr/>
          </p:nvSpPr>
          <p:spPr>
            <a:xfrm>
              <a:off x="3192085" y="3191106"/>
              <a:ext cx="103542" cy="24059"/>
            </a:xfrm>
            <a:custGeom>
              <a:avLst/>
              <a:gdLst/>
              <a:ahLst/>
              <a:cxnLst/>
              <a:rect l="l" t="t" r="r" b="b"/>
              <a:pathLst>
                <a:path w="3955" h="919" extrusionOk="0">
                  <a:moveTo>
                    <a:pt x="1" y="1"/>
                  </a:moveTo>
                  <a:lnTo>
                    <a:pt x="1" y="601"/>
                  </a:lnTo>
                  <a:cubicBezTo>
                    <a:pt x="1" y="707"/>
                    <a:pt x="10" y="813"/>
                    <a:pt x="29" y="918"/>
                  </a:cubicBezTo>
                  <a:lnTo>
                    <a:pt x="3925" y="918"/>
                  </a:lnTo>
                  <a:cubicBezTo>
                    <a:pt x="3945" y="813"/>
                    <a:pt x="3954" y="707"/>
                    <a:pt x="3954" y="601"/>
                  </a:cubicBezTo>
                  <a:lnTo>
                    <a:pt x="395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45"/>
            <p:cNvSpPr/>
            <p:nvPr/>
          </p:nvSpPr>
          <p:spPr>
            <a:xfrm>
              <a:off x="3229444" y="3010647"/>
              <a:ext cx="28824" cy="25866"/>
            </a:xfrm>
            <a:custGeom>
              <a:avLst/>
              <a:gdLst/>
              <a:ahLst/>
              <a:cxnLst/>
              <a:rect l="l" t="t" r="r" b="b"/>
              <a:pathLst>
                <a:path w="1101" h="988" extrusionOk="0">
                  <a:moveTo>
                    <a:pt x="553" y="0"/>
                  </a:moveTo>
                  <a:lnTo>
                    <a:pt x="0" y="822"/>
                  </a:lnTo>
                  <a:cubicBezTo>
                    <a:pt x="166" y="932"/>
                    <a:pt x="358" y="987"/>
                    <a:pt x="550" y="987"/>
                  </a:cubicBezTo>
                  <a:cubicBezTo>
                    <a:pt x="743" y="987"/>
                    <a:pt x="935" y="932"/>
                    <a:pt x="1100" y="822"/>
                  </a:cubicBezTo>
                  <a:lnTo>
                    <a:pt x="55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45"/>
            <p:cNvSpPr/>
            <p:nvPr/>
          </p:nvSpPr>
          <p:spPr>
            <a:xfrm>
              <a:off x="3216852" y="3032141"/>
              <a:ext cx="54114" cy="24452"/>
            </a:xfrm>
            <a:custGeom>
              <a:avLst/>
              <a:gdLst/>
              <a:ahLst/>
              <a:cxnLst/>
              <a:rect l="l" t="t" r="r" b="b"/>
              <a:pathLst>
                <a:path w="2067" h="934" extrusionOk="0">
                  <a:moveTo>
                    <a:pt x="486" y="1"/>
                  </a:moveTo>
                  <a:lnTo>
                    <a:pt x="1" y="721"/>
                  </a:lnTo>
                  <a:cubicBezTo>
                    <a:pt x="330" y="863"/>
                    <a:pt x="681" y="934"/>
                    <a:pt x="1032" y="934"/>
                  </a:cubicBezTo>
                  <a:cubicBezTo>
                    <a:pt x="1383" y="934"/>
                    <a:pt x="1735" y="863"/>
                    <a:pt x="2067" y="721"/>
                  </a:cubicBezTo>
                  <a:lnTo>
                    <a:pt x="1581" y="1"/>
                  </a:lnTo>
                  <a:cubicBezTo>
                    <a:pt x="1416" y="111"/>
                    <a:pt x="1225" y="166"/>
                    <a:pt x="1034" y="166"/>
                  </a:cubicBezTo>
                  <a:cubicBezTo>
                    <a:pt x="843" y="166"/>
                    <a:pt x="652" y="111"/>
                    <a:pt x="48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45"/>
            <p:cNvSpPr/>
            <p:nvPr/>
          </p:nvSpPr>
          <p:spPr>
            <a:xfrm>
              <a:off x="3243896" y="3051016"/>
              <a:ext cx="27070" cy="140115"/>
            </a:xfrm>
            <a:custGeom>
              <a:avLst/>
              <a:gdLst/>
              <a:ahLst/>
              <a:cxnLst/>
              <a:rect l="l" t="t" r="r" b="b"/>
              <a:pathLst>
                <a:path w="1034" h="5352" extrusionOk="0">
                  <a:moveTo>
                    <a:pt x="1034" y="0"/>
                  </a:moveTo>
                  <a:cubicBezTo>
                    <a:pt x="707" y="140"/>
                    <a:pt x="356" y="216"/>
                    <a:pt x="1" y="216"/>
                  </a:cubicBezTo>
                  <a:lnTo>
                    <a:pt x="1" y="5352"/>
                  </a:lnTo>
                  <a:lnTo>
                    <a:pt x="1034" y="5352"/>
                  </a:lnTo>
                  <a:lnTo>
                    <a:pt x="103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45"/>
            <p:cNvSpPr/>
            <p:nvPr/>
          </p:nvSpPr>
          <p:spPr>
            <a:xfrm>
              <a:off x="3216852" y="3051016"/>
              <a:ext cx="27070" cy="140115"/>
            </a:xfrm>
            <a:custGeom>
              <a:avLst/>
              <a:gdLst/>
              <a:ahLst/>
              <a:cxnLst/>
              <a:rect l="l" t="t" r="r" b="b"/>
              <a:pathLst>
                <a:path w="1034" h="5352" extrusionOk="0">
                  <a:moveTo>
                    <a:pt x="1" y="0"/>
                  </a:moveTo>
                  <a:lnTo>
                    <a:pt x="1" y="5352"/>
                  </a:lnTo>
                  <a:lnTo>
                    <a:pt x="1034" y="5352"/>
                  </a:lnTo>
                  <a:lnTo>
                    <a:pt x="1034" y="216"/>
                  </a:lnTo>
                  <a:cubicBezTo>
                    <a:pt x="678" y="216"/>
                    <a:pt x="323" y="140"/>
                    <a:pt x="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45"/>
            <p:cNvSpPr/>
            <p:nvPr/>
          </p:nvSpPr>
          <p:spPr>
            <a:xfrm>
              <a:off x="3110849" y="2939254"/>
              <a:ext cx="242872" cy="251878"/>
            </a:xfrm>
            <a:custGeom>
              <a:avLst/>
              <a:gdLst/>
              <a:ahLst/>
              <a:cxnLst/>
              <a:rect l="l" t="t" r="r" b="b"/>
              <a:pathLst>
                <a:path w="9277" h="9621" extrusionOk="0">
                  <a:moveTo>
                    <a:pt x="5083" y="1"/>
                  </a:moveTo>
                  <a:cubicBezTo>
                    <a:pt x="4564" y="1"/>
                    <a:pt x="4031" y="99"/>
                    <a:pt x="3507" y="311"/>
                  </a:cubicBezTo>
                  <a:cubicBezTo>
                    <a:pt x="754" y="1430"/>
                    <a:pt x="0" y="4980"/>
                    <a:pt x="2071" y="7113"/>
                  </a:cubicBezTo>
                  <a:cubicBezTo>
                    <a:pt x="2724" y="7786"/>
                    <a:pt x="3099" y="8684"/>
                    <a:pt x="3104" y="9621"/>
                  </a:cubicBezTo>
                  <a:lnTo>
                    <a:pt x="4045" y="9621"/>
                  </a:lnTo>
                  <a:lnTo>
                    <a:pt x="4045" y="4269"/>
                  </a:lnTo>
                  <a:lnTo>
                    <a:pt x="4530" y="3549"/>
                  </a:lnTo>
                  <a:lnTo>
                    <a:pt x="5078" y="2732"/>
                  </a:lnTo>
                  <a:lnTo>
                    <a:pt x="5630" y="3549"/>
                  </a:lnTo>
                  <a:lnTo>
                    <a:pt x="6111" y="4269"/>
                  </a:lnTo>
                  <a:lnTo>
                    <a:pt x="6111" y="9621"/>
                  </a:lnTo>
                  <a:lnTo>
                    <a:pt x="7057" y="9621"/>
                  </a:lnTo>
                  <a:cubicBezTo>
                    <a:pt x="7062" y="8684"/>
                    <a:pt x="7432" y="7786"/>
                    <a:pt x="8090" y="7118"/>
                  </a:cubicBezTo>
                  <a:cubicBezTo>
                    <a:pt x="8849" y="6335"/>
                    <a:pt x="9277" y="5288"/>
                    <a:pt x="9272" y="4197"/>
                  </a:cubicBezTo>
                  <a:lnTo>
                    <a:pt x="9277" y="4197"/>
                  </a:lnTo>
                  <a:cubicBezTo>
                    <a:pt x="9273" y="1788"/>
                    <a:pt x="7299" y="1"/>
                    <a:pt x="508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45"/>
            <p:cNvSpPr/>
            <p:nvPr/>
          </p:nvSpPr>
          <p:spPr>
            <a:xfrm>
              <a:off x="3257745" y="2958627"/>
              <a:ext cx="79875" cy="97442"/>
            </a:xfrm>
            <a:custGeom>
              <a:avLst/>
              <a:gdLst/>
              <a:ahLst/>
              <a:cxnLst/>
              <a:rect l="l" t="t" r="r" b="b"/>
              <a:pathLst>
                <a:path w="3051" h="3722" extrusionOk="0">
                  <a:moveTo>
                    <a:pt x="369" y="1"/>
                  </a:moveTo>
                  <a:cubicBezTo>
                    <a:pt x="94" y="1"/>
                    <a:pt x="0" y="429"/>
                    <a:pt x="308" y="517"/>
                  </a:cubicBezTo>
                  <a:cubicBezTo>
                    <a:pt x="1619" y="897"/>
                    <a:pt x="2522" y="2093"/>
                    <a:pt x="2527" y="3457"/>
                  </a:cubicBezTo>
                  <a:cubicBezTo>
                    <a:pt x="2527" y="3601"/>
                    <a:pt x="2642" y="3721"/>
                    <a:pt x="2787" y="3721"/>
                  </a:cubicBezTo>
                  <a:cubicBezTo>
                    <a:pt x="2931" y="3721"/>
                    <a:pt x="3051" y="3601"/>
                    <a:pt x="3051" y="3457"/>
                  </a:cubicBezTo>
                  <a:cubicBezTo>
                    <a:pt x="3046" y="1857"/>
                    <a:pt x="1984" y="459"/>
                    <a:pt x="452" y="13"/>
                  </a:cubicBezTo>
                  <a:cubicBezTo>
                    <a:pt x="423" y="4"/>
                    <a:pt x="395" y="1"/>
                    <a:pt x="3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45"/>
            <p:cNvSpPr/>
            <p:nvPr/>
          </p:nvSpPr>
          <p:spPr>
            <a:xfrm>
              <a:off x="3233293" y="2955433"/>
              <a:ext cx="24766" cy="13849"/>
            </a:xfrm>
            <a:custGeom>
              <a:avLst/>
              <a:gdLst/>
              <a:ahLst/>
              <a:cxnLst/>
              <a:rect l="l" t="t" r="r" b="b"/>
              <a:pathLst>
                <a:path w="946" h="529" extrusionOk="0">
                  <a:moveTo>
                    <a:pt x="348" y="0"/>
                  </a:moveTo>
                  <a:cubicBezTo>
                    <a:pt x="1" y="5"/>
                    <a:pt x="12" y="524"/>
                    <a:pt x="353" y="524"/>
                  </a:cubicBezTo>
                  <a:cubicBezTo>
                    <a:pt x="356" y="524"/>
                    <a:pt x="359" y="524"/>
                    <a:pt x="363" y="524"/>
                  </a:cubicBezTo>
                  <a:lnTo>
                    <a:pt x="396" y="524"/>
                  </a:lnTo>
                  <a:cubicBezTo>
                    <a:pt x="454" y="524"/>
                    <a:pt x="511" y="524"/>
                    <a:pt x="574" y="529"/>
                  </a:cubicBezTo>
                  <a:lnTo>
                    <a:pt x="588" y="529"/>
                  </a:lnTo>
                  <a:cubicBezTo>
                    <a:pt x="591" y="529"/>
                    <a:pt x="595" y="529"/>
                    <a:pt x="598" y="529"/>
                  </a:cubicBezTo>
                  <a:cubicBezTo>
                    <a:pt x="934" y="529"/>
                    <a:pt x="945" y="14"/>
                    <a:pt x="598" y="5"/>
                  </a:cubicBezTo>
                  <a:cubicBezTo>
                    <a:pt x="516" y="0"/>
                    <a:pt x="430" y="0"/>
                    <a:pt x="34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45"/>
            <p:cNvSpPr/>
            <p:nvPr/>
          </p:nvSpPr>
          <p:spPr>
            <a:xfrm>
              <a:off x="3371680" y="3043712"/>
              <a:ext cx="30343" cy="13744"/>
            </a:xfrm>
            <a:custGeom>
              <a:avLst/>
              <a:gdLst/>
              <a:ahLst/>
              <a:cxnLst/>
              <a:rect l="l" t="t" r="r" b="b"/>
              <a:pathLst>
                <a:path w="1159" h="525" extrusionOk="0">
                  <a:moveTo>
                    <a:pt x="351" y="1"/>
                  </a:moveTo>
                  <a:cubicBezTo>
                    <a:pt x="1" y="1"/>
                    <a:pt x="1" y="524"/>
                    <a:pt x="351" y="524"/>
                  </a:cubicBezTo>
                  <a:lnTo>
                    <a:pt x="808" y="524"/>
                  </a:lnTo>
                  <a:cubicBezTo>
                    <a:pt x="1158" y="524"/>
                    <a:pt x="1158" y="1"/>
                    <a:pt x="80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45"/>
            <p:cNvSpPr/>
            <p:nvPr/>
          </p:nvSpPr>
          <p:spPr>
            <a:xfrm>
              <a:off x="3085690" y="3043712"/>
              <a:ext cx="30343" cy="13744"/>
            </a:xfrm>
            <a:custGeom>
              <a:avLst/>
              <a:gdLst/>
              <a:ahLst/>
              <a:cxnLst/>
              <a:rect l="l" t="t" r="r" b="b"/>
              <a:pathLst>
                <a:path w="1159" h="525" extrusionOk="0">
                  <a:moveTo>
                    <a:pt x="351" y="1"/>
                  </a:moveTo>
                  <a:cubicBezTo>
                    <a:pt x="0" y="1"/>
                    <a:pt x="0" y="524"/>
                    <a:pt x="351" y="524"/>
                  </a:cubicBezTo>
                  <a:lnTo>
                    <a:pt x="807" y="524"/>
                  </a:lnTo>
                  <a:cubicBezTo>
                    <a:pt x="1158" y="524"/>
                    <a:pt x="1158" y="1"/>
                    <a:pt x="80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45"/>
            <p:cNvSpPr/>
            <p:nvPr/>
          </p:nvSpPr>
          <p:spPr>
            <a:xfrm>
              <a:off x="3352935" y="2969125"/>
              <a:ext cx="30107" cy="19897"/>
            </a:xfrm>
            <a:custGeom>
              <a:avLst/>
              <a:gdLst/>
              <a:ahLst/>
              <a:cxnLst/>
              <a:rect l="l" t="t" r="r" b="b"/>
              <a:pathLst>
                <a:path w="1150" h="760" extrusionOk="0">
                  <a:moveTo>
                    <a:pt x="769" y="0"/>
                  </a:moveTo>
                  <a:cubicBezTo>
                    <a:pt x="725" y="0"/>
                    <a:pt x="678" y="12"/>
                    <a:pt x="630" y="39"/>
                  </a:cubicBezTo>
                  <a:lnTo>
                    <a:pt x="236" y="270"/>
                  </a:lnTo>
                  <a:cubicBezTo>
                    <a:pt x="1" y="404"/>
                    <a:pt x="97" y="760"/>
                    <a:pt x="366" y="760"/>
                  </a:cubicBezTo>
                  <a:cubicBezTo>
                    <a:pt x="414" y="760"/>
                    <a:pt x="457" y="745"/>
                    <a:pt x="496" y="721"/>
                  </a:cubicBezTo>
                  <a:lnTo>
                    <a:pt x="894" y="496"/>
                  </a:lnTo>
                  <a:cubicBezTo>
                    <a:pt x="1150" y="346"/>
                    <a:pt x="1005" y="0"/>
                    <a:pt x="76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45"/>
            <p:cNvSpPr/>
            <p:nvPr/>
          </p:nvSpPr>
          <p:spPr>
            <a:xfrm>
              <a:off x="3105168" y="3112121"/>
              <a:ext cx="30107" cy="19897"/>
            </a:xfrm>
            <a:custGeom>
              <a:avLst/>
              <a:gdLst/>
              <a:ahLst/>
              <a:cxnLst/>
              <a:rect l="l" t="t" r="r" b="b"/>
              <a:pathLst>
                <a:path w="1150" h="760" extrusionOk="0">
                  <a:moveTo>
                    <a:pt x="772" y="1"/>
                  </a:moveTo>
                  <a:cubicBezTo>
                    <a:pt x="728" y="1"/>
                    <a:pt x="682" y="12"/>
                    <a:pt x="635" y="39"/>
                  </a:cubicBezTo>
                  <a:lnTo>
                    <a:pt x="236" y="270"/>
                  </a:lnTo>
                  <a:cubicBezTo>
                    <a:pt x="1" y="404"/>
                    <a:pt x="97" y="760"/>
                    <a:pt x="366" y="760"/>
                  </a:cubicBezTo>
                  <a:cubicBezTo>
                    <a:pt x="414" y="760"/>
                    <a:pt x="457" y="746"/>
                    <a:pt x="501" y="726"/>
                  </a:cubicBezTo>
                  <a:lnTo>
                    <a:pt x="894" y="496"/>
                  </a:lnTo>
                  <a:cubicBezTo>
                    <a:pt x="1150" y="346"/>
                    <a:pt x="1005" y="1"/>
                    <a:pt x="77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45"/>
            <p:cNvSpPr/>
            <p:nvPr/>
          </p:nvSpPr>
          <p:spPr>
            <a:xfrm>
              <a:off x="3303769" y="2914566"/>
              <a:ext cx="23719" cy="24295"/>
            </a:xfrm>
            <a:custGeom>
              <a:avLst/>
              <a:gdLst/>
              <a:ahLst/>
              <a:cxnLst/>
              <a:rect l="l" t="t" r="r" b="b"/>
              <a:pathLst>
                <a:path w="906" h="928" extrusionOk="0">
                  <a:moveTo>
                    <a:pt x="549" y="1"/>
                  </a:moveTo>
                  <a:cubicBezTo>
                    <a:pt x="468" y="1"/>
                    <a:pt x="386" y="40"/>
                    <a:pt x="332" y="134"/>
                  </a:cubicBezTo>
                  <a:lnTo>
                    <a:pt x="101" y="533"/>
                  </a:lnTo>
                  <a:cubicBezTo>
                    <a:pt x="1" y="706"/>
                    <a:pt x="125" y="927"/>
                    <a:pt x="327" y="927"/>
                  </a:cubicBezTo>
                  <a:cubicBezTo>
                    <a:pt x="423" y="927"/>
                    <a:pt x="510" y="879"/>
                    <a:pt x="558" y="797"/>
                  </a:cubicBezTo>
                  <a:lnTo>
                    <a:pt x="784" y="399"/>
                  </a:lnTo>
                  <a:cubicBezTo>
                    <a:pt x="906" y="190"/>
                    <a:pt x="728" y="1"/>
                    <a:pt x="5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45"/>
            <p:cNvSpPr/>
            <p:nvPr/>
          </p:nvSpPr>
          <p:spPr>
            <a:xfrm>
              <a:off x="3236984" y="2894722"/>
              <a:ext cx="13744" cy="25761"/>
            </a:xfrm>
            <a:custGeom>
              <a:avLst/>
              <a:gdLst/>
              <a:ahLst/>
              <a:cxnLst/>
              <a:rect l="l" t="t" r="r" b="b"/>
              <a:pathLst>
                <a:path w="525" h="984" extrusionOk="0">
                  <a:moveTo>
                    <a:pt x="262" y="0"/>
                  </a:moveTo>
                  <a:cubicBezTo>
                    <a:pt x="131" y="0"/>
                    <a:pt x="1" y="88"/>
                    <a:pt x="1" y="263"/>
                  </a:cubicBezTo>
                  <a:lnTo>
                    <a:pt x="1" y="719"/>
                  </a:lnTo>
                  <a:cubicBezTo>
                    <a:pt x="1" y="864"/>
                    <a:pt x="116" y="984"/>
                    <a:pt x="265" y="984"/>
                  </a:cubicBezTo>
                  <a:cubicBezTo>
                    <a:pt x="409" y="984"/>
                    <a:pt x="524" y="864"/>
                    <a:pt x="524" y="719"/>
                  </a:cubicBezTo>
                  <a:lnTo>
                    <a:pt x="524" y="263"/>
                  </a:lnTo>
                  <a:cubicBezTo>
                    <a:pt x="524" y="88"/>
                    <a:pt x="393" y="0"/>
                    <a:pt x="26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45"/>
            <p:cNvSpPr/>
            <p:nvPr/>
          </p:nvSpPr>
          <p:spPr>
            <a:xfrm>
              <a:off x="3160198" y="2914566"/>
              <a:ext cx="23745" cy="24295"/>
            </a:xfrm>
            <a:custGeom>
              <a:avLst/>
              <a:gdLst/>
              <a:ahLst/>
              <a:cxnLst/>
              <a:rect l="l" t="t" r="r" b="b"/>
              <a:pathLst>
                <a:path w="907" h="928" extrusionOk="0">
                  <a:moveTo>
                    <a:pt x="359" y="1"/>
                  </a:moveTo>
                  <a:cubicBezTo>
                    <a:pt x="179" y="1"/>
                    <a:pt x="1" y="190"/>
                    <a:pt x="123" y="399"/>
                  </a:cubicBezTo>
                  <a:lnTo>
                    <a:pt x="354" y="797"/>
                  </a:lnTo>
                  <a:cubicBezTo>
                    <a:pt x="397" y="874"/>
                    <a:pt x="483" y="927"/>
                    <a:pt x="580" y="927"/>
                  </a:cubicBezTo>
                  <a:cubicBezTo>
                    <a:pt x="781" y="927"/>
                    <a:pt x="906" y="706"/>
                    <a:pt x="805" y="533"/>
                  </a:cubicBezTo>
                  <a:lnTo>
                    <a:pt x="580" y="134"/>
                  </a:lnTo>
                  <a:cubicBezTo>
                    <a:pt x="524" y="40"/>
                    <a:pt x="441" y="1"/>
                    <a:pt x="35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45"/>
            <p:cNvSpPr/>
            <p:nvPr/>
          </p:nvSpPr>
          <p:spPr>
            <a:xfrm>
              <a:off x="3104566" y="2969073"/>
              <a:ext cx="30028" cy="19949"/>
            </a:xfrm>
            <a:custGeom>
              <a:avLst/>
              <a:gdLst/>
              <a:ahLst/>
              <a:cxnLst/>
              <a:rect l="l" t="t" r="r" b="b"/>
              <a:pathLst>
                <a:path w="1147" h="762" extrusionOk="0">
                  <a:moveTo>
                    <a:pt x="380" y="1"/>
                  </a:moveTo>
                  <a:cubicBezTo>
                    <a:pt x="147" y="1"/>
                    <a:pt x="0" y="348"/>
                    <a:pt x="259" y="498"/>
                  </a:cubicBezTo>
                  <a:lnTo>
                    <a:pt x="653" y="723"/>
                  </a:lnTo>
                  <a:cubicBezTo>
                    <a:pt x="696" y="747"/>
                    <a:pt x="740" y="762"/>
                    <a:pt x="788" y="762"/>
                  </a:cubicBezTo>
                  <a:lnTo>
                    <a:pt x="783" y="757"/>
                  </a:lnTo>
                  <a:lnTo>
                    <a:pt x="783" y="757"/>
                  </a:lnTo>
                  <a:cubicBezTo>
                    <a:pt x="785" y="757"/>
                    <a:pt x="787" y="757"/>
                    <a:pt x="788" y="757"/>
                  </a:cubicBezTo>
                  <a:cubicBezTo>
                    <a:pt x="1058" y="757"/>
                    <a:pt x="1147" y="401"/>
                    <a:pt x="917" y="267"/>
                  </a:cubicBezTo>
                  <a:lnTo>
                    <a:pt x="519" y="41"/>
                  </a:lnTo>
                  <a:cubicBezTo>
                    <a:pt x="471" y="13"/>
                    <a:pt x="424" y="1"/>
                    <a:pt x="38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45"/>
            <p:cNvSpPr/>
            <p:nvPr/>
          </p:nvSpPr>
          <p:spPr>
            <a:xfrm>
              <a:off x="3352412" y="3112121"/>
              <a:ext cx="30107" cy="19897"/>
            </a:xfrm>
            <a:custGeom>
              <a:avLst/>
              <a:gdLst/>
              <a:ahLst/>
              <a:cxnLst/>
              <a:rect l="l" t="t" r="r" b="b"/>
              <a:pathLst>
                <a:path w="1150" h="760" extrusionOk="0">
                  <a:moveTo>
                    <a:pt x="379" y="1"/>
                  </a:moveTo>
                  <a:cubicBezTo>
                    <a:pt x="146" y="1"/>
                    <a:pt x="1" y="346"/>
                    <a:pt x="256" y="496"/>
                  </a:cubicBezTo>
                  <a:lnTo>
                    <a:pt x="650" y="722"/>
                  </a:lnTo>
                  <a:cubicBezTo>
                    <a:pt x="693" y="746"/>
                    <a:pt x="737" y="760"/>
                    <a:pt x="785" y="760"/>
                  </a:cubicBezTo>
                  <a:cubicBezTo>
                    <a:pt x="1054" y="760"/>
                    <a:pt x="1150" y="404"/>
                    <a:pt x="914" y="270"/>
                  </a:cubicBezTo>
                  <a:lnTo>
                    <a:pt x="516" y="39"/>
                  </a:lnTo>
                  <a:cubicBezTo>
                    <a:pt x="469" y="12"/>
                    <a:pt x="422" y="1"/>
                    <a:pt x="37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45"/>
            <p:cNvSpPr/>
            <p:nvPr/>
          </p:nvSpPr>
          <p:spPr>
            <a:xfrm>
              <a:off x="3116006" y="2932814"/>
              <a:ext cx="256197" cy="344607"/>
            </a:xfrm>
            <a:custGeom>
              <a:avLst/>
              <a:gdLst/>
              <a:ahLst/>
              <a:cxnLst/>
              <a:rect l="l" t="t" r="r" b="b"/>
              <a:pathLst>
                <a:path w="9786" h="13163" extrusionOk="0">
                  <a:moveTo>
                    <a:pt x="4886" y="3444"/>
                  </a:moveTo>
                  <a:lnTo>
                    <a:pt x="5040" y="3679"/>
                  </a:lnTo>
                  <a:cubicBezTo>
                    <a:pt x="4989" y="3691"/>
                    <a:pt x="4936" y="3697"/>
                    <a:pt x="4883" y="3697"/>
                  </a:cubicBezTo>
                  <a:cubicBezTo>
                    <a:pt x="4831" y="3697"/>
                    <a:pt x="4778" y="3691"/>
                    <a:pt x="4727" y="3679"/>
                  </a:cubicBezTo>
                  <a:lnTo>
                    <a:pt x="4886" y="3444"/>
                  </a:lnTo>
                  <a:close/>
                  <a:moveTo>
                    <a:pt x="5342" y="4136"/>
                  </a:moveTo>
                  <a:lnTo>
                    <a:pt x="5510" y="4381"/>
                  </a:lnTo>
                  <a:cubicBezTo>
                    <a:pt x="5306" y="4436"/>
                    <a:pt x="5095" y="4464"/>
                    <a:pt x="4883" y="4464"/>
                  </a:cubicBezTo>
                  <a:cubicBezTo>
                    <a:pt x="4672" y="4464"/>
                    <a:pt x="4461" y="4436"/>
                    <a:pt x="4256" y="4381"/>
                  </a:cubicBezTo>
                  <a:lnTo>
                    <a:pt x="4425" y="4136"/>
                  </a:lnTo>
                  <a:cubicBezTo>
                    <a:pt x="4571" y="4193"/>
                    <a:pt x="4727" y="4222"/>
                    <a:pt x="4883" y="4222"/>
                  </a:cubicBezTo>
                  <a:cubicBezTo>
                    <a:pt x="5040" y="4222"/>
                    <a:pt x="5196" y="4193"/>
                    <a:pt x="5342" y="4136"/>
                  </a:cubicBezTo>
                  <a:close/>
                  <a:moveTo>
                    <a:pt x="4112" y="4885"/>
                  </a:moveTo>
                  <a:cubicBezTo>
                    <a:pt x="4280" y="4928"/>
                    <a:pt x="4449" y="4962"/>
                    <a:pt x="4622" y="4976"/>
                  </a:cubicBezTo>
                  <a:lnTo>
                    <a:pt x="4622" y="9603"/>
                  </a:lnTo>
                  <a:lnTo>
                    <a:pt x="4112" y="9603"/>
                  </a:lnTo>
                  <a:lnTo>
                    <a:pt x="4112" y="4885"/>
                  </a:lnTo>
                  <a:close/>
                  <a:moveTo>
                    <a:pt x="5654" y="4885"/>
                  </a:moveTo>
                  <a:lnTo>
                    <a:pt x="5654" y="9603"/>
                  </a:lnTo>
                  <a:lnTo>
                    <a:pt x="5145" y="9603"/>
                  </a:lnTo>
                  <a:lnTo>
                    <a:pt x="5145" y="4976"/>
                  </a:lnTo>
                  <a:cubicBezTo>
                    <a:pt x="5318" y="4962"/>
                    <a:pt x="5486" y="4933"/>
                    <a:pt x="5654" y="4885"/>
                  </a:cubicBezTo>
                  <a:close/>
                  <a:moveTo>
                    <a:pt x="4886" y="513"/>
                  </a:moveTo>
                  <a:cubicBezTo>
                    <a:pt x="6466" y="513"/>
                    <a:pt x="7888" y="1455"/>
                    <a:pt x="8503" y="2911"/>
                  </a:cubicBezTo>
                  <a:cubicBezTo>
                    <a:pt x="9123" y="4361"/>
                    <a:pt x="8806" y="6043"/>
                    <a:pt x="7706" y="7177"/>
                  </a:cubicBezTo>
                  <a:lnTo>
                    <a:pt x="7706" y="7181"/>
                  </a:lnTo>
                  <a:cubicBezTo>
                    <a:pt x="7062" y="7830"/>
                    <a:pt x="6678" y="8690"/>
                    <a:pt x="6610" y="9603"/>
                  </a:cubicBezTo>
                  <a:lnTo>
                    <a:pt x="6183" y="9603"/>
                  </a:lnTo>
                  <a:lnTo>
                    <a:pt x="6183" y="4515"/>
                  </a:lnTo>
                  <a:cubicBezTo>
                    <a:pt x="6183" y="4462"/>
                    <a:pt x="6164" y="4414"/>
                    <a:pt x="6135" y="4371"/>
                  </a:cubicBezTo>
                  <a:lnTo>
                    <a:pt x="5102" y="2829"/>
                  </a:lnTo>
                  <a:cubicBezTo>
                    <a:pt x="5052" y="2750"/>
                    <a:pt x="4969" y="2710"/>
                    <a:pt x="4885" y="2710"/>
                  </a:cubicBezTo>
                  <a:cubicBezTo>
                    <a:pt x="4802" y="2710"/>
                    <a:pt x="4718" y="2750"/>
                    <a:pt x="4665" y="2829"/>
                  </a:cubicBezTo>
                  <a:lnTo>
                    <a:pt x="3632" y="4371"/>
                  </a:lnTo>
                  <a:cubicBezTo>
                    <a:pt x="3603" y="4414"/>
                    <a:pt x="3589" y="4462"/>
                    <a:pt x="3589" y="4515"/>
                  </a:cubicBezTo>
                  <a:lnTo>
                    <a:pt x="3589" y="9603"/>
                  </a:lnTo>
                  <a:lnTo>
                    <a:pt x="3161" y="9603"/>
                  </a:lnTo>
                  <a:cubicBezTo>
                    <a:pt x="3094" y="8690"/>
                    <a:pt x="2705" y="7830"/>
                    <a:pt x="2061" y="7177"/>
                  </a:cubicBezTo>
                  <a:cubicBezTo>
                    <a:pt x="975" y="6048"/>
                    <a:pt x="658" y="4385"/>
                    <a:pt x="1259" y="2939"/>
                  </a:cubicBezTo>
                  <a:cubicBezTo>
                    <a:pt x="1859" y="1489"/>
                    <a:pt x="3262" y="537"/>
                    <a:pt x="4828" y="513"/>
                  </a:cubicBezTo>
                  <a:close/>
                  <a:moveTo>
                    <a:pt x="6601" y="10131"/>
                  </a:moveTo>
                  <a:lnTo>
                    <a:pt x="6601" y="10467"/>
                  </a:lnTo>
                  <a:lnTo>
                    <a:pt x="6601" y="10520"/>
                  </a:lnTo>
                  <a:lnTo>
                    <a:pt x="3171" y="10520"/>
                  </a:lnTo>
                  <a:cubicBezTo>
                    <a:pt x="3171" y="10506"/>
                    <a:pt x="3166" y="10487"/>
                    <a:pt x="3166" y="10467"/>
                  </a:cubicBezTo>
                  <a:lnTo>
                    <a:pt x="3166" y="10131"/>
                  </a:lnTo>
                  <a:close/>
                  <a:moveTo>
                    <a:pt x="6476" y="11044"/>
                  </a:moveTo>
                  <a:cubicBezTo>
                    <a:pt x="6245" y="11558"/>
                    <a:pt x="5741" y="11885"/>
                    <a:pt x="5179" y="11885"/>
                  </a:cubicBezTo>
                  <a:lnTo>
                    <a:pt x="4588" y="11885"/>
                  </a:lnTo>
                  <a:cubicBezTo>
                    <a:pt x="4031" y="11885"/>
                    <a:pt x="3521" y="11558"/>
                    <a:pt x="3291" y="11044"/>
                  </a:cubicBezTo>
                  <a:close/>
                  <a:moveTo>
                    <a:pt x="5299" y="12408"/>
                  </a:moveTo>
                  <a:lnTo>
                    <a:pt x="5299" y="12418"/>
                  </a:lnTo>
                  <a:lnTo>
                    <a:pt x="5304" y="12423"/>
                  </a:lnTo>
                  <a:cubicBezTo>
                    <a:pt x="5304" y="12543"/>
                    <a:pt x="5203" y="12639"/>
                    <a:pt x="5083" y="12639"/>
                  </a:cubicBezTo>
                  <a:lnTo>
                    <a:pt x="4684" y="12639"/>
                  </a:lnTo>
                  <a:cubicBezTo>
                    <a:pt x="4564" y="12639"/>
                    <a:pt x="4463" y="12543"/>
                    <a:pt x="4463" y="12423"/>
                  </a:cubicBezTo>
                  <a:lnTo>
                    <a:pt x="4463" y="12408"/>
                  </a:lnTo>
                  <a:close/>
                  <a:moveTo>
                    <a:pt x="4902" y="1"/>
                  </a:moveTo>
                  <a:cubicBezTo>
                    <a:pt x="3766" y="1"/>
                    <a:pt x="2630" y="432"/>
                    <a:pt x="1763" y="1292"/>
                  </a:cubicBezTo>
                  <a:cubicBezTo>
                    <a:pt x="34" y="3007"/>
                    <a:pt x="0" y="5788"/>
                    <a:pt x="1681" y="7542"/>
                  </a:cubicBezTo>
                  <a:cubicBezTo>
                    <a:pt x="2296" y="8161"/>
                    <a:pt x="2637" y="8997"/>
                    <a:pt x="2642" y="9867"/>
                  </a:cubicBezTo>
                  <a:lnTo>
                    <a:pt x="2642" y="10467"/>
                  </a:lnTo>
                  <a:cubicBezTo>
                    <a:pt x="2647" y="11289"/>
                    <a:pt x="3166" y="12024"/>
                    <a:pt x="3939" y="12298"/>
                  </a:cubicBezTo>
                  <a:lnTo>
                    <a:pt x="3939" y="12418"/>
                  </a:lnTo>
                  <a:cubicBezTo>
                    <a:pt x="3939" y="12831"/>
                    <a:pt x="4276" y="13162"/>
                    <a:pt x="4684" y="13162"/>
                  </a:cubicBezTo>
                  <a:lnTo>
                    <a:pt x="5088" y="13162"/>
                  </a:lnTo>
                  <a:cubicBezTo>
                    <a:pt x="5496" y="13162"/>
                    <a:pt x="5832" y="12831"/>
                    <a:pt x="5832" y="12418"/>
                  </a:cubicBezTo>
                  <a:lnTo>
                    <a:pt x="5832" y="12298"/>
                  </a:lnTo>
                  <a:cubicBezTo>
                    <a:pt x="6606" y="12024"/>
                    <a:pt x="7124" y="11289"/>
                    <a:pt x="7129" y="10467"/>
                  </a:cubicBezTo>
                  <a:lnTo>
                    <a:pt x="7129" y="9867"/>
                  </a:lnTo>
                  <a:cubicBezTo>
                    <a:pt x="7129" y="8997"/>
                    <a:pt x="7470" y="8161"/>
                    <a:pt x="8080" y="7547"/>
                  </a:cubicBezTo>
                  <a:cubicBezTo>
                    <a:pt x="9786" y="5788"/>
                    <a:pt x="9757" y="2988"/>
                    <a:pt x="8013" y="1268"/>
                  </a:cubicBezTo>
                  <a:cubicBezTo>
                    <a:pt x="7149" y="422"/>
                    <a:pt x="6025" y="1"/>
                    <a:pt x="490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3" name="Google Shape;1143;p45"/>
          <p:cNvGrpSpPr/>
          <p:nvPr/>
        </p:nvGrpSpPr>
        <p:grpSpPr>
          <a:xfrm>
            <a:off x="1736294" y="1326077"/>
            <a:ext cx="336465" cy="336439"/>
            <a:chOff x="1736294" y="1531477"/>
            <a:chExt cx="336465" cy="336439"/>
          </a:xfrm>
        </p:grpSpPr>
        <p:sp>
          <p:nvSpPr>
            <p:cNvPr id="1144" name="Google Shape;1144;p45"/>
            <p:cNvSpPr/>
            <p:nvPr/>
          </p:nvSpPr>
          <p:spPr>
            <a:xfrm>
              <a:off x="1741713" y="1536870"/>
              <a:ext cx="325627" cy="325784"/>
            </a:xfrm>
            <a:custGeom>
              <a:avLst/>
              <a:gdLst/>
              <a:ahLst/>
              <a:cxnLst/>
              <a:rect l="l" t="t" r="r" b="b"/>
              <a:pathLst>
                <a:path w="12438" h="12444" extrusionOk="0">
                  <a:moveTo>
                    <a:pt x="6217" y="1"/>
                  </a:moveTo>
                  <a:cubicBezTo>
                    <a:pt x="2782" y="1"/>
                    <a:pt x="0" y="2297"/>
                    <a:pt x="0" y="5127"/>
                  </a:cubicBezTo>
                  <a:cubicBezTo>
                    <a:pt x="0" y="7653"/>
                    <a:pt x="2215" y="9753"/>
                    <a:pt x="5131" y="10176"/>
                  </a:cubicBezTo>
                  <a:cubicBezTo>
                    <a:pt x="5198" y="11002"/>
                    <a:pt x="4924" y="11823"/>
                    <a:pt x="4372" y="12443"/>
                  </a:cubicBezTo>
                  <a:cubicBezTo>
                    <a:pt x="5751" y="12438"/>
                    <a:pt x="6961" y="11511"/>
                    <a:pt x="7312" y="10176"/>
                  </a:cubicBezTo>
                  <a:cubicBezTo>
                    <a:pt x="10223" y="9748"/>
                    <a:pt x="12438" y="7653"/>
                    <a:pt x="12438" y="5131"/>
                  </a:cubicBezTo>
                  <a:cubicBezTo>
                    <a:pt x="12438" y="2297"/>
                    <a:pt x="9651" y="1"/>
                    <a:pt x="621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45"/>
            <p:cNvSpPr/>
            <p:nvPr/>
          </p:nvSpPr>
          <p:spPr>
            <a:xfrm>
              <a:off x="1893767" y="1660387"/>
              <a:ext cx="21520" cy="21520"/>
            </a:xfrm>
            <a:custGeom>
              <a:avLst/>
              <a:gdLst/>
              <a:ahLst/>
              <a:cxnLst/>
              <a:rect l="l" t="t" r="r" b="b"/>
              <a:pathLst>
                <a:path w="822" h="822" extrusionOk="0">
                  <a:moveTo>
                    <a:pt x="409" y="0"/>
                  </a:moveTo>
                  <a:cubicBezTo>
                    <a:pt x="183" y="0"/>
                    <a:pt x="0" y="183"/>
                    <a:pt x="0" y="409"/>
                  </a:cubicBezTo>
                  <a:cubicBezTo>
                    <a:pt x="0" y="634"/>
                    <a:pt x="183" y="822"/>
                    <a:pt x="409" y="822"/>
                  </a:cubicBezTo>
                  <a:cubicBezTo>
                    <a:pt x="634" y="822"/>
                    <a:pt x="822" y="634"/>
                    <a:pt x="822" y="409"/>
                  </a:cubicBezTo>
                  <a:cubicBezTo>
                    <a:pt x="822" y="183"/>
                    <a:pt x="634" y="0"/>
                    <a:pt x="40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45"/>
            <p:cNvSpPr/>
            <p:nvPr/>
          </p:nvSpPr>
          <p:spPr>
            <a:xfrm>
              <a:off x="1843580" y="1660387"/>
              <a:ext cx="21520" cy="21520"/>
            </a:xfrm>
            <a:custGeom>
              <a:avLst/>
              <a:gdLst/>
              <a:ahLst/>
              <a:cxnLst/>
              <a:rect l="l" t="t" r="r" b="b"/>
              <a:pathLst>
                <a:path w="822" h="822" extrusionOk="0">
                  <a:moveTo>
                    <a:pt x="414" y="0"/>
                  </a:moveTo>
                  <a:cubicBezTo>
                    <a:pt x="188" y="0"/>
                    <a:pt x="0" y="183"/>
                    <a:pt x="0" y="409"/>
                  </a:cubicBezTo>
                  <a:cubicBezTo>
                    <a:pt x="0" y="634"/>
                    <a:pt x="188" y="822"/>
                    <a:pt x="414" y="822"/>
                  </a:cubicBezTo>
                  <a:cubicBezTo>
                    <a:pt x="639" y="822"/>
                    <a:pt x="822" y="634"/>
                    <a:pt x="822" y="409"/>
                  </a:cubicBezTo>
                  <a:cubicBezTo>
                    <a:pt x="822" y="183"/>
                    <a:pt x="639" y="0"/>
                    <a:pt x="41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45"/>
            <p:cNvSpPr/>
            <p:nvPr/>
          </p:nvSpPr>
          <p:spPr>
            <a:xfrm>
              <a:off x="1943823" y="1660387"/>
              <a:ext cx="21520" cy="21520"/>
            </a:xfrm>
            <a:custGeom>
              <a:avLst/>
              <a:gdLst/>
              <a:ahLst/>
              <a:cxnLst/>
              <a:rect l="l" t="t" r="r" b="b"/>
              <a:pathLst>
                <a:path w="822" h="822" extrusionOk="0">
                  <a:moveTo>
                    <a:pt x="413" y="0"/>
                  </a:moveTo>
                  <a:cubicBezTo>
                    <a:pt x="183" y="0"/>
                    <a:pt x="0" y="183"/>
                    <a:pt x="0" y="409"/>
                  </a:cubicBezTo>
                  <a:cubicBezTo>
                    <a:pt x="0" y="634"/>
                    <a:pt x="183" y="822"/>
                    <a:pt x="413" y="822"/>
                  </a:cubicBezTo>
                  <a:cubicBezTo>
                    <a:pt x="639" y="822"/>
                    <a:pt x="822" y="634"/>
                    <a:pt x="822" y="409"/>
                  </a:cubicBezTo>
                  <a:cubicBezTo>
                    <a:pt x="822" y="183"/>
                    <a:pt x="639" y="0"/>
                    <a:pt x="41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45"/>
            <p:cNvSpPr/>
            <p:nvPr/>
          </p:nvSpPr>
          <p:spPr>
            <a:xfrm>
              <a:off x="1736294" y="1531477"/>
              <a:ext cx="336465" cy="336439"/>
            </a:xfrm>
            <a:custGeom>
              <a:avLst/>
              <a:gdLst/>
              <a:ahLst/>
              <a:cxnLst/>
              <a:rect l="l" t="t" r="r" b="b"/>
              <a:pathLst>
                <a:path w="12852" h="12851" extrusionOk="0">
                  <a:moveTo>
                    <a:pt x="6428" y="0"/>
                  </a:moveTo>
                  <a:cubicBezTo>
                    <a:pt x="4723" y="0"/>
                    <a:pt x="3109" y="553"/>
                    <a:pt x="1898" y="1552"/>
                  </a:cubicBezTo>
                  <a:cubicBezTo>
                    <a:pt x="673" y="2561"/>
                    <a:pt x="1" y="3901"/>
                    <a:pt x="1" y="5333"/>
                  </a:cubicBezTo>
                  <a:cubicBezTo>
                    <a:pt x="1" y="6601"/>
                    <a:pt x="548" y="7831"/>
                    <a:pt x="1538" y="8791"/>
                  </a:cubicBezTo>
                  <a:cubicBezTo>
                    <a:pt x="2470" y="9699"/>
                    <a:pt x="3748" y="10324"/>
                    <a:pt x="5146" y="10559"/>
                  </a:cubicBezTo>
                  <a:cubicBezTo>
                    <a:pt x="5165" y="11280"/>
                    <a:pt x="4906" y="11976"/>
                    <a:pt x="4425" y="12510"/>
                  </a:cubicBezTo>
                  <a:cubicBezTo>
                    <a:pt x="4305" y="12644"/>
                    <a:pt x="4401" y="12851"/>
                    <a:pt x="4579" y="12851"/>
                  </a:cubicBezTo>
                  <a:cubicBezTo>
                    <a:pt x="6001" y="12851"/>
                    <a:pt x="7259" y="11924"/>
                    <a:pt x="7677" y="10559"/>
                  </a:cubicBezTo>
                  <a:cubicBezTo>
                    <a:pt x="8792" y="10386"/>
                    <a:pt x="9849" y="9944"/>
                    <a:pt x="10757" y="9272"/>
                  </a:cubicBezTo>
                  <a:cubicBezTo>
                    <a:pt x="10931" y="9136"/>
                    <a:pt x="10806" y="8898"/>
                    <a:pt x="10635" y="8898"/>
                  </a:cubicBezTo>
                  <a:cubicBezTo>
                    <a:pt x="10594" y="8898"/>
                    <a:pt x="10550" y="8912"/>
                    <a:pt x="10507" y="8945"/>
                  </a:cubicBezTo>
                  <a:cubicBezTo>
                    <a:pt x="9662" y="9584"/>
                    <a:pt x="8619" y="10012"/>
                    <a:pt x="7490" y="10175"/>
                  </a:cubicBezTo>
                  <a:cubicBezTo>
                    <a:pt x="7408" y="10189"/>
                    <a:pt x="7341" y="10247"/>
                    <a:pt x="7322" y="10329"/>
                  </a:cubicBezTo>
                  <a:cubicBezTo>
                    <a:pt x="7034" y="11414"/>
                    <a:pt x="6131" y="12231"/>
                    <a:pt x="5021" y="12409"/>
                  </a:cubicBezTo>
                  <a:cubicBezTo>
                    <a:pt x="5420" y="11804"/>
                    <a:pt x="5602" y="11083"/>
                    <a:pt x="5544" y="10367"/>
                  </a:cubicBezTo>
                  <a:cubicBezTo>
                    <a:pt x="5535" y="10271"/>
                    <a:pt x="5463" y="10194"/>
                    <a:pt x="5367" y="10180"/>
                  </a:cubicBezTo>
                  <a:cubicBezTo>
                    <a:pt x="2494" y="9762"/>
                    <a:pt x="409" y="7725"/>
                    <a:pt x="409" y="5333"/>
                  </a:cubicBezTo>
                  <a:cubicBezTo>
                    <a:pt x="409" y="2623"/>
                    <a:pt x="3109" y="413"/>
                    <a:pt x="6428" y="413"/>
                  </a:cubicBezTo>
                  <a:cubicBezTo>
                    <a:pt x="9743" y="413"/>
                    <a:pt x="12438" y="2623"/>
                    <a:pt x="12438" y="5333"/>
                  </a:cubicBezTo>
                  <a:cubicBezTo>
                    <a:pt x="12438" y="6457"/>
                    <a:pt x="11967" y="7552"/>
                    <a:pt x="11108" y="8422"/>
                  </a:cubicBezTo>
                  <a:cubicBezTo>
                    <a:pt x="10961" y="8572"/>
                    <a:pt x="11094" y="8776"/>
                    <a:pt x="11251" y="8776"/>
                  </a:cubicBezTo>
                  <a:cubicBezTo>
                    <a:pt x="11300" y="8776"/>
                    <a:pt x="11350" y="8756"/>
                    <a:pt x="11396" y="8710"/>
                  </a:cubicBezTo>
                  <a:cubicBezTo>
                    <a:pt x="12333" y="7763"/>
                    <a:pt x="12851" y="6562"/>
                    <a:pt x="12851" y="5333"/>
                  </a:cubicBezTo>
                  <a:cubicBezTo>
                    <a:pt x="12851" y="3901"/>
                    <a:pt x="12179" y="2561"/>
                    <a:pt x="10954" y="1552"/>
                  </a:cubicBezTo>
                  <a:cubicBezTo>
                    <a:pt x="9743" y="553"/>
                    <a:pt x="8134" y="0"/>
                    <a:pt x="642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9" name="Google Shape;1149;p45"/>
          <p:cNvGrpSpPr/>
          <p:nvPr/>
        </p:nvGrpSpPr>
        <p:grpSpPr>
          <a:xfrm>
            <a:off x="2807344" y="4089585"/>
            <a:ext cx="344764" cy="353692"/>
            <a:chOff x="2807344" y="4294985"/>
            <a:chExt cx="344764" cy="353692"/>
          </a:xfrm>
        </p:grpSpPr>
        <p:sp>
          <p:nvSpPr>
            <p:cNvPr id="1150" name="Google Shape;1150;p45"/>
            <p:cNvSpPr/>
            <p:nvPr/>
          </p:nvSpPr>
          <p:spPr>
            <a:xfrm>
              <a:off x="2890623" y="4300274"/>
              <a:ext cx="34846" cy="23169"/>
            </a:xfrm>
            <a:custGeom>
              <a:avLst/>
              <a:gdLst/>
              <a:ahLst/>
              <a:cxnLst/>
              <a:rect l="l" t="t" r="r" b="b"/>
              <a:pathLst>
                <a:path w="1331" h="885" extrusionOk="0">
                  <a:moveTo>
                    <a:pt x="279" y="1"/>
                  </a:moveTo>
                  <a:cubicBezTo>
                    <a:pt x="125" y="1"/>
                    <a:pt x="0" y="125"/>
                    <a:pt x="0" y="279"/>
                  </a:cubicBezTo>
                  <a:lnTo>
                    <a:pt x="0" y="884"/>
                  </a:lnTo>
                  <a:lnTo>
                    <a:pt x="1331" y="884"/>
                  </a:lnTo>
                  <a:lnTo>
                    <a:pt x="1331" y="279"/>
                  </a:lnTo>
                  <a:cubicBezTo>
                    <a:pt x="1331" y="125"/>
                    <a:pt x="1206" y="1"/>
                    <a:pt x="105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45"/>
            <p:cNvSpPr/>
            <p:nvPr/>
          </p:nvSpPr>
          <p:spPr>
            <a:xfrm>
              <a:off x="2821193" y="4300064"/>
              <a:ext cx="37490" cy="39349"/>
            </a:xfrm>
            <a:custGeom>
              <a:avLst/>
              <a:gdLst/>
              <a:ahLst/>
              <a:cxnLst/>
              <a:rect l="l" t="t" r="r" b="b"/>
              <a:pathLst>
                <a:path w="1432" h="1503" extrusionOk="0">
                  <a:moveTo>
                    <a:pt x="714" y="0"/>
                  </a:moveTo>
                  <a:cubicBezTo>
                    <a:pt x="643" y="0"/>
                    <a:pt x="572" y="40"/>
                    <a:pt x="543" y="119"/>
                  </a:cubicBezTo>
                  <a:lnTo>
                    <a:pt x="0" y="1503"/>
                  </a:lnTo>
                  <a:lnTo>
                    <a:pt x="1432" y="1503"/>
                  </a:lnTo>
                  <a:lnTo>
                    <a:pt x="884" y="119"/>
                  </a:lnTo>
                  <a:cubicBezTo>
                    <a:pt x="855" y="40"/>
                    <a:pt x="785" y="0"/>
                    <a:pt x="71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45"/>
            <p:cNvSpPr/>
            <p:nvPr/>
          </p:nvSpPr>
          <p:spPr>
            <a:xfrm>
              <a:off x="2890858" y="4420126"/>
              <a:ext cx="34243" cy="35710"/>
            </a:xfrm>
            <a:custGeom>
              <a:avLst/>
              <a:gdLst/>
              <a:ahLst/>
              <a:cxnLst/>
              <a:rect l="l" t="t" r="r" b="b"/>
              <a:pathLst>
                <a:path w="1308" h="1364" extrusionOk="0">
                  <a:moveTo>
                    <a:pt x="1" y="1"/>
                  </a:moveTo>
                  <a:lnTo>
                    <a:pt x="500" y="1259"/>
                  </a:lnTo>
                  <a:cubicBezTo>
                    <a:pt x="529" y="1329"/>
                    <a:pt x="593" y="1364"/>
                    <a:pt x="656" y="1364"/>
                  </a:cubicBezTo>
                  <a:cubicBezTo>
                    <a:pt x="719" y="1364"/>
                    <a:pt x="781" y="1329"/>
                    <a:pt x="808" y="1259"/>
                  </a:cubicBezTo>
                  <a:lnTo>
                    <a:pt x="130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45"/>
            <p:cNvSpPr/>
            <p:nvPr/>
          </p:nvSpPr>
          <p:spPr>
            <a:xfrm>
              <a:off x="2886853" y="4319778"/>
              <a:ext cx="42412" cy="103018"/>
            </a:xfrm>
            <a:custGeom>
              <a:avLst/>
              <a:gdLst/>
              <a:ahLst/>
              <a:cxnLst/>
              <a:rect l="l" t="t" r="r" b="b"/>
              <a:pathLst>
                <a:path w="1620" h="3935" extrusionOk="0">
                  <a:moveTo>
                    <a:pt x="279" y="0"/>
                  </a:moveTo>
                  <a:cubicBezTo>
                    <a:pt x="125" y="0"/>
                    <a:pt x="0" y="125"/>
                    <a:pt x="0" y="279"/>
                  </a:cubicBezTo>
                  <a:lnTo>
                    <a:pt x="0" y="3656"/>
                  </a:lnTo>
                  <a:cubicBezTo>
                    <a:pt x="0" y="3810"/>
                    <a:pt x="125" y="3935"/>
                    <a:pt x="279" y="3935"/>
                  </a:cubicBezTo>
                  <a:lnTo>
                    <a:pt x="1340" y="3935"/>
                  </a:lnTo>
                  <a:cubicBezTo>
                    <a:pt x="1494" y="3935"/>
                    <a:pt x="1619" y="3810"/>
                    <a:pt x="1619" y="3656"/>
                  </a:cubicBezTo>
                  <a:lnTo>
                    <a:pt x="1619" y="279"/>
                  </a:lnTo>
                  <a:cubicBezTo>
                    <a:pt x="1619" y="125"/>
                    <a:pt x="1494" y="0"/>
                    <a:pt x="134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45"/>
            <p:cNvSpPr/>
            <p:nvPr/>
          </p:nvSpPr>
          <p:spPr>
            <a:xfrm>
              <a:off x="2908844" y="4319778"/>
              <a:ext cx="20420" cy="103018"/>
            </a:xfrm>
            <a:custGeom>
              <a:avLst/>
              <a:gdLst/>
              <a:ahLst/>
              <a:cxnLst/>
              <a:rect l="l" t="t" r="r" b="b"/>
              <a:pathLst>
                <a:path w="780" h="3935" extrusionOk="0">
                  <a:moveTo>
                    <a:pt x="1" y="0"/>
                  </a:moveTo>
                  <a:cubicBezTo>
                    <a:pt x="155" y="0"/>
                    <a:pt x="279" y="125"/>
                    <a:pt x="279" y="279"/>
                  </a:cubicBezTo>
                  <a:lnTo>
                    <a:pt x="279" y="3656"/>
                  </a:lnTo>
                  <a:cubicBezTo>
                    <a:pt x="279" y="3810"/>
                    <a:pt x="155" y="3935"/>
                    <a:pt x="1" y="3935"/>
                  </a:cubicBezTo>
                  <a:lnTo>
                    <a:pt x="500" y="3935"/>
                  </a:lnTo>
                  <a:cubicBezTo>
                    <a:pt x="654" y="3935"/>
                    <a:pt x="779" y="3810"/>
                    <a:pt x="779" y="3656"/>
                  </a:cubicBezTo>
                  <a:lnTo>
                    <a:pt x="779" y="279"/>
                  </a:lnTo>
                  <a:cubicBezTo>
                    <a:pt x="779" y="125"/>
                    <a:pt x="654" y="0"/>
                    <a:pt x="50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45"/>
            <p:cNvSpPr/>
            <p:nvPr/>
          </p:nvSpPr>
          <p:spPr>
            <a:xfrm>
              <a:off x="2816926" y="4337999"/>
              <a:ext cx="45920" cy="224912"/>
            </a:xfrm>
            <a:custGeom>
              <a:avLst/>
              <a:gdLst/>
              <a:ahLst/>
              <a:cxnLst/>
              <a:rect l="l" t="t" r="r" b="b"/>
              <a:pathLst>
                <a:path w="1754" h="8591" extrusionOk="0">
                  <a:moveTo>
                    <a:pt x="307" y="1"/>
                  </a:moveTo>
                  <a:cubicBezTo>
                    <a:pt x="139" y="1"/>
                    <a:pt x="0" y="135"/>
                    <a:pt x="5" y="303"/>
                  </a:cubicBezTo>
                  <a:lnTo>
                    <a:pt x="5" y="8288"/>
                  </a:lnTo>
                  <a:cubicBezTo>
                    <a:pt x="0" y="8456"/>
                    <a:pt x="139" y="8590"/>
                    <a:pt x="307" y="8590"/>
                  </a:cubicBezTo>
                  <a:lnTo>
                    <a:pt x="1446" y="8590"/>
                  </a:lnTo>
                  <a:cubicBezTo>
                    <a:pt x="1614" y="8590"/>
                    <a:pt x="1753" y="8456"/>
                    <a:pt x="1753" y="8288"/>
                  </a:cubicBezTo>
                  <a:lnTo>
                    <a:pt x="1753" y="303"/>
                  </a:lnTo>
                  <a:cubicBezTo>
                    <a:pt x="1753" y="135"/>
                    <a:pt x="1614" y="1"/>
                    <a:pt x="144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45"/>
            <p:cNvSpPr/>
            <p:nvPr/>
          </p:nvSpPr>
          <p:spPr>
            <a:xfrm>
              <a:off x="2839938" y="4337999"/>
              <a:ext cx="22908" cy="224912"/>
            </a:xfrm>
            <a:custGeom>
              <a:avLst/>
              <a:gdLst/>
              <a:ahLst/>
              <a:cxnLst/>
              <a:rect l="l" t="t" r="r" b="b"/>
              <a:pathLst>
                <a:path w="875" h="8591" extrusionOk="0">
                  <a:moveTo>
                    <a:pt x="0" y="1"/>
                  </a:moveTo>
                  <a:lnTo>
                    <a:pt x="0" y="8590"/>
                  </a:lnTo>
                  <a:lnTo>
                    <a:pt x="567" y="8590"/>
                  </a:lnTo>
                  <a:cubicBezTo>
                    <a:pt x="735" y="8590"/>
                    <a:pt x="874" y="8456"/>
                    <a:pt x="874" y="8288"/>
                  </a:cubicBezTo>
                  <a:lnTo>
                    <a:pt x="874" y="303"/>
                  </a:lnTo>
                  <a:cubicBezTo>
                    <a:pt x="874" y="135"/>
                    <a:pt x="735" y="1"/>
                    <a:pt x="56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45"/>
            <p:cNvSpPr/>
            <p:nvPr/>
          </p:nvSpPr>
          <p:spPr>
            <a:xfrm>
              <a:off x="2816926" y="4532307"/>
              <a:ext cx="45920" cy="30604"/>
            </a:xfrm>
            <a:custGeom>
              <a:avLst/>
              <a:gdLst/>
              <a:ahLst/>
              <a:cxnLst/>
              <a:rect l="l" t="t" r="r" b="b"/>
              <a:pathLst>
                <a:path w="1754" h="1169" extrusionOk="0">
                  <a:moveTo>
                    <a:pt x="5" y="1"/>
                  </a:moveTo>
                  <a:lnTo>
                    <a:pt x="5" y="866"/>
                  </a:lnTo>
                  <a:cubicBezTo>
                    <a:pt x="0" y="1034"/>
                    <a:pt x="139" y="1168"/>
                    <a:pt x="307" y="1168"/>
                  </a:cubicBezTo>
                  <a:lnTo>
                    <a:pt x="1451" y="1168"/>
                  </a:lnTo>
                  <a:cubicBezTo>
                    <a:pt x="1619" y="1168"/>
                    <a:pt x="1753" y="1034"/>
                    <a:pt x="1753" y="866"/>
                  </a:cubicBezTo>
                  <a:lnTo>
                    <a:pt x="1753"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45"/>
            <p:cNvSpPr/>
            <p:nvPr/>
          </p:nvSpPr>
          <p:spPr>
            <a:xfrm>
              <a:off x="2888738" y="4484267"/>
              <a:ext cx="38615" cy="53486"/>
            </a:xfrm>
            <a:custGeom>
              <a:avLst/>
              <a:gdLst/>
              <a:ahLst/>
              <a:cxnLst/>
              <a:rect l="l" t="t" r="r" b="b"/>
              <a:pathLst>
                <a:path w="1475" h="2043" extrusionOk="0">
                  <a:moveTo>
                    <a:pt x="308" y="1"/>
                  </a:moveTo>
                  <a:cubicBezTo>
                    <a:pt x="139" y="1"/>
                    <a:pt x="0" y="140"/>
                    <a:pt x="0" y="308"/>
                  </a:cubicBezTo>
                  <a:lnTo>
                    <a:pt x="0" y="2043"/>
                  </a:lnTo>
                  <a:lnTo>
                    <a:pt x="1475" y="2043"/>
                  </a:lnTo>
                  <a:lnTo>
                    <a:pt x="1475" y="308"/>
                  </a:lnTo>
                  <a:cubicBezTo>
                    <a:pt x="1475" y="140"/>
                    <a:pt x="1340" y="1"/>
                    <a:pt x="117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45"/>
            <p:cNvSpPr/>
            <p:nvPr/>
          </p:nvSpPr>
          <p:spPr>
            <a:xfrm>
              <a:off x="2883685" y="4503012"/>
              <a:ext cx="48721" cy="59900"/>
            </a:xfrm>
            <a:custGeom>
              <a:avLst/>
              <a:gdLst/>
              <a:ahLst/>
              <a:cxnLst/>
              <a:rect l="l" t="t" r="r" b="b"/>
              <a:pathLst>
                <a:path w="1861" h="2288" extrusionOk="0">
                  <a:moveTo>
                    <a:pt x="308" y="1"/>
                  </a:moveTo>
                  <a:cubicBezTo>
                    <a:pt x="140" y="1"/>
                    <a:pt x="1" y="135"/>
                    <a:pt x="1" y="303"/>
                  </a:cubicBezTo>
                  <a:lnTo>
                    <a:pt x="1" y="1985"/>
                  </a:lnTo>
                  <a:cubicBezTo>
                    <a:pt x="1" y="2153"/>
                    <a:pt x="140" y="2287"/>
                    <a:pt x="308" y="2287"/>
                  </a:cubicBezTo>
                  <a:lnTo>
                    <a:pt x="1553" y="2287"/>
                  </a:lnTo>
                  <a:cubicBezTo>
                    <a:pt x="1721" y="2287"/>
                    <a:pt x="1860" y="2153"/>
                    <a:pt x="1860" y="1985"/>
                  </a:cubicBezTo>
                  <a:lnTo>
                    <a:pt x="1860" y="303"/>
                  </a:lnTo>
                  <a:cubicBezTo>
                    <a:pt x="1860" y="135"/>
                    <a:pt x="1721" y="1"/>
                    <a:pt x="155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45"/>
            <p:cNvSpPr/>
            <p:nvPr/>
          </p:nvSpPr>
          <p:spPr>
            <a:xfrm>
              <a:off x="2954371" y="4305693"/>
              <a:ext cx="188051" cy="253056"/>
            </a:xfrm>
            <a:custGeom>
              <a:avLst/>
              <a:gdLst/>
              <a:ahLst/>
              <a:cxnLst/>
              <a:rect l="l" t="t" r="r" b="b"/>
              <a:pathLst>
                <a:path w="7183" h="9666" extrusionOk="0">
                  <a:moveTo>
                    <a:pt x="308" y="0"/>
                  </a:moveTo>
                  <a:cubicBezTo>
                    <a:pt x="140" y="0"/>
                    <a:pt x="1" y="139"/>
                    <a:pt x="1" y="308"/>
                  </a:cubicBezTo>
                  <a:lnTo>
                    <a:pt x="1" y="9358"/>
                  </a:lnTo>
                  <a:cubicBezTo>
                    <a:pt x="1" y="9526"/>
                    <a:pt x="140" y="9666"/>
                    <a:pt x="308" y="9666"/>
                  </a:cubicBezTo>
                  <a:lnTo>
                    <a:pt x="6573" y="9666"/>
                  </a:lnTo>
                  <a:cubicBezTo>
                    <a:pt x="6909" y="9666"/>
                    <a:pt x="7183" y="9392"/>
                    <a:pt x="7183" y="9056"/>
                  </a:cubicBezTo>
                  <a:lnTo>
                    <a:pt x="7183" y="610"/>
                  </a:lnTo>
                  <a:cubicBezTo>
                    <a:pt x="7183" y="274"/>
                    <a:pt x="6909" y="0"/>
                    <a:pt x="657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45"/>
            <p:cNvSpPr/>
            <p:nvPr/>
          </p:nvSpPr>
          <p:spPr>
            <a:xfrm>
              <a:off x="3110718" y="4305693"/>
              <a:ext cx="31704" cy="253056"/>
            </a:xfrm>
            <a:custGeom>
              <a:avLst/>
              <a:gdLst/>
              <a:ahLst/>
              <a:cxnLst/>
              <a:rect l="l" t="t" r="r" b="b"/>
              <a:pathLst>
                <a:path w="1211" h="9666" extrusionOk="0">
                  <a:moveTo>
                    <a:pt x="0" y="0"/>
                  </a:moveTo>
                  <a:cubicBezTo>
                    <a:pt x="337" y="0"/>
                    <a:pt x="610" y="274"/>
                    <a:pt x="610" y="610"/>
                  </a:cubicBezTo>
                  <a:lnTo>
                    <a:pt x="610" y="9056"/>
                  </a:lnTo>
                  <a:cubicBezTo>
                    <a:pt x="610" y="9392"/>
                    <a:pt x="337" y="9666"/>
                    <a:pt x="0" y="9666"/>
                  </a:cubicBezTo>
                  <a:lnTo>
                    <a:pt x="601" y="9666"/>
                  </a:lnTo>
                  <a:cubicBezTo>
                    <a:pt x="937" y="9666"/>
                    <a:pt x="1211" y="9392"/>
                    <a:pt x="1211" y="9056"/>
                  </a:cubicBezTo>
                  <a:lnTo>
                    <a:pt x="1211" y="610"/>
                  </a:lnTo>
                  <a:cubicBezTo>
                    <a:pt x="1211" y="274"/>
                    <a:pt x="937" y="0"/>
                    <a:pt x="60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45"/>
            <p:cNvSpPr/>
            <p:nvPr/>
          </p:nvSpPr>
          <p:spPr>
            <a:xfrm>
              <a:off x="2982174" y="4300274"/>
              <a:ext cx="17881" cy="264025"/>
            </a:xfrm>
            <a:custGeom>
              <a:avLst/>
              <a:gdLst/>
              <a:ahLst/>
              <a:cxnLst/>
              <a:rect l="l" t="t" r="r" b="b"/>
              <a:pathLst>
                <a:path w="683" h="10085" extrusionOk="0">
                  <a:moveTo>
                    <a:pt x="178" y="1"/>
                  </a:moveTo>
                  <a:cubicBezTo>
                    <a:pt x="82" y="1"/>
                    <a:pt x="1" y="77"/>
                    <a:pt x="1" y="178"/>
                  </a:cubicBezTo>
                  <a:lnTo>
                    <a:pt x="1" y="9902"/>
                  </a:lnTo>
                  <a:cubicBezTo>
                    <a:pt x="1" y="10002"/>
                    <a:pt x="82" y="10084"/>
                    <a:pt x="178" y="10084"/>
                  </a:cubicBezTo>
                  <a:lnTo>
                    <a:pt x="500" y="10084"/>
                  </a:lnTo>
                  <a:cubicBezTo>
                    <a:pt x="601" y="10084"/>
                    <a:pt x="683" y="10002"/>
                    <a:pt x="683" y="9902"/>
                  </a:cubicBezTo>
                  <a:lnTo>
                    <a:pt x="683" y="178"/>
                  </a:lnTo>
                  <a:cubicBezTo>
                    <a:pt x="683" y="77"/>
                    <a:pt x="601" y="1"/>
                    <a:pt x="50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45"/>
            <p:cNvSpPr/>
            <p:nvPr/>
          </p:nvSpPr>
          <p:spPr>
            <a:xfrm>
              <a:off x="2812502" y="4583253"/>
              <a:ext cx="334449" cy="60266"/>
            </a:xfrm>
            <a:custGeom>
              <a:avLst/>
              <a:gdLst/>
              <a:ahLst/>
              <a:cxnLst/>
              <a:rect l="l" t="t" r="r" b="b"/>
              <a:pathLst>
                <a:path w="12775" h="2302" extrusionOk="0">
                  <a:moveTo>
                    <a:pt x="304" y="1"/>
                  </a:moveTo>
                  <a:cubicBezTo>
                    <a:pt x="135" y="1"/>
                    <a:pt x="1" y="135"/>
                    <a:pt x="1" y="303"/>
                  </a:cubicBezTo>
                  <a:lnTo>
                    <a:pt x="1" y="1994"/>
                  </a:lnTo>
                  <a:cubicBezTo>
                    <a:pt x="1" y="2162"/>
                    <a:pt x="135" y="2302"/>
                    <a:pt x="304" y="2302"/>
                  </a:cubicBezTo>
                  <a:lnTo>
                    <a:pt x="12467" y="2302"/>
                  </a:lnTo>
                  <a:cubicBezTo>
                    <a:pt x="12636" y="2302"/>
                    <a:pt x="12775" y="2162"/>
                    <a:pt x="12775" y="1994"/>
                  </a:cubicBezTo>
                  <a:lnTo>
                    <a:pt x="12775" y="303"/>
                  </a:lnTo>
                  <a:cubicBezTo>
                    <a:pt x="12775" y="135"/>
                    <a:pt x="12636" y="1"/>
                    <a:pt x="1246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45"/>
            <p:cNvSpPr/>
            <p:nvPr/>
          </p:nvSpPr>
          <p:spPr>
            <a:xfrm>
              <a:off x="3123913" y="4583253"/>
              <a:ext cx="23038" cy="60266"/>
            </a:xfrm>
            <a:custGeom>
              <a:avLst/>
              <a:gdLst/>
              <a:ahLst/>
              <a:cxnLst/>
              <a:rect l="l" t="t" r="r" b="b"/>
              <a:pathLst>
                <a:path w="880" h="2302" extrusionOk="0">
                  <a:moveTo>
                    <a:pt x="1" y="1"/>
                  </a:moveTo>
                  <a:cubicBezTo>
                    <a:pt x="169" y="1"/>
                    <a:pt x="303" y="135"/>
                    <a:pt x="303" y="303"/>
                  </a:cubicBezTo>
                  <a:lnTo>
                    <a:pt x="303" y="1994"/>
                  </a:lnTo>
                  <a:cubicBezTo>
                    <a:pt x="303" y="2162"/>
                    <a:pt x="169" y="2302"/>
                    <a:pt x="1" y="2302"/>
                  </a:cubicBezTo>
                  <a:lnTo>
                    <a:pt x="572" y="2302"/>
                  </a:lnTo>
                  <a:cubicBezTo>
                    <a:pt x="741" y="2302"/>
                    <a:pt x="880" y="2162"/>
                    <a:pt x="880" y="1994"/>
                  </a:cubicBezTo>
                  <a:lnTo>
                    <a:pt x="880" y="303"/>
                  </a:lnTo>
                  <a:cubicBezTo>
                    <a:pt x="880" y="135"/>
                    <a:pt x="741" y="1"/>
                    <a:pt x="57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45"/>
            <p:cNvSpPr/>
            <p:nvPr/>
          </p:nvSpPr>
          <p:spPr>
            <a:xfrm>
              <a:off x="2881695" y="4294985"/>
              <a:ext cx="52700" cy="166060"/>
            </a:xfrm>
            <a:custGeom>
              <a:avLst/>
              <a:gdLst/>
              <a:ahLst/>
              <a:cxnLst/>
              <a:rect l="l" t="t" r="r" b="b"/>
              <a:pathLst>
                <a:path w="2013" h="6343" extrusionOk="0">
                  <a:moveTo>
                    <a:pt x="1393" y="399"/>
                  </a:moveTo>
                  <a:cubicBezTo>
                    <a:pt x="1441" y="399"/>
                    <a:pt x="1475" y="433"/>
                    <a:pt x="1475" y="476"/>
                  </a:cubicBezTo>
                  <a:lnTo>
                    <a:pt x="1475" y="750"/>
                  </a:lnTo>
                  <a:lnTo>
                    <a:pt x="538" y="750"/>
                  </a:lnTo>
                  <a:lnTo>
                    <a:pt x="538" y="476"/>
                  </a:lnTo>
                  <a:cubicBezTo>
                    <a:pt x="538" y="433"/>
                    <a:pt x="577" y="399"/>
                    <a:pt x="620" y="399"/>
                  </a:cubicBezTo>
                  <a:close/>
                  <a:moveTo>
                    <a:pt x="1331" y="5079"/>
                  </a:moveTo>
                  <a:lnTo>
                    <a:pt x="1009" y="5890"/>
                  </a:lnTo>
                  <a:lnTo>
                    <a:pt x="682" y="5079"/>
                  </a:lnTo>
                  <a:close/>
                  <a:moveTo>
                    <a:pt x="620" y="1"/>
                  </a:moveTo>
                  <a:cubicBezTo>
                    <a:pt x="356" y="1"/>
                    <a:pt x="144" y="217"/>
                    <a:pt x="144" y="476"/>
                  </a:cubicBezTo>
                  <a:lnTo>
                    <a:pt x="144" y="885"/>
                  </a:lnTo>
                  <a:cubicBezTo>
                    <a:pt x="53" y="976"/>
                    <a:pt x="5" y="1096"/>
                    <a:pt x="0" y="1226"/>
                  </a:cubicBezTo>
                  <a:lnTo>
                    <a:pt x="0" y="4603"/>
                  </a:lnTo>
                  <a:cubicBezTo>
                    <a:pt x="5" y="4766"/>
                    <a:pt x="91" y="4920"/>
                    <a:pt x="231" y="5007"/>
                  </a:cubicBezTo>
                  <a:lnTo>
                    <a:pt x="668" y="6111"/>
                  </a:lnTo>
                  <a:cubicBezTo>
                    <a:pt x="730" y="6265"/>
                    <a:pt x="870" y="6342"/>
                    <a:pt x="1008" y="6342"/>
                  </a:cubicBezTo>
                  <a:cubicBezTo>
                    <a:pt x="1147" y="6342"/>
                    <a:pt x="1285" y="6265"/>
                    <a:pt x="1345" y="6111"/>
                  </a:cubicBezTo>
                  <a:lnTo>
                    <a:pt x="1787" y="5007"/>
                  </a:lnTo>
                  <a:cubicBezTo>
                    <a:pt x="1927" y="4920"/>
                    <a:pt x="2013" y="4766"/>
                    <a:pt x="2013" y="4603"/>
                  </a:cubicBezTo>
                  <a:lnTo>
                    <a:pt x="2013" y="3666"/>
                  </a:lnTo>
                  <a:cubicBezTo>
                    <a:pt x="2006" y="3541"/>
                    <a:pt x="1911" y="3479"/>
                    <a:pt x="1816" y="3479"/>
                  </a:cubicBezTo>
                  <a:cubicBezTo>
                    <a:pt x="1721" y="3479"/>
                    <a:pt x="1626" y="3541"/>
                    <a:pt x="1619" y="3666"/>
                  </a:cubicBezTo>
                  <a:lnTo>
                    <a:pt x="1619" y="4603"/>
                  </a:lnTo>
                  <a:cubicBezTo>
                    <a:pt x="1619" y="4646"/>
                    <a:pt x="1581" y="4680"/>
                    <a:pt x="1537" y="4680"/>
                  </a:cubicBezTo>
                  <a:lnTo>
                    <a:pt x="481" y="4680"/>
                  </a:lnTo>
                  <a:cubicBezTo>
                    <a:pt x="432" y="4680"/>
                    <a:pt x="399" y="4646"/>
                    <a:pt x="399" y="4603"/>
                  </a:cubicBezTo>
                  <a:lnTo>
                    <a:pt x="399" y="1226"/>
                  </a:lnTo>
                  <a:cubicBezTo>
                    <a:pt x="399" y="1183"/>
                    <a:pt x="432" y="1144"/>
                    <a:pt x="481" y="1144"/>
                  </a:cubicBezTo>
                  <a:lnTo>
                    <a:pt x="1537" y="1144"/>
                  </a:lnTo>
                  <a:cubicBezTo>
                    <a:pt x="1581" y="1144"/>
                    <a:pt x="1619" y="1183"/>
                    <a:pt x="1619" y="1226"/>
                  </a:cubicBezTo>
                  <a:lnTo>
                    <a:pt x="1619" y="2806"/>
                  </a:lnTo>
                  <a:cubicBezTo>
                    <a:pt x="1626" y="2929"/>
                    <a:pt x="1721" y="2990"/>
                    <a:pt x="1816" y="2990"/>
                  </a:cubicBezTo>
                  <a:cubicBezTo>
                    <a:pt x="1911" y="2990"/>
                    <a:pt x="2006" y="2929"/>
                    <a:pt x="2013" y="2806"/>
                  </a:cubicBezTo>
                  <a:lnTo>
                    <a:pt x="2013" y="1226"/>
                  </a:lnTo>
                  <a:cubicBezTo>
                    <a:pt x="2013" y="1096"/>
                    <a:pt x="1960" y="976"/>
                    <a:pt x="1874" y="885"/>
                  </a:cubicBezTo>
                  <a:lnTo>
                    <a:pt x="1874" y="476"/>
                  </a:lnTo>
                  <a:cubicBezTo>
                    <a:pt x="1869" y="217"/>
                    <a:pt x="1658" y="1"/>
                    <a:pt x="139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45"/>
            <p:cNvSpPr/>
            <p:nvPr/>
          </p:nvSpPr>
          <p:spPr>
            <a:xfrm>
              <a:off x="2811768" y="4295064"/>
              <a:ext cx="56235" cy="273005"/>
            </a:xfrm>
            <a:custGeom>
              <a:avLst/>
              <a:gdLst/>
              <a:ahLst/>
              <a:cxnLst/>
              <a:rect l="l" t="t" r="r" b="b"/>
              <a:pathLst>
                <a:path w="2148" h="10428" extrusionOk="0">
                  <a:moveTo>
                    <a:pt x="1076" y="421"/>
                  </a:moveTo>
                  <a:lnTo>
                    <a:pt x="1480" y="1444"/>
                  </a:lnTo>
                  <a:lnTo>
                    <a:pt x="668" y="1444"/>
                  </a:lnTo>
                  <a:lnTo>
                    <a:pt x="1076" y="421"/>
                  </a:lnTo>
                  <a:close/>
                  <a:moveTo>
                    <a:pt x="874" y="1838"/>
                  </a:moveTo>
                  <a:lnTo>
                    <a:pt x="874" y="8866"/>
                  </a:lnTo>
                  <a:lnTo>
                    <a:pt x="442" y="8866"/>
                  </a:lnTo>
                  <a:cubicBezTo>
                    <a:pt x="438" y="8865"/>
                    <a:pt x="434" y="8864"/>
                    <a:pt x="429" y="8864"/>
                  </a:cubicBezTo>
                  <a:cubicBezTo>
                    <a:pt x="419" y="8864"/>
                    <a:pt x="409" y="8867"/>
                    <a:pt x="399" y="8871"/>
                  </a:cubicBezTo>
                  <a:lnTo>
                    <a:pt x="399" y="1943"/>
                  </a:lnTo>
                  <a:cubicBezTo>
                    <a:pt x="394" y="1886"/>
                    <a:pt x="442" y="1838"/>
                    <a:pt x="504" y="1838"/>
                  </a:cubicBezTo>
                  <a:close/>
                  <a:moveTo>
                    <a:pt x="1643" y="1838"/>
                  </a:moveTo>
                  <a:cubicBezTo>
                    <a:pt x="1705" y="1838"/>
                    <a:pt x="1754" y="1886"/>
                    <a:pt x="1754" y="1943"/>
                  </a:cubicBezTo>
                  <a:lnTo>
                    <a:pt x="1754" y="8871"/>
                  </a:lnTo>
                  <a:cubicBezTo>
                    <a:pt x="1734" y="8866"/>
                    <a:pt x="1720" y="8866"/>
                    <a:pt x="1705" y="8866"/>
                  </a:cubicBezTo>
                  <a:lnTo>
                    <a:pt x="1273" y="8866"/>
                  </a:lnTo>
                  <a:lnTo>
                    <a:pt x="1273" y="1838"/>
                  </a:lnTo>
                  <a:close/>
                  <a:moveTo>
                    <a:pt x="1749" y="9255"/>
                  </a:moveTo>
                  <a:lnTo>
                    <a:pt x="1749" y="9923"/>
                  </a:lnTo>
                  <a:cubicBezTo>
                    <a:pt x="1754" y="9985"/>
                    <a:pt x="1705" y="10033"/>
                    <a:pt x="1643" y="10033"/>
                  </a:cubicBezTo>
                  <a:lnTo>
                    <a:pt x="504" y="10033"/>
                  </a:lnTo>
                  <a:cubicBezTo>
                    <a:pt x="447" y="10033"/>
                    <a:pt x="399" y="9985"/>
                    <a:pt x="399" y="9928"/>
                  </a:cubicBezTo>
                  <a:lnTo>
                    <a:pt x="399" y="9255"/>
                  </a:lnTo>
                  <a:cubicBezTo>
                    <a:pt x="413" y="9255"/>
                    <a:pt x="428" y="9260"/>
                    <a:pt x="442" y="9260"/>
                  </a:cubicBezTo>
                  <a:lnTo>
                    <a:pt x="1705" y="9260"/>
                  </a:lnTo>
                  <a:cubicBezTo>
                    <a:pt x="1720" y="9260"/>
                    <a:pt x="1734" y="9255"/>
                    <a:pt x="1749" y="9255"/>
                  </a:cubicBezTo>
                  <a:close/>
                  <a:moveTo>
                    <a:pt x="1074" y="0"/>
                  </a:moveTo>
                  <a:cubicBezTo>
                    <a:pt x="928" y="0"/>
                    <a:pt x="783" y="79"/>
                    <a:pt x="721" y="238"/>
                  </a:cubicBezTo>
                  <a:lnTo>
                    <a:pt x="202" y="1540"/>
                  </a:lnTo>
                  <a:cubicBezTo>
                    <a:pt x="77" y="1636"/>
                    <a:pt x="0" y="1785"/>
                    <a:pt x="0" y="1943"/>
                  </a:cubicBezTo>
                  <a:lnTo>
                    <a:pt x="0" y="9928"/>
                  </a:lnTo>
                  <a:cubicBezTo>
                    <a:pt x="0" y="10206"/>
                    <a:pt x="226" y="10427"/>
                    <a:pt x="504" y="10427"/>
                  </a:cubicBezTo>
                  <a:lnTo>
                    <a:pt x="1643" y="10427"/>
                  </a:lnTo>
                  <a:cubicBezTo>
                    <a:pt x="1922" y="10427"/>
                    <a:pt x="2147" y="10201"/>
                    <a:pt x="2147" y="9928"/>
                  </a:cubicBezTo>
                  <a:lnTo>
                    <a:pt x="2147" y="1943"/>
                  </a:lnTo>
                  <a:cubicBezTo>
                    <a:pt x="2147" y="1785"/>
                    <a:pt x="2071" y="1636"/>
                    <a:pt x="1946" y="1540"/>
                  </a:cubicBezTo>
                  <a:lnTo>
                    <a:pt x="1427" y="238"/>
                  </a:lnTo>
                  <a:cubicBezTo>
                    <a:pt x="1364" y="79"/>
                    <a:pt x="1219" y="0"/>
                    <a:pt x="107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45"/>
            <p:cNvSpPr/>
            <p:nvPr/>
          </p:nvSpPr>
          <p:spPr>
            <a:xfrm>
              <a:off x="2878554" y="4479109"/>
              <a:ext cx="59010" cy="88960"/>
            </a:xfrm>
            <a:custGeom>
              <a:avLst/>
              <a:gdLst/>
              <a:ahLst/>
              <a:cxnLst/>
              <a:rect l="l" t="t" r="r" b="b"/>
              <a:pathLst>
                <a:path w="2254" h="3398" extrusionOk="0">
                  <a:moveTo>
                    <a:pt x="688" y="399"/>
                  </a:moveTo>
                  <a:cubicBezTo>
                    <a:pt x="691" y="399"/>
                    <a:pt x="694" y="399"/>
                    <a:pt x="697" y="400"/>
                  </a:cubicBezTo>
                  <a:lnTo>
                    <a:pt x="1561" y="400"/>
                  </a:lnTo>
                  <a:cubicBezTo>
                    <a:pt x="1619" y="400"/>
                    <a:pt x="1667" y="443"/>
                    <a:pt x="1667" y="505"/>
                  </a:cubicBezTo>
                  <a:lnTo>
                    <a:pt x="1667" y="717"/>
                  </a:lnTo>
                  <a:lnTo>
                    <a:pt x="586" y="717"/>
                  </a:lnTo>
                  <a:lnTo>
                    <a:pt x="586" y="505"/>
                  </a:lnTo>
                  <a:cubicBezTo>
                    <a:pt x="586" y="446"/>
                    <a:pt x="630" y="399"/>
                    <a:pt x="688" y="399"/>
                  </a:cubicBezTo>
                  <a:close/>
                  <a:moveTo>
                    <a:pt x="1749" y="1111"/>
                  </a:moveTo>
                  <a:cubicBezTo>
                    <a:pt x="1811" y="1111"/>
                    <a:pt x="1859" y="1159"/>
                    <a:pt x="1859" y="1221"/>
                  </a:cubicBezTo>
                  <a:lnTo>
                    <a:pt x="1859" y="2898"/>
                  </a:lnTo>
                  <a:cubicBezTo>
                    <a:pt x="1859" y="2955"/>
                    <a:pt x="1811" y="3003"/>
                    <a:pt x="1749" y="3003"/>
                  </a:cubicBezTo>
                  <a:lnTo>
                    <a:pt x="504" y="3003"/>
                  </a:lnTo>
                  <a:cubicBezTo>
                    <a:pt x="442" y="3003"/>
                    <a:pt x="399" y="2955"/>
                    <a:pt x="399" y="2898"/>
                  </a:cubicBezTo>
                  <a:lnTo>
                    <a:pt x="399" y="1221"/>
                  </a:lnTo>
                  <a:cubicBezTo>
                    <a:pt x="394" y="1159"/>
                    <a:pt x="442" y="1111"/>
                    <a:pt x="504" y="1111"/>
                  </a:cubicBezTo>
                  <a:close/>
                  <a:moveTo>
                    <a:pt x="697" y="1"/>
                  </a:moveTo>
                  <a:cubicBezTo>
                    <a:pt x="418" y="1"/>
                    <a:pt x="192" y="227"/>
                    <a:pt x="192" y="505"/>
                  </a:cubicBezTo>
                  <a:lnTo>
                    <a:pt x="192" y="827"/>
                  </a:lnTo>
                  <a:cubicBezTo>
                    <a:pt x="72" y="918"/>
                    <a:pt x="0" y="1067"/>
                    <a:pt x="0" y="1221"/>
                  </a:cubicBezTo>
                  <a:lnTo>
                    <a:pt x="0" y="2898"/>
                  </a:lnTo>
                  <a:cubicBezTo>
                    <a:pt x="0" y="3176"/>
                    <a:pt x="226" y="3397"/>
                    <a:pt x="504" y="3397"/>
                  </a:cubicBezTo>
                  <a:lnTo>
                    <a:pt x="1749" y="3397"/>
                  </a:lnTo>
                  <a:cubicBezTo>
                    <a:pt x="2027" y="3397"/>
                    <a:pt x="2253" y="3176"/>
                    <a:pt x="2253" y="2898"/>
                  </a:cubicBezTo>
                  <a:lnTo>
                    <a:pt x="2253" y="1221"/>
                  </a:lnTo>
                  <a:cubicBezTo>
                    <a:pt x="2253" y="1067"/>
                    <a:pt x="2181" y="918"/>
                    <a:pt x="2061" y="827"/>
                  </a:cubicBezTo>
                  <a:lnTo>
                    <a:pt x="2061" y="505"/>
                  </a:lnTo>
                  <a:cubicBezTo>
                    <a:pt x="2061" y="227"/>
                    <a:pt x="1835" y="1"/>
                    <a:pt x="156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45"/>
            <p:cNvSpPr/>
            <p:nvPr/>
          </p:nvSpPr>
          <p:spPr>
            <a:xfrm>
              <a:off x="2949030" y="4294985"/>
              <a:ext cx="198549" cy="274471"/>
            </a:xfrm>
            <a:custGeom>
              <a:avLst/>
              <a:gdLst/>
              <a:ahLst/>
              <a:cxnLst/>
              <a:rect l="l" t="t" r="r" b="b"/>
              <a:pathLst>
                <a:path w="7584" h="10484" extrusionOk="0">
                  <a:moveTo>
                    <a:pt x="6777" y="611"/>
                  </a:moveTo>
                  <a:cubicBezTo>
                    <a:pt x="7003" y="611"/>
                    <a:pt x="7185" y="793"/>
                    <a:pt x="7185" y="1019"/>
                  </a:cubicBezTo>
                  <a:lnTo>
                    <a:pt x="7190" y="1019"/>
                  </a:lnTo>
                  <a:lnTo>
                    <a:pt x="7190" y="9465"/>
                  </a:lnTo>
                  <a:cubicBezTo>
                    <a:pt x="7185" y="9690"/>
                    <a:pt x="7003" y="9873"/>
                    <a:pt x="6777" y="9873"/>
                  </a:cubicBezTo>
                  <a:lnTo>
                    <a:pt x="2146" y="9873"/>
                  </a:lnTo>
                  <a:lnTo>
                    <a:pt x="2146" y="611"/>
                  </a:lnTo>
                  <a:close/>
                  <a:moveTo>
                    <a:pt x="1752" y="395"/>
                  </a:moveTo>
                  <a:lnTo>
                    <a:pt x="1752" y="10089"/>
                  </a:lnTo>
                  <a:lnTo>
                    <a:pt x="1464" y="10089"/>
                  </a:lnTo>
                  <a:lnTo>
                    <a:pt x="1464" y="395"/>
                  </a:lnTo>
                  <a:close/>
                  <a:moveTo>
                    <a:pt x="1444" y="1"/>
                  </a:moveTo>
                  <a:cubicBezTo>
                    <a:pt x="1300" y="1"/>
                    <a:pt x="1170" y="82"/>
                    <a:pt x="1103" y="212"/>
                  </a:cubicBezTo>
                  <a:lnTo>
                    <a:pt x="512" y="212"/>
                  </a:lnTo>
                  <a:cubicBezTo>
                    <a:pt x="234" y="212"/>
                    <a:pt x="8" y="438"/>
                    <a:pt x="8" y="717"/>
                  </a:cubicBezTo>
                  <a:lnTo>
                    <a:pt x="8" y="2806"/>
                  </a:lnTo>
                  <a:cubicBezTo>
                    <a:pt x="1" y="2946"/>
                    <a:pt x="104" y="3015"/>
                    <a:pt x="207" y="3015"/>
                  </a:cubicBezTo>
                  <a:cubicBezTo>
                    <a:pt x="311" y="3015"/>
                    <a:pt x="414" y="2946"/>
                    <a:pt x="407" y="2806"/>
                  </a:cubicBezTo>
                  <a:lnTo>
                    <a:pt x="407" y="717"/>
                  </a:lnTo>
                  <a:cubicBezTo>
                    <a:pt x="407" y="654"/>
                    <a:pt x="455" y="606"/>
                    <a:pt x="512" y="606"/>
                  </a:cubicBezTo>
                  <a:lnTo>
                    <a:pt x="1065" y="606"/>
                  </a:lnTo>
                  <a:lnTo>
                    <a:pt x="1065" y="9873"/>
                  </a:lnTo>
                  <a:lnTo>
                    <a:pt x="512" y="9873"/>
                  </a:lnTo>
                  <a:cubicBezTo>
                    <a:pt x="455" y="9873"/>
                    <a:pt x="407" y="9825"/>
                    <a:pt x="407" y="9767"/>
                  </a:cubicBezTo>
                  <a:lnTo>
                    <a:pt x="407" y="3666"/>
                  </a:lnTo>
                  <a:cubicBezTo>
                    <a:pt x="399" y="3541"/>
                    <a:pt x="303" y="3479"/>
                    <a:pt x="207" y="3479"/>
                  </a:cubicBezTo>
                  <a:cubicBezTo>
                    <a:pt x="111" y="3479"/>
                    <a:pt x="15" y="3541"/>
                    <a:pt x="8" y="3666"/>
                  </a:cubicBezTo>
                  <a:lnTo>
                    <a:pt x="8" y="9767"/>
                  </a:lnTo>
                  <a:cubicBezTo>
                    <a:pt x="8" y="10046"/>
                    <a:pt x="234" y="10272"/>
                    <a:pt x="512" y="10272"/>
                  </a:cubicBezTo>
                  <a:lnTo>
                    <a:pt x="1103" y="10272"/>
                  </a:lnTo>
                  <a:cubicBezTo>
                    <a:pt x="1170" y="10401"/>
                    <a:pt x="1300" y="10483"/>
                    <a:pt x="1444" y="10483"/>
                  </a:cubicBezTo>
                  <a:lnTo>
                    <a:pt x="1766" y="10483"/>
                  </a:lnTo>
                  <a:cubicBezTo>
                    <a:pt x="1910" y="10483"/>
                    <a:pt x="2045" y="10401"/>
                    <a:pt x="2107" y="10272"/>
                  </a:cubicBezTo>
                  <a:lnTo>
                    <a:pt x="6777" y="10272"/>
                  </a:lnTo>
                  <a:cubicBezTo>
                    <a:pt x="7224" y="10272"/>
                    <a:pt x="7584" y="9907"/>
                    <a:pt x="7584" y="9465"/>
                  </a:cubicBezTo>
                  <a:lnTo>
                    <a:pt x="7584" y="1019"/>
                  </a:lnTo>
                  <a:cubicBezTo>
                    <a:pt x="7584" y="572"/>
                    <a:pt x="7224" y="212"/>
                    <a:pt x="6777" y="212"/>
                  </a:cubicBezTo>
                  <a:lnTo>
                    <a:pt x="2107" y="212"/>
                  </a:lnTo>
                  <a:cubicBezTo>
                    <a:pt x="2045" y="82"/>
                    <a:pt x="1910" y="1"/>
                    <a:pt x="176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45"/>
            <p:cNvSpPr/>
            <p:nvPr/>
          </p:nvSpPr>
          <p:spPr>
            <a:xfrm>
              <a:off x="3086187" y="4526652"/>
              <a:ext cx="31599" cy="10367"/>
            </a:xfrm>
            <a:custGeom>
              <a:avLst/>
              <a:gdLst/>
              <a:ahLst/>
              <a:cxnLst/>
              <a:rect l="l" t="t" r="r" b="b"/>
              <a:pathLst>
                <a:path w="1207" h="396" extrusionOk="0">
                  <a:moveTo>
                    <a:pt x="256" y="0"/>
                  </a:moveTo>
                  <a:cubicBezTo>
                    <a:pt x="0" y="0"/>
                    <a:pt x="2" y="395"/>
                    <a:pt x="261" y="395"/>
                  </a:cubicBezTo>
                  <a:cubicBezTo>
                    <a:pt x="265" y="395"/>
                    <a:pt x="270" y="395"/>
                    <a:pt x="274" y="395"/>
                  </a:cubicBezTo>
                  <a:lnTo>
                    <a:pt x="957" y="395"/>
                  </a:lnTo>
                  <a:cubicBezTo>
                    <a:pt x="1206" y="380"/>
                    <a:pt x="1206" y="10"/>
                    <a:pt x="957" y="1"/>
                  </a:cubicBezTo>
                  <a:lnTo>
                    <a:pt x="274" y="1"/>
                  </a:lnTo>
                  <a:cubicBezTo>
                    <a:pt x="268" y="0"/>
                    <a:pt x="262" y="0"/>
                    <a:pt x="25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45"/>
            <p:cNvSpPr/>
            <p:nvPr/>
          </p:nvSpPr>
          <p:spPr>
            <a:xfrm>
              <a:off x="3104042" y="4513196"/>
              <a:ext cx="13247" cy="10472"/>
            </a:xfrm>
            <a:custGeom>
              <a:avLst/>
              <a:gdLst/>
              <a:ahLst/>
              <a:cxnLst/>
              <a:rect l="l" t="t" r="r" b="b"/>
              <a:pathLst>
                <a:path w="506" h="400" extrusionOk="0">
                  <a:moveTo>
                    <a:pt x="250" y="1"/>
                  </a:moveTo>
                  <a:cubicBezTo>
                    <a:pt x="1" y="15"/>
                    <a:pt x="5" y="385"/>
                    <a:pt x="255" y="399"/>
                  </a:cubicBezTo>
                  <a:cubicBezTo>
                    <a:pt x="505" y="385"/>
                    <a:pt x="505" y="15"/>
                    <a:pt x="25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45"/>
            <p:cNvSpPr/>
            <p:nvPr/>
          </p:nvSpPr>
          <p:spPr>
            <a:xfrm>
              <a:off x="2807344" y="4578096"/>
              <a:ext cx="344764" cy="70581"/>
            </a:xfrm>
            <a:custGeom>
              <a:avLst/>
              <a:gdLst/>
              <a:ahLst/>
              <a:cxnLst/>
              <a:rect l="l" t="t" r="r" b="b"/>
              <a:pathLst>
                <a:path w="13169" h="2696" extrusionOk="0">
                  <a:moveTo>
                    <a:pt x="501" y="1"/>
                  </a:moveTo>
                  <a:cubicBezTo>
                    <a:pt x="222" y="1"/>
                    <a:pt x="1" y="222"/>
                    <a:pt x="1" y="500"/>
                  </a:cubicBezTo>
                  <a:lnTo>
                    <a:pt x="1" y="2191"/>
                  </a:lnTo>
                  <a:cubicBezTo>
                    <a:pt x="1" y="2470"/>
                    <a:pt x="222" y="2696"/>
                    <a:pt x="501" y="2696"/>
                  </a:cubicBezTo>
                  <a:lnTo>
                    <a:pt x="10046" y="2696"/>
                  </a:lnTo>
                  <a:cubicBezTo>
                    <a:pt x="10051" y="2696"/>
                    <a:pt x="10055" y="2696"/>
                    <a:pt x="10060" y="2696"/>
                  </a:cubicBezTo>
                  <a:cubicBezTo>
                    <a:pt x="10319" y="2696"/>
                    <a:pt x="10320" y="2301"/>
                    <a:pt x="10064" y="2301"/>
                  </a:cubicBezTo>
                  <a:cubicBezTo>
                    <a:pt x="10058" y="2301"/>
                    <a:pt x="10052" y="2301"/>
                    <a:pt x="10046" y="2302"/>
                  </a:cubicBezTo>
                  <a:lnTo>
                    <a:pt x="501" y="2302"/>
                  </a:lnTo>
                  <a:cubicBezTo>
                    <a:pt x="443" y="2297"/>
                    <a:pt x="395" y="2254"/>
                    <a:pt x="395" y="2191"/>
                  </a:cubicBezTo>
                  <a:lnTo>
                    <a:pt x="395" y="500"/>
                  </a:lnTo>
                  <a:cubicBezTo>
                    <a:pt x="395" y="443"/>
                    <a:pt x="443" y="395"/>
                    <a:pt x="501" y="395"/>
                  </a:cubicBezTo>
                  <a:lnTo>
                    <a:pt x="1240" y="395"/>
                  </a:lnTo>
                  <a:lnTo>
                    <a:pt x="1240" y="697"/>
                  </a:lnTo>
                  <a:cubicBezTo>
                    <a:pt x="1231" y="836"/>
                    <a:pt x="1333" y="906"/>
                    <a:pt x="1436" y="906"/>
                  </a:cubicBezTo>
                  <a:cubicBezTo>
                    <a:pt x="1538" y="906"/>
                    <a:pt x="1641" y="836"/>
                    <a:pt x="1634" y="697"/>
                  </a:cubicBezTo>
                  <a:lnTo>
                    <a:pt x="1634" y="395"/>
                  </a:lnTo>
                  <a:lnTo>
                    <a:pt x="2172" y="395"/>
                  </a:lnTo>
                  <a:lnTo>
                    <a:pt x="2172" y="697"/>
                  </a:lnTo>
                  <a:cubicBezTo>
                    <a:pt x="2165" y="836"/>
                    <a:pt x="2268" y="906"/>
                    <a:pt x="2372" y="906"/>
                  </a:cubicBezTo>
                  <a:cubicBezTo>
                    <a:pt x="2475" y="906"/>
                    <a:pt x="2578" y="836"/>
                    <a:pt x="2571" y="697"/>
                  </a:cubicBezTo>
                  <a:lnTo>
                    <a:pt x="2571" y="395"/>
                  </a:lnTo>
                  <a:lnTo>
                    <a:pt x="3109" y="395"/>
                  </a:lnTo>
                  <a:lnTo>
                    <a:pt x="3109" y="697"/>
                  </a:lnTo>
                  <a:cubicBezTo>
                    <a:pt x="3102" y="836"/>
                    <a:pt x="3205" y="906"/>
                    <a:pt x="3308" y="906"/>
                  </a:cubicBezTo>
                  <a:cubicBezTo>
                    <a:pt x="3412" y="906"/>
                    <a:pt x="3515" y="836"/>
                    <a:pt x="3508" y="697"/>
                  </a:cubicBezTo>
                  <a:lnTo>
                    <a:pt x="3508" y="395"/>
                  </a:lnTo>
                  <a:lnTo>
                    <a:pt x="4046" y="395"/>
                  </a:lnTo>
                  <a:lnTo>
                    <a:pt x="4046" y="697"/>
                  </a:lnTo>
                  <a:cubicBezTo>
                    <a:pt x="4039" y="836"/>
                    <a:pt x="4142" y="906"/>
                    <a:pt x="4245" y="906"/>
                  </a:cubicBezTo>
                  <a:cubicBezTo>
                    <a:pt x="4347" y="906"/>
                    <a:pt x="4449" y="836"/>
                    <a:pt x="4440" y="697"/>
                  </a:cubicBezTo>
                  <a:lnTo>
                    <a:pt x="4440" y="395"/>
                  </a:lnTo>
                  <a:lnTo>
                    <a:pt x="4983" y="395"/>
                  </a:lnTo>
                  <a:lnTo>
                    <a:pt x="4983" y="697"/>
                  </a:lnTo>
                  <a:cubicBezTo>
                    <a:pt x="4976" y="836"/>
                    <a:pt x="5079" y="906"/>
                    <a:pt x="5181" y="906"/>
                  </a:cubicBezTo>
                  <a:cubicBezTo>
                    <a:pt x="5284" y="906"/>
                    <a:pt x="5386" y="836"/>
                    <a:pt x="5377" y="697"/>
                  </a:cubicBezTo>
                  <a:lnTo>
                    <a:pt x="5377" y="395"/>
                  </a:lnTo>
                  <a:lnTo>
                    <a:pt x="5920" y="395"/>
                  </a:lnTo>
                  <a:lnTo>
                    <a:pt x="5920" y="697"/>
                  </a:lnTo>
                  <a:cubicBezTo>
                    <a:pt x="5912" y="836"/>
                    <a:pt x="6014" y="906"/>
                    <a:pt x="6116" y="906"/>
                  </a:cubicBezTo>
                  <a:cubicBezTo>
                    <a:pt x="6219" y="906"/>
                    <a:pt x="6321" y="836"/>
                    <a:pt x="6313" y="697"/>
                  </a:cubicBezTo>
                  <a:lnTo>
                    <a:pt x="6313" y="395"/>
                  </a:lnTo>
                  <a:lnTo>
                    <a:pt x="6856" y="395"/>
                  </a:lnTo>
                  <a:lnTo>
                    <a:pt x="6856" y="697"/>
                  </a:lnTo>
                  <a:cubicBezTo>
                    <a:pt x="6849" y="836"/>
                    <a:pt x="6951" y="906"/>
                    <a:pt x="7053" y="906"/>
                  </a:cubicBezTo>
                  <a:cubicBezTo>
                    <a:pt x="7155" y="906"/>
                    <a:pt x="7257" y="836"/>
                    <a:pt x="7250" y="697"/>
                  </a:cubicBezTo>
                  <a:lnTo>
                    <a:pt x="7250" y="395"/>
                  </a:lnTo>
                  <a:lnTo>
                    <a:pt x="7793" y="395"/>
                  </a:lnTo>
                  <a:lnTo>
                    <a:pt x="7793" y="697"/>
                  </a:lnTo>
                  <a:cubicBezTo>
                    <a:pt x="7783" y="836"/>
                    <a:pt x="7886" y="906"/>
                    <a:pt x="7988" y="906"/>
                  </a:cubicBezTo>
                  <a:cubicBezTo>
                    <a:pt x="8091" y="906"/>
                    <a:pt x="8194" y="836"/>
                    <a:pt x="8187" y="697"/>
                  </a:cubicBezTo>
                  <a:lnTo>
                    <a:pt x="8187" y="395"/>
                  </a:lnTo>
                  <a:lnTo>
                    <a:pt x="8725" y="395"/>
                  </a:lnTo>
                  <a:lnTo>
                    <a:pt x="8725" y="697"/>
                  </a:lnTo>
                  <a:cubicBezTo>
                    <a:pt x="8718" y="836"/>
                    <a:pt x="8821" y="906"/>
                    <a:pt x="8924" y="906"/>
                  </a:cubicBezTo>
                  <a:cubicBezTo>
                    <a:pt x="9028" y="906"/>
                    <a:pt x="9131" y="836"/>
                    <a:pt x="9124" y="697"/>
                  </a:cubicBezTo>
                  <a:lnTo>
                    <a:pt x="9124" y="395"/>
                  </a:lnTo>
                  <a:lnTo>
                    <a:pt x="9662" y="395"/>
                  </a:lnTo>
                  <a:lnTo>
                    <a:pt x="9662" y="697"/>
                  </a:lnTo>
                  <a:cubicBezTo>
                    <a:pt x="9655" y="836"/>
                    <a:pt x="9758" y="906"/>
                    <a:pt x="9861" y="906"/>
                  </a:cubicBezTo>
                  <a:cubicBezTo>
                    <a:pt x="9965" y="906"/>
                    <a:pt x="10068" y="836"/>
                    <a:pt x="10061" y="697"/>
                  </a:cubicBezTo>
                  <a:lnTo>
                    <a:pt x="10061" y="395"/>
                  </a:lnTo>
                  <a:lnTo>
                    <a:pt x="10599" y="395"/>
                  </a:lnTo>
                  <a:lnTo>
                    <a:pt x="10599" y="697"/>
                  </a:lnTo>
                  <a:cubicBezTo>
                    <a:pt x="10591" y="836"/>
                    <a:pt x="10695" y="906"/>
                    <a:pt x="10798" y="906"/>
                  </a:cubicBezTo>
                  <a:cubicBezTo>
                    <a:pt x="10901" y="906"/>
                    <a:pt x="11005" y="836"/>
                    <a:pt x="10997" y="697"/>
                  </a:cubicBezTo>
                  <a:lnTo>
                    <a:pt x="10997" y="395"/>
                  </a:lnTo>
                  <a:lnTo>
                    <a:pt x="11535" y="395"/>
                  </a:lnTo>
                  <a:lnTo>
                    <a:pt x="11535" y="697"/>
                  </a:lnTo>
                  <a:cubicBezTo>
                    <a:pt x="11528" y="836"/>
                    <a:pt x="11632" y="906"/>
                    <a:pt x="11734" y="906"/>
                  </a:cubicBezTo>
                  <a:cubicBezTo>
                    <a:pt x="11837" y="906"/>
                    <a:pt x="11939" y="836"/>
                    <a:pt x="11929" y="697"/>
                  </a:cubicBezTo>
                  <a:lnTo>
                    <a:pt x="11929" y="395"/>
                  </a:lnTo>
                  <a:lnTo>
                    <a:pt x="12669" y="395"/>
                  </a:lnTo>
                  <a:cubicBezTo>
                    <a:pt x="12727" y="395"/>
                    <a:pt x="12775" y="443"/>
                    <a:pt x="12775" y="500"/>
                  </a:cubicBezTo>
                  <a:lnTo>
                    <a:pt x="12775" y="2191"/>
                  </a:lnTo>
                  <a:cubicBezTo>
                    <a:pt x="12775" y="2254"/>
                    <a:pt x="12727" y="2302"/>
                    <a:pt x="12669" y="2302"/>
                  </a:cubicBezTo>
                  <a:lnTo>
                    <a:pt x="10906" y="2302"/>
                  </a:lnTo>
                  <a:cubicBezTo>
                    <a:pt x="10900" y="2301"/>
                    <a:pt x="10894" y="2301"/>
                    <a:pt x="10888" y="2301"/>
                  </a:cubicBezTo>
                  <a:cubicBezTo>
                    <a:pt x="10632" y="2301"/>
                    <a:pt x="10633" y="2696"/>
                    <a:pt x="10892" y="2696"/>
                  </a:cubicBezTo>
                  <a:cubicBezTo>
                    <a:pt x="10897" y="2696"/>
                    <a:pt x="10901" y="2696"/>
                    <a:pt x="10906" y="2696"/>
                  </a:cubicBezTo>
                  <a:lnTo>
                    <a:pt x="12664" y="2696"/>
                  </a:lnTo>
                  <a:cubicBezTo>
                    <a:pt x="12943" y="2696"/>
                    <a:pt x="13169" y="2470"/>
                    <a:pt x="13169" y="2191"/>
                  </a:cubicBezTo>
                  <a:lnTo>
                    <a:pt x="13169" y="500"/>
                  </a:lnTo>
                  <a:cubicBezTo>
                    <a:pt x="13169" y="222"/>
                    <a:pt x="12943" y="1"/>
                    <a:pt x="1266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2" name="Google Shape;1172;p45"/>
          <p:cNvGrpSpPr/>
          <p:nvPr/>
        </p:nvGrpSpPr>
        <p:grpSpPr>
          <a:xfrm>
            <a:off x="3966830" y="2244602"/>
            <a:ext cx="314945" cy="331753"/>
            <a:chOff x="3966830" y="2450002"/>
            <a:chExt cx="314945" cy="331753"/>
          </a:xfrm>
        </p:grpSpPr>
        <p:sp>
          <p:nvSpPr>
            <p:cNvPr id="1173" name="Google Shape;1173;p45"/>
            <p:cNvSpPr/>
            <p:nvPr/>
          </p:nvSpPr>
          <p:spPr>
            <a:xfrm>
              <a:off x="3966909" y="2455866"/>
              <a:ext cx="309081" cy="319998"/>
            </a:xfrm>
            <a:custGeom>
              <a:avLst/>
              <a:gdLst/>
              <a:ahLst/>
              <a:cxnLst/>
              <a:rect l="l" t="t" r="r" b="b"/>
              <a:pathLst>
                <a:path w="11806" h="12223" extrusionOk="0">
                  <a:moveTo>
                    <a:pt x="11204" y="0"/>
                  </a:moveTo>
                  <a:cubicBezTo>
                    <a:pt x="11168" y="0"/>
                    <a:pt x="11132" y="4"/>
                    <a:pt x="11095" y="10"/>
                  </a:cubicBezTo>
                  <a:lnTo>
                    <a:pt x="3783" y="1302"/>
                  </a:lnTo>
                  <a:cubicBezTo>
                    <a:pt x="3495" y="1351"/>
                    <a:pt x="3283" y="1600"/>
                    <a:pt x="3283" y="1893"/>
                  </a:cubicBezTo>
                  <a:lnTo>
                    <a:pt x="3283" y="8230"/>
                  </a:lnTo>
                  <a:cubicBezTo>
                    <a:pt x="2980" y="8080"/>
                    <a:pt x="2662" y="8010"/>
                    <a:pt x="2351" y="8010"/>
                  </a:cubicBezTo>
                  <a:cubicBezTo>
                    <a:pt x="1404" y="8010"/>
                    <a:pt x="519" y="8654"/>
                    <a:pt x="295" y="9652"/>
                  </a:cubicBezTo>
                  <a:cubicBezTo>
                    <a:pt x="0" y="10970"/>
                    <a:pt x="1002" y="12222"/>
                    <a:pt x="2342" y="12222"/>
                  </a:cubicBezTo>
                  <a:cubicBezTo>
                    <a:pt x="2355" y="12222"/>
                    <a:pt x="2368" y="12222"/>
                    <a:pt x="2380" y="12222"/>
                  </a:cubicBezTo>
                  <a:cubicBezTo>
                    <a:pt x="3538" y="12208"/>
                    <a:pt x="4460" y="11247"/>
                    <a:pt x="4460" y="10089"/>
                  </a:cubicBezTo>
                  <a:lnTo>
                    <a:pt x="4460" y="3046"/>
                  </a:lnTo>
                  <a:lnTo>
                    <a:pt x="10629" y="1961"/>
                  </a:lnTo>
                  <a:lnTo>
                    <a:pt x="10629" y="6726"/>
                  </a:lnTo>
                  <a:cubicBezTo>
                    <a:pt x="10325" y="6576"/>
                    <a:pt x="10006" y="6506"/>
                    <a:pt x="9694" y="6506"/>
                  </a:cubicBezTo>
                  <a:cubicBezTo>
                    <a:pt x="8748" y="6506"/>
                    <a:pt x="7865" y="7148"/>
                    <a:pt x="7641" y="8148"/>
                  </a:cubicBezTo>
                  <a:cubicBezTo>
                    <a:pt x="7345" y="9469"/>
                    <a:pt x="8351" y="10719"/>
                    <a:pt x="9695" y="10719"/>
                  </a:cubicBezTo>
                  <a:cubicBezTo>
                    <a:pt x="9705" y="10719"/>
                    <a:pt x="9715" y="10718"/>
                    <a:pt x="9726" y="10718"/>
                  </a:cubicBezTo>
                  <a:cubicBezTo>
                    <a:pt x="10883" y="10704"/>
                    <a:pt x="11806" y="9743"/>
                    <a:pt x="11806" y="8585"/>
                  </a:cubicBezTo>
                  <a:lnTo>
                    <a:pt x="11806" y="601"/>
                  </a:lnTo>
                  <a:cubicBezTo>
                    <a:pt x="11806" y="264"/>
                    <a:pt x="11529" y="0"/>
                    <a:pt x="1120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45"/>
            <p:cNvSpPr/>
            <p:nvPr/>
          </p:nvSpPr>
          <p:spPr>
            <a:xfrm>
              <a:off x="4019400" y="2535611"/>
              <a:ext cx="64167" cy="240254"/>
            </a:xfrm>
            <a:custGeom>
              <a:avLst/>
              <a:gdLst/>
              <a:ahLst/>
              <a:cxnLst/>
              <a:rect l="l" t="t" r="r" b="b"/>
              <a:pathLst>
                <a:path w="2451" h="9177" extrusionOk="0">
                  <a:moveTo>
                    <a:pt x="2451" y="0"/>
                  </a:moveTo>
                  <a:lnTo>
                    <a:pt x="2191" y="82"/>
                  </a:lnTo>
                  <a:cubicBezTo>
                    <a:pt x="1932" y="159"/>
                    <a:pt x="1759" y="389"/>
                    <a:pt x="1759" y="658"/>
                  </a:cubicBezTo>
                  <a:lnTo>
                    <a:pt x="1759" y="7043"/>
                  </a:lnTo>
                  <a:cubicBezTo>
                    <a:pt x="1764" y="8076"/>
                    <a:pt x="1019" y="8965"/>
                    <a:pt x="1" y="9147"/>
                  </a:cubicBezTo>
                  <a:cubicBezTo>
                    <a:pt x="125" y="9166"/>
                    <a:pt x="250" y="9176"/>
                    <a:pt x="375" y="9176"/>
                  </a:cubicBezTo>
                  <a:cubicBezTo>
                    <a:pt x="1533" y="9162"/>
                    <a:pt x="2451" y="8196"/>
                    <a:pt x="2451" y="7043"/>
                  </a:cubicBezTo>
                  <a:lnTo>
                    <a:pt x="245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45"/>
            <p:cNvSpPr/>
            <p:nvPr/>
          </p:nvSpPr>
          <p:spPr>
            <a:xfrm>
              <a:off x="4211587" y="2455107"/>
              <a:ext cx="64298" cy="280623"/>
            </a:xfrm>
            <a:custGeom>
              <a:avLst/>
              <a:gdLst/>
              <a:ahLst/>
              <a:cxnLst/>
              <a:rect l="l" t="t" r="r" b="b"/>
              <a:pathLst>
                <a:path w="2456" h="10719" extrusionOk="0">
                  <a:moveTo>
                    <a:pt x="1858" y="0"/>
                  </a:moveTo>
                  <a:cubicBezTo>
                    <a:pt x="1822" y="0"/>
                    <a:pt x="1786" y="4"/>
                    <a:pt x="1749" y="10"/>
                  </a:cubicBezTo>
                  <a:lnTo>
                    <a:pt x="1432" y="63"/>
                  </a:lnTo>
                  <a:cubicBezTo>
                    <a:pt x="1634" y="169"/>
                    <a:pt x="1763" y="375"/>
                    <a:pt x="1763" y="601"/>
                  </a:cubicBezTo>
                  <a:lnTo>
                    <a:pt x="1763" y="8586"/>
                  </a:lnTo>
                  <a:cubicBezTo>
                    <a:pt x="1763" y="9618"/>
                    <a:pt x="1023" y="10507"/>
                    <a:pt x="0" y="10690"/>
                  </a:cubicBezTo>
                  <a:cubicBezTo>
                    <a:pt x="125" y="10709"/>
                    <a:pt x="250" y="10719"/>
                    <a:pt x="375" y="10719"/>
                  </a:cubicBezTo>
                  <a:cubicBezTo>
                    <a:pt x="1533" y="10704"/>
                    <a:pt x="2455" y="9739"/>
                    <a:pt x="2455" y="8586"/>
                  </a:cubicBezTo>
                  <a:lnTo>
                    <a:pt x="2455" y="601"/>
                  </a:lnTo>
                  <a:cubicBezTo>
                    <a:pt x="2455" y="264"/>
                    <a:pt x="2182" y="0"/>
                    <a:pt x="185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45"/>
            <p:cNvSpPr/>
            <p:nvPr/>
          </p:nvSpPr>
          <p:spPr>
            <a:xfrm>
              <a:off x="3966830" y="2450002"/>
              <a:ext cx="314945" cy="331753"/>
            </a:xfrm>
            <a:custGeom>
              <a:avLst/>
              <a:gdLst/>
              <a:ahLst/>
              <a:cxnLst/>
              <a:rect l="l" t="t" r="r" b="b"/>
              <a:pathLst>
                <a:path w="12030" h="12672" extrusionOk="0">
                  <a:moveTo>
                    <a:pt x="11204" y="0"/>
                  </a:moveTo>
                  <a:cubicBezTo>
                    <a:pt x="11156" y="0"/>
                    <a:pt x="11107" y="5"/>
                    <a:pt x="11059" y="13"/>
                  </a:cubicBezTo>
                  <a:lnTo>
                    <a:pt x="3743" y="1305"/>
                  </a:lnTo>
                  <a:cubicBezTo>
                    <a:pt x="3349" y="1373"/>
                    <a:pt x="3061" y="1719"/>
                    <a:pt x="3061" y="2117"/>
                  </a:cubicBezTo>
                  <a:lnTo>
                    <a:pt x="3061" y="8118"/>
                  </a:lnTo>
                  <a:cubicBezTo>
                    <a:pt x="2829" y="8045"/>
                    <a:pt x="2585" y="8007"/>
                    <a:pt x="2340" y="8007"/>
                  </a:cubicBezTo>
                  <a:cubicBezTo>
                    <a:pt x="2326" y="8007"/>
                    <a:pt x="2311" y="8007"/>
                    <a:pt x="2297" y="8007"/>
                  </a:cubicBezTo>
                  <a:cubicBezTo>
                    <a:pt x="1019" y="8036"/>
                    <a:pt x="0" y="9093"/>
                    <a:pt x="15" y="10371"/>
                  </a:cubicBezTo>
                  <a:cubicBezTo>
                    <a:pt x="34" y="11646"/>
                    <a:pt x="1067" y="12672"/>
                    <a:pt x="2346" y="12672"/>
                  </a:cubicBezTo>
                  <a:cubicBezTo>
                    <a:pt x="2349" y="12672"/>
                    <a:pt x="2351" y="12672"/>
                    <a:pt x="2354" y="12672"/>
                  </a:cubicBezTo>
                  <a:lnTo>
                    <a:pt x="2388" y="12672"/>
                  </a:lnTo>
                  <a:cubicBezTo>
                    <a:pt x="3652" y="12657"/>
                    <a:pt x="4684" y="11596"/>
                    <a:pt x="4684" y="10313"/>
                  </a:cubicBezTo>
                  <a:lnTo>
                    <a:pt x="4684" y="5576"/>
                  </a:lnTo>
                  <a:cubicBezTo>
                    <a:pt x="4684" y="5425"/>
                    <a:pt x="4572" y="5349"/>
                    <a:pt x="4459" y="5349"/>
                  </a:cubicBezTo>
                  <a:cubicBezTo>
                    <a:pt x="4346" y="5349"/>
                    <a:pt x="4233" y="5425"/>
                    <a:pt x="4233" y="5576"/>
                  </a:cubicBezTo>
                  <a:lnTo>
                    <a:pt x="4233" y="10313"/>
                  </a:lnTo>
                  <a:cubicBezTo>
                    <a:pt x="4233" y="11351"/>
                    <a:pt x="3402" y="12206"/>
                    <a:pt x="2378" y="12220"/>
                  </a:cubicBezTo>
                  <a:lnTo>
                    <a:pt x="2354" y="12220"/>
                  </a:lnTo>
                  <a:cubicBezTo>
                    <a:pt x="1298" y="12220"/>
                    <a:pt x="452" y="11355"/>
                    <a:pt x="471" y="10303"/>
                  </a:cubicBezTo>
                  <a:cubicBezTo>
                    <a:pt x="500" y="9299"/>
                    <a:pt x="1302" y="8492"/>
                    <a:pt x="2306" y="8459"/>
                  </a:cubicBezTo>
                  <a:cubicBezTo>
                    <a:pt x="2325" y="8458"/>
                    <a:pt x="2344" y="8458"/>
                    <a:pt x="2363" y="8458"/>
                  </a:cubicBezTo>
                  <a:cubicBezTo>
                    <a:pt x="2647" y="8458"/>
                    <a:pt x="2929" y="8525"/>
                    <a:pt x="3186" y="8651"/>
                  </a:cubicBezTo>
                  <a:cubicBezTo>
                    <a:pt x="3219" y="8668"/>
                    <a:pt x="3253" y="8676"/>
                    <a:pt x="3287" y="8676"/>
                  </a:cubicBezTo>
                  <a:cubicBezTo>
                    <a:pt x="3405" y="8676"/>
                    <a:pt x="3512" y="8580"/>
                    <a:pt x="3512" y="8449"/>
                  </a:cubicBezTo>
                  <a:lnTo>
                    <a:pt x="3512" y="2117"/>
                  </a:lnTo>
                  <a:cubicBezTo>
                    <a:pt x="3512" y="1935"/>
                    <a:pt x="3642" y="1781"/>
                    <a:pt x="3825" y="1747"/>
                  </a:cubicBezTo>
                  <a:lnTo>
                    <a:pt x="11136" y="455"/>
                  </a:lnTo>
                  <a:cubicBezTo>
                    <a:pt x="11158" y="452"/>
                    <a:pt x="11179" y="450"/>
                    <a:pt x="11199" y="450"/>
                  </a:cubicBezTo>
                  <a:cubicBezTo>
                    <a:pt x="11404" y="450"/>
                    <a:pt x="11578" y="616"/>
                    <a:pt x="11578" y="825"/>
                  </a:cubicBezTo>
                  <a:lnTo>
                    <a:pt x="11578" y="3314"/>
                  </a:lnTo>
                  <a:cubicBezTo>
                    <a:pt x="11578" y="3465"/>
                    <a:pt x="11691" y="3541"/>
                    <a:pt x="11804" y="3541"/>
                  </a:cubicBezTo>
                  <a:cubicBezTo>
                    <a:pt x="11917" y="3541"/>
                    <a:pt x="12030" y="3465"/>
                    <a:pt x="12030" y="3314"/>
                  </a:cubicBezTo>
                  <a:lnTo>
                    <a:pt x="12030" y="825"/>
                  </a:lnTo>
                  <a:cubicBezTo>
                    <a:pt x="12030" y="580"/>
                    <a:pt x="11919" y="349"/>
                    <a:pt x="11732" y="191"/>
                  </a:cubicBezTo>
                  <a:cubicBezTo>
                    <a:pt x="11582" y="68"/>
                    <a:pt x="11395" y="0"/>
                    <a:pt x="1120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45"/>
            <p:cNvSpPr/>
            <p:nvPr/>
          </p:nvSpPr>
          <p:spPr>
            <a:xfrm>
              <a:off x="4077624" y="2501184"/>
              <a:ext cx="204047" cy="241327"/>
            </a:xfrm>
            <a:custGeom>
              <a:avLst/>
              <a:gdLst/>
              <a:ahLst/>
              <a:cxnLst/>
              <a:rect l="l" t="t" r="r" b="b"/>
              <a:pathLst>
                <a:path w="7794" h="9218" extrusionOk="0">
                  <a:moveTo>
                    <a:pt x="6396" y="0"/>
                  </a:moveTo>
                  <a:cubicBezTo>
                    <a:pt x="6383" y="0"/>
                    <a:pt x="6370" y="2"/>
                    <a:pt x="6357" y="4"/>
                  </a:cubicBezTo>
                  <a:lnTo>
                    <a:pt x="188" y="1094"/>
                  </a:lnTo>
                  <a:cubicBezTo>
                    <a:pt x="83" y="1114"/>
                    <a:pt x="1" y="1210"/>
                    <a:pt x="1" y="1320"/>
                  </a:cubicBezTo>
                  <a:lnTo>
                    <a:pt x="1" y="2564"/>
                  </a:lnTo>
                  <a:cubicBezTo>
                    <a:pt x="1" y="2716"/>
                    <a:pt x="114" y="2791"/>
                    <a:pt x="227" y="2791"/>
                  </a:cubicBezTo>
                  <a:cubicBezTo>
                    <a:pt x="340" y="2791"/>
                    <a:pt x="452" y="2716"/>
                    <a:pt x="452" y="2564"/>
                  </a:cubicBezTo>
                  <a:lnTo>
                    <a:pt x="452" y="1512"/>
                  </a:lnTo>
                  <a:lnTo>
                    <a:pt x="6169" y="499"/>
                  </a:lnTo>
                  <a:lnTo>
                    <a:pt x="6169" y="4664"/>
                  </a:lnTo>
                  <a:cubicBezTo>
                    <a:pt x="5939" y="4587"/>
                    <a:pt x="5697" y="4553"/>
                    <a:pt x="5454" y="4553"/>
                  </a:cubicBezTo>
                  <a:cubicBezTo>
                    <a:pt x="5438" y="4553"/>
                    <a:pt x="5422" y="4553"/>
                    <a:pt x="5405" y="4553"/>
                  </a:cubicBezTo>
                  <a:cubicBezTo>
                    <a:pt x="4128" y="4582"/>
                    <a:pt x="3114" y="5634"/>
                    <a:pt x="3128" y="6912"/>
                  </a:cubicBezTo>
                  <a:cubicBezTo>
                    <a:pt x="3143" y="8190"/>
                    <a:pt x="4185" y="9218"/>
                    <a:pt x="5463" y="9218"/>
                  </a:cubicBezTo>
                  <a:lnTo>
                    <a:pt x="5497" y="9218"/>
                  </a:lnTo>
                  <a:cubicBezTo>
                    <a:pt x="6765" y="9199"/>
                    <a:pt x="7793" y="8142"/>
                    <a:pt x="7793" y="6859"/>
                  </a:cubicBezTo>
                  <a:lnTo>
                    <a:pt x="7793" y="2411"/>
                  </a:lnTo>
                  <a:cubicBezTo>
                    <a:pt x="7793" y="2286"/>
                    <a:pt x="7692" y="2190"/>
                    <a:pt x="7572" y="2190"/>
                  </a:cubicBezTo>
                  <a:cubicBezTo>
                    <a:pt x="7447" y="2190"/>
                    <a:pt x="7346" y="2291"/>
                    <a:pt x="7346" y="2415"/>
                  </a:cubicBezTo>
                  <a:lnTo>
                    <a:pt x="7346" y="6859"/>
                  </a:lnTo>
                  <a:cubicBezTo>
                    <a:pt x="7346" y="7897"/>
                    <a:pt x="6515" y="8752"/>
                    <a:pt x="5492" y="8766"/>
                  </a:cubicBezTo>
                  <a:lnTo>
                    <a:pt x="5463" y="8766"/>
                  </a:lnTo>
                  <a:cubicBezTo>
                    <a:pt x="4411" y="8766"/>
                    <a:pt x="3565" y="7902"/>
                    <a:pt x="3585" y="6850"/>
                  </a:cubicBezTo>
                  <a:cubicBezTo>
                    <a:pt x="3609" y="5846"/>
                    <a:pt x="4416" y="5038"/>
                    <a:pt x="5420" y="5005"/>
                  </a:cubicBezTo>
                  <a:cubicBezTo>
                    <a:pt x="5439" y="5004"/>
                    <a:pt x="5458" y="5004"/>
                    <a:pt x="5477" y="5004"/>
                  </a:cubicBezTo>
                  <a:cubicBezTo>
                    <a:pt x="5760" y="5004"/>
                    <a:pt x="6042" y="5071"/>
                    <a:pt x="6299" y="5197"/>
                  </a:cubicBezTo>
                  <a:cubicBezTo>
                    <a:pt x="6332" y="5214"/>
                    <a:pt x="6367" y="5222"/>
                    <a:pt x="6400" y="5222"/>
                  </a:cubicBezTo>
                  <a:cubicBezTo>
                    <a:pt x="6518" y="5222"/>
                    <a:pt x="6626" y="5126"/>
                    <a:pt x="6626" y="4995"/>
                  </a:cubicBezTo>
                  <a:lnTo>
                    <a:pt x="6626" y="230"/>
                  </a:lnTo>
                  <a:cubicBezTo>
                    <a:pt x="6621" y="99"/>
                    <a:pt x="6519" y="0"/>
                    <a:pt x="639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8" name="Google Shape;1178;p45"/>
          <p:cNvGrpSpPr/>
          <p:nvPr/>
        </p:nvGrpSpPr>
        <p:grpSpPr>
          <a:xfrm>
            <a:off x="1774648" y="1771530"/>
            <a:ext cx="298373" cy="390920"/>
            <a:chOff x="1774648" y="1976930"/>
            <a:chExt cx="298373" cy="390920"/>
          </a:xfrm>
        </p:grpSpPr>
        <p:sp>
          <p:nvSpPr>
            <p:cNvPr id="1179" name="Google Shape;1179;p45"/>
            <p:cNvSpPr/>
            <p:nvPr/>
          </p:nvSpPr>
          <p:spPr>
            <a:xfrm>
              <a:off x="1781821" y="2283445"/>
              <a:ext cx="284262" cy="76864"/>
            </a:xfrm>
            <a:custGeom>
              <a:avLst/>
              <a:gdLst/>
              <a:ahLst/>
              <a:cxnLst/>
              <a:rect l="l" t="t" r="r" b="b"/>
              <a:pathLst>
                <a:path w="10858" h="2936" extrusionOk="0">
                  <a:moveTo>
                    <a:pt x="1471" y="0"/>
                  </a:moveTo>
                  <a:cubicBezTo>
                    <a:pt x="659" y="0"/>
                    <a:pt x="1" y="658"/>
                    <a:pt x="1" y="1470"/>
                  </a:cubicBezTo>
                  <a:cubicBezTo>
                    <a:pt x="1" y="2277"/>
                    <a:pt x="659" y="2936"/>
                    <a:pt x="1471" y="2936"/>
                  </a:cubicBezTo>
                  <a:lnTo>
                    <a:pt x="10858" y="2936"/>
                  </a:lnTo>
                  <a:lnTo>
                    <a:pt x="1085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45"/>
            <p:cNvSpPr/>
            <p:nvPr/>
          </p:nvSpPr>
          <p:spPr>
            <a:xfrm>
              <a:off x="1820306" y="1983605"/>
              <a:ext cx="245778" cy="299866"/>
            </a:xfrm>
            <a:custGeom>
              <a:avLst/>
              <a:gdLst/>
              <a:ahLst/>
              <a:cxnLst/>
              <a:rect l="l" t="t" r="r" b="b"/>
              <a:pathLst>
                <a:path w="9388" h="11454" extrusionOk="0">
                  <a:moveTo>
                    <a:pt x="1" y="1"/>
                  </a:moveTo>
                  <a:lnTo>
                    <a:pt x="1" y="11453"/>
                  </a:lnTo>
                  <a:lnTo>
                    <a:pt x="9388" y="11453"/>
                  </a:lnTo>
                  <a:lnTo>
                    <a:pt x="938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45"/>
            <p:cNvSpPr/>
            <p:nvPr/>
          </p:nvSpPr>
          <p:spPr>
            <a:xfrm>
              <a:off x="1781821" y="1983605"/>
              <a:ext cx="38511" cy="338219"/>
            </a:xfrm>
            <a:custGeom>
              <a:avLst/>
              <a:gdLst/>
              <a:ahLst/>
              <a:cxnLst/>
              <a:rect l="l" t="t" r="r" b="b"/>
              <a:pathLst>
                <a:path w="1471" h="12919" extrusionOk="0">
                  <a:moveTo>
                    <a:pt x="1471" y="1"/>
                  </a:moveTo>
                  <a:cubicBezTo>
                    <a:pt x="659" y="1"/>
                    <a:pt x="5" y="654"/>
                    <a:pt x="1" y="1466"/>
                  </a:cubicBezTo>
                  <a:lnTo>
                    <a:pt x="1" y="12919"/>
                  </a:lnTo>
                  <a:cubicBezTo>
                    <a:pt x="1" y="12111"/>
                    <a:pt x="659" y="11453"/>
                    <a:pt x="1471" y="11453"/>
                  </a:cubicBezTo>
                  <a:lnTo>
                    <a:pt x="147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45"/>
            <p:cNvSpPr/>
            <p:nvPr/>
          </p:nvSpPr>
          <p:spPr>
            <a:xfrm>
              <a:off x="1774910" y="2283445"/>
              <a:ext cx="291174" cy="51967"/>
            </a:xfrm>
            <a:custGeom>
              <a:avLst/>
              <a:gdLst/>
              <a:ahLst/>
              <a:cxnLst/>
              <a:rect l="l" t="t" r="r" b="b"/>
              <a:pathLst>
                <a:path w="11122" h="1985" extrusionOk="0">
                  <a:moveTo>
                    <a:pt x="1735" y="0"/>
                  </a:moveTo>
                  <a:cubicBezTo>
                    <a:pt x="707" y="0"/>
                    <a:pt x="0" y="1024"/>
                    <a:pt x="361" y="1984"/>
                  </a:cubicBezTo>
                  <a:cubicBezTo>
                    <a:pt x="572" y="1413"/>
                    <a:pt x="1120" y="1033"/>
                    <a:pt x="1735" y="1033"/>
                  </a:cubicBezTo>
                  <a:lnTo>
                    <a:pt x="11122" y="1033"/>
                  </a:lnTo>
                  <a:lnTo>
                    <a:pt x="1112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45"/>
            <p:cNvSpPr/>
            <p:nvPr/>
          </p:nvSpPr>
          <p:spPr>
            <a:xfrm>
              <a:off x="1774648" y="1976930"/>
              <a:ext cx="298373" cy="390920"/>
            </a:xfrm>
            <a:custGeom>
              <a:avLst/>
              <a:gdLst/>
              <a:ahLst/>
              <a:cxnLst/>
              <a:rect l="l" t="t" r="r" b="b"/>
              <a:pathLst>
                <a:path w="11397" h="14932" extrusionOk="0">
                  <a:moveTo>
                    <a:pt x="1705" y="12001"/>
                  </a:moveTo>
                  <a:cubicBezTo>
                    <a:pt x="1717" y="12001"/>
                    <a:pt x="1728" y="12001"/>
                    <a:pt x="1740" y="12001"/>
                  </a:cubicBezTo>
                  <a:lnTo>
                    <a:pt x="10853" y="12001"/>
                  </a:lnTo>
                  <a:lnTo>
                    <a:pt x="10853" y="12448"/>
                  </a:lnTo>
                  <a:lnTo>
                    <a:pt x="4267" y="12448"/>
                  </a:lnTo>
                  <a:cubicBezTo>
                    <a:pt x="3935" y="12482"/>
                    <a:pt x="3935" y="12957"/>
                    <a:pt x="4267" y="12991"/>
                  </a:cubicBezTo>
                  <a:lnTo>
                    <a:pt x="10853" y="12991"/>
                  </a:lnTo>
                  <a:lnTo>
                    <a:pt x="10853" y="13394"/>
                  </a:lnTo>
                  <a:lnTo>
                    <a:pt x="8610" y="13394"/>
                  </a:lnTo>
                  <a:cubicBezTo>
                    <a:pt x="8601" y="13394"/>
                    <a:pt x="8593" y="13393"/>
                    <a:pt x="8584" y="13393"/>
                  </a:cubicBezTo>
                  <a:cubicBezTo>
                    <a:pt x="8433" y="13393"/>
                    <a:pt x="8312" y="13513"/>
                    <a:pt x="8312" y="13664"/>
                  </a:cubicBezTo>
                  <a:cubicBezTo>
                    <a:pt x="8312" y="13814"/>
                    <a:pt x="8433" y="13934"/>
                    <a:pt x="8584" y="13934"/>
                  </a:cubicBezTo>
                  <a:cubicBezTo>
                    <a:pt x="8593" y="13934"/>
                    <a:pt x="8601" y="13933"/>
                    <a:pt x="8610" y="13933"/>
                  </a:cubicBezTo>
                  <a:lnTo>
                    <a:pt x="10853" y="13933"/>
                  </a:lnTo>
                  <a:lnTo>
                    <a:pt x="10853" y="14389"/>
                  </a:lnTo>
                  <a:lnTo>
                    <a:pt x="1740" y="14389"/>
                  </a:lnTo>
                  <a:cubicBezTo>
                    <a:pt x="1731" y="14389"/>
                    <a:pt x="1722" y="14389"/>
                    <a:pt x="1713" y="14389"/>
                  </a:cubicBezTo>
                  <a:cubicBezTo>
                    <a:pt x="1053" y="14389"/>
                    <a:pt x="515" y="13856"/>
                    <a:pt x="515" y="13193"/>
                  </a:cubicBezTo>
                  <a:cubicBezTo>
                    <a:pt x="515" y="12536"/>
                    <a:pt x="1048" y="12001"/>
                    <a:pt x="1705" y="12001"/>
                  </a:cubicBezTo>
                  <a:close/>
                  <a:moveTo>
                    <a:pt x="1740" y="1"/>
                  </a:moveTo>
                  <a:cubicBezTo>
                    <a:pt x="779" y="6"/>
                    <a:pt x="1" y="779"/>
                    <a:pt x="1" y="1740"/>
                  </a:cubicBezTo>
                  <a:lnTo>
                    <a:pt x="1" y="13198"/>
                  </a:lnTo>
                  <a:cubicBezTo>
                    <a:pt x="1" y="14154"/>
                    <a:pt x="779" y="14932"/>
                    <a:pt x="1740" y="14932"/>
                  </a:cubicBezTo>
                  <a:lnTo>
                    <a:pt x="11127" y="14932"/>
                  </a:lnTo>
                  <a:cubicBezTo>
                    <a:pt x="11276" y="14932"/>
                    <a:pt x="11396" y="14812"/>
                    <a:pt x="11396" y="14663"/>
                  </a:cubicBezTo>
                  <a:lnTo>
                    <a:pt x="11396" y="2782"/>
                  </a:lnTo>
                  <a:cubicBezTo>
                    <a:pt x="11382" y="2619"/>
                    <a:pt x="11254" y="2537"/>
                    <a:pt x="11127" y="2537"/>
                  </a:cubicBezTo>
                  <a:cubicBezTo>
                    <a:pt x="11000" y="2537"/>
                    <a:pt x="10872" y="2619"/>
                    <a:pt x="10858" y="2782"/>
                  </a:cubicBezTo>
                  <a:lnTo>
                    <a:pt x="10858" y="11458"/>
                  </a:lnTo>
                  <a:lnTo>
                    <a:pt x="2009" y="11458"/>
                  </a:lnTo>
                  <a:lnTo>
                    <a:pt x="2009" y="9926"/>
                  </a:lnTo>
                  <a:cubicBezTo>
                    <a:pt x="2023" y="9767"/>
                    <a:pt x="1898" y="9633"/>
                    <a:pt x="1740" y="9633"/>
                  </a:cubicBezTo>
                  <a:cubicBezTo>
                    <a:pt x="1581" y="9633"/>
                    <a:pt x="1452" y="9767"/>
                    <a:pt x="1471" y="9926"/>
                  </a:cubicBezTo>
                  <a:lnTo>
                    <a:pt x="1471" y="11478"/>
                  </a:lnTo>
                  <a:cubicBezTo>
                    <a:pt x="1120" y="11531"/>
                    <a:pt x="798" y="11689"/>
                    <a:pt x="544" y="11934"/>
                  </a:cubicBezTo>
                  <a:lnTo>
                    <a:pt x="544" y="1740"/>
                  </a:lnTo>
                  <a:cubicBezTo>
                    <a:pt x="544" y="1183"/>
                    <a:pt x="928" y="702"/>
                    <a:pt x="1466" y="577"/>
                  </a:cubicBezTo>
                  <a:lnTo>
                    <a:pt x="1466" y="9047"/>
                  </a:lnTo>
                  <a:cubicBezTo>
                    <a:pt x="1452" y="9205"/>
                    <a:pt x="1577" y="9340"/>
                    <a:pt x="1735" y="9340"/>
                  </a:cubicBezTo>
                  <a:cubicBezTo>
                    <a:pt x="1898" y="9340"/>
                    <a:pt x="2023" y="9205"/>
                    <a:pt x="2009" y="9047"/>
                  </a:cubicBezTo>
                  <a:lnTo>
                    <a:pt x="2009" y="544"/>
                  </a:lnTo>
                  <a:lnTo>
                    <a:pt x="10853" y="544"/>
                  </a:lnTo>
                  <a:lnTo>
                    <a:pt x="10853" y="1898"/>
                  </a:lnTo>
                  <a:cubicBezTo>
                    <a:pt x="10870" y="2062"/>
                    <a:pt x="10997" y="2143"/>
                    <a:pt x="11125" y="2143"/>
                  </a:cubicBezTo>
                  <a:cubicBezTo>
                    <a:pt x="11252" y="2143"/>
                    <a:pt x="11379" y="2062"/>
                    <a:pt x="11396" y="1898"/>
                  </a:cubicBezTo>
                  <a:lnTo>
                    <a:pt x="11396" y="275"/>
                  </a:lnTo>
                  <a:cubicBezTo>
                    <a:pt x="11396" y="121"/>
                    <a:pt x="11276" y="1"/>
                    <a:pt x="1112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45"/>
            <p:cNvSpPr/>
            <p:nvPr/>
          </p:nvSpPr>
          <p:spPr>
            <a:xfrm>
              <a:off x="1810488" y="2327715"/>
              <a:ext cx="177239" cy="14111"/>
            </a:xfrm>
            <a:custGeom>
              <a:avLst/>
              <a:gdLst/>
              <a:ahLst/>
              <a:cxnLst/>
              <a:rect l="l" t="t" r="r" b="b"/>
              <a:pathLst>
                <a:path w="6770" h="539" extrusionOk="0">
                  <a:moveTo>
                    <a:pt x="328" y="0"/>
                  </a:moveTo>
                  <a:cubicBezTo>
                    <a:pt x="1" y="29"/>
                    <a:pt x="1" y="510"/>
                    <a:pt x="328" y="538"/>
                  </a:cubicBezTo>
                  <a:lnTo>
                    <a:pt x="6443" y="538"/>
                  </a:lnTo>
                  <a:cubicBezTo>
                    <a:pt x="6770" y="510"/>
                    <a:pt x="6770" y="29"/>
                    <a:pt x="644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5" name="Google Shape;1185;p45"/>
          <p:cNvGrpSpPr/>
          <p:nvPr/>
        </p:nvGrpSpPr>
        <p:grpSpPr>
          <a:xfrm>
            <a:off x="855285" y="2220909"/>
            <a:ext cx="374950" cy="386129"/>
            <a:chOff x="855285" y="2426309"/>
            <a:chExt cx="374950" cy="386129"/>
          </a:xfrm>
        </p:grpSpPr>
        <p:sp>
          <p:nvSpPr>
            <p:cNvPr id="1186" name="Google Shape;1186;p45"/>
            <p:cNvSpPr/>
            <p:nvPr/>
          </p:nvSpPr>
          <p:spPr>
            <a:xfrm>
              <a:off x="1130096" y="2651065"/>
              <a:ext cx="94222" cy="50449"/>
            </a:xfrm>
            <a:custGeom>
              <a:avLst/>
              <a:gdLst/>
              <a:ahLst/>
              <a:cxnLst/>
              <a:rect l="l" t="t" r="r" b="b"/>
              <a:pathLst>
                <a:path w="3599" h="1927" extrusionOk="0">
                  <a:moveTo>
                    <a:pt x="0" y="0"/>
                  </a:moveTo>
                  <a:lnTo>
                    <a:pt x="0" y="212"/>
                  </a:lnTo>
                  <a:cubicBezTo>
                    <a:pt x="0" y="1158"/>
                    <a:pt x="769" y="1927"/>
                    <a:pt x="1720" y="1927"/>
                  </a:cubicBezTo>
                  <a:lnTo>
                    <a:pt x="1883" y="1927"/>
                  </a:lnTo>
                  <a:cubicBezTo>
                    <a:pt x="2830" y="1927"/>
                    <a:pt x="3598" y="1158"/>
                    <a:pt x="3598" y="212"/>
                  </a:cubicBezTo>
                  <a:lnTo>
                    <a:pt x="359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5"/>
            <p:cNvSpPr/>
            <p:nvPr/>
          </p:nvSpPr>
          <p:spPr>
            <a:xfrm>
              <a:off x="1159889" y="2651065"/>
              <a:ext cx="64429" cy="50449"/>
            </a:xfrm>
            <a:custGeom>
              <a:avLst/>
              <a:gdLst/>
              <a:ahLst/>
              <a:cxnLst/>
              <a:rect l="l" t="t" r="r" b="b"/>
              <a:pathLst>
                <a:path w="2461" h="1927" extrusionOk="0">
                  <a:moveTo>
                    <a:pt x="1110" y="0"/>
                  </a:moveTo>
                  <a:cubicBezTo>
                    <a:pt x="1125" y="0"/>
                    <a:pt x="1134" y="10"/>
                    <a:pt x="1134" y="24"/>
                  </a:cubicBezTo>
                  <a:lnTo>
                    <a:pt x="1134" y="212"/>
                  </a:lnTo>
                  <a:cubicBezTo>
                    <a:pt x="1134" y="932"/>
                    <a:pt x="678" y="1581"/>
                    <a:pt x="1" y="1826"/>
                  </a:cubicBezTo>
                  <a:cubicBezTo>
                    <a:pt x="183" y="1893"/>
                    <a:pt x="380" y="1927"/>
                    <a:pt x="582" y="1927"/>
                  </a:cubicBezTo>
                  <a:lnTo>
                    <a:pt x="745" y="1927"/>
                  </a:lnTo>
                  <a:cubicBezTo>
                    <a:pt x="1692" y="1927"/>
                    <a:pt x="2460" y="1158"/>
                    <a:pt x="2460" y="212"/>
                  </a:cubicBezTo>
                  <a:lnTo>
                    <a:pt x="246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45"/>
            <p:cNvSpPr/>
            <p:nvPr/>
          </p:nvSpPr>
          <p:spPr>
            <a:xfrm>
              <a:off x="860547" y="2651065"/>
              <a:ext cx="94248" cy="50449"/>
            </a:xfrm>
            <a:custGeom>
              <a:avLst/>
              <a:gdLst/>
              <a:ahLst/>
              <a:cxnLst/>
              <a:rect l="l" t="t" r="r" b="b"/>
              <a:pathLst>
                <a:path w="3600" h="1927" extrusionOk="0">
                  <a:moveTo>
                    <a:pt x="1" y="0"/>
                  </a:moveTo>
                  <a:lnTo>
                    <a:pt x="1" y="212"/>
                  </a:lnTo>
                  <a:cubicBezTo>
                    <a:pt x="1" y="1158"/>
                    <a:pt x="770" y="1927"/>
                    <a:pt x="1716" y="1927"/>
                  </a:cubicBezTo>
                  <a:lnTo>
                    <a:pt x="1884" y="1927"/>
                  </a:lnTo>
                  <a:cubicBezTo>
                    <a:pt x="2831" y="1927"/>
                    <a:pt x="3599" y="1158"/>
                    <a:pt x="3599" y="212"/>
                  </a:cubicBezTo>
                  <a:lnTo>
                    <a:pt x="359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45"/>
            <p:cNvSpPr/>
            <p:nvPr/>
          </p:nvSpPr>
          <p:spPr>
            <a:xfrm>
              <a:off x="890235" y="2651065"/>
              <a:ext cx="64560" cy="50449"/>
            </a:xfrm>
            <a:custGeom>
              <a:avLst/>
              <a:gdLst/>
              <a:ahLst/>
              <a:cxnLst/>
              <a:rect l="l" t="t" r="r" b="b"/>
              <a:pathLst>
                <a:path w="2466" h="1927" extrusionOk="0">
                  <a:moveTo>
                    <a:pt x="1106" y="0"/>
                  </a:moveTo>
                  <a:cubicBezTo>
                    <a:pt x="1120" y="0"/>
                    <a:pt x="1130" y="10"/>
                    <a:pt x="1130" y="24"/>
                  </a:cubicBezTo>
                  <a:lnTo>
                    <a:pt x="1130" y="212"/>
                  </a:lnTo>
                  <a:cubicBezTo>
                    <a:pt x="1130" y="932"/>
                    <a:pt x="678" y="1576"/>
                    <a:pt x="1" y="1826"/>
                  </a:cubicBezTo>
                  <a:cubicBezTo>
                    <a:pt x="188" y="1893"/>
                    <a:pt x="385" y="1927"/>
                    <a:pt x="582" y="1927"/>
                  </a:cubicBezTo>
                  <a:lnTo>
                    <a:pt x="750" y="1927"/>
                  </a:lnTo>
                  <a:cubicBezTo>
                    <a:pt x="1697" y="1927"/>
                    <a:pt x="2465" y="1158"/>
                    <a:pt x="2465" y="212"/>
                  </a:cubicBezTo>
                  <a:lnTo>
                    <a:pt x="246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45"/>
            <p:cNvSpPr/>
            <p:nvPr/>
          </p:nvSpPr>
          <p:spPr>
            <a:xfrm>
              <a:off x="1029853" y="2472596"/>
              <a:ext cx="25185" cy="288792"/>
            </a:xfrm>
            <a:custGeom>
              <a:avLst/>
              <a:gdLst/>
              <a:ahLst/>
              <a:cxnLst/>
              <a:rect l="l" t="t" r="r" b="b"/>
              <a:pathLst>
                <a:path w="962" h="11031" extrusionOk="0">
                  <a:moveTo>
                    <a:pt x="0" y="1"/>
                  </a:moveTo>
                  <a:lnTo>
                    <a:pt x="0" y="11031"/>
                  </a:lnTo>
                  <a:lnTo>
                    <a:pt x="961" y="11031"/>
                  </a:lnTo>
                  <a:lnTo>
                    <a:pt x="96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45"/>
            <p:cNvSpPr/>
            <p:nvPr/>
          </p:nvSpPr>
          <p:spPr>
            <a:xfrm>
              <a:off x="1042419" y="2472596"/>
              <a:ext cx="12619" cy="288792"/>
            </a:xfrm>
            <a:custGeom>
              <a:avLst/>
              <a:gdLst/>
              <a:ahLst/>
              <a:cxnLst/>
              <a:rect l="l" t="t" r="r" b="b"/>
              <a:pathLst>
                <a:path w="482" h="11031" extrusionOk="0">
                  <a:moveTo>
                    <a:pt x="1" y="1"/>
                  </a:moveTo>
                  <a:lnTo>
                    <a:pt x="1" y="11031"/>
                  </a:lnTo>
                  <a:lnTo>
                    <a:pt x="481" y="11031"/>
                  </a:lnTo>
                  <a:lnTo>
                    <a:pt x="48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45"/>
            <p:cNvSpPr/>
            <p:nvPr/>
          </p:nvSpPr>
          <p:spPr>
            <a:xfrm>
              <a:off x="955397" y="2750287"/>
              <a:ext cx="174097" cy="36626"/>
            </a:xfrm>
            <a:custGeom>
              <a:avLst/>
              <a:gdLst/>
              <a:ahLst/>
              <a:cxnLst/>
              <a:rect l="l" t="t" r="r" b="b"/>
              <a:pathLst>
                <a:path w="6650" h="1399" extrusionOk="0">
                  <a:moveTo>
                    <a:pt x="437" y="1"/>
                  </a:moveTo>
                  <a:cubicBezTo>
                    <a:pt x="197" y="1"/>
                    <a:pt x="0" y="198"/>
                    <a:pt x="0" y="438"/>
                  </a:cubicBezTo>
                  <a:lnTo>
                    <a:pt x="0" y="1399"/>
                  </a:lnTo>
                  <a:lnTo>
                    <a:pt x="6649" y="1399"/>
                  </a:lnTo>
                  <a:lnTo>
                    <a:pt x="6649" y="438"/>
                  </a:lnTo>
                  <a:cubicBezTo>
                    <a:pt x="6649" y="198"/>
                    <a:pt x="6457" y="1"/>
                    <a:pt x="62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45"/>
            <p:cNvSpPr/>
            <p:nvPr/>
          </p:nvSpPr>
          <p:spPr>
            <a:xfrm>
              <a:off x="1019669" y="2431859"/>
              <a:ext cx="45658" cy="45658"/>
            </a:xfrm>
            <a:custGeom>
              <a:avLst/>
              <a:gdLst/>
              <a:ahLst/>
              <a:cxnLst/>
              <a:rect l="l" t="t" r="r" b="b"/>
              <a:pathLst>
                <a:path w="1744" h="1744" extrusionOk="0">
                  <a:moveTo>
                    <a:pt x="870" y="0"/>
                  </a:moveTo>
                  <a:cubicBezTo>
                    <a:pt x="389" y="0"/>
                    <a:pt x="0" y="389"/>
                    <a:pt x="0" y="870"/>
                  </a:cubicBezTo>
                  <a:cubicBezTo>
                    <a:pt x="0" y="1355"/>
                    <a:pt x="389" y="1744"/>
                    <a:pt x="870" y="1744"/>
                  </a:cubicBezTo>
                  <a:cubicBezTo>
                    <a:pt x="1350" y="1744"/>
                    <a:pt x="1744" y="1355"/>
                    <a:pt x="1744" y="870"/>
                  </a:cubicBezTo>
                  <a:cubicBezTo>
                    <a:pt x="1744" y="389"/>
                    <a:pt x="1350" y="0"/>
                    <a:pt x="87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45"/>
            <p:cNvSpPr/>
            <p:nvPr/>
          </p:nvSpPr>
          <p:spPr>
            <a:xfrm>
              <a:off x="862694" y="2494482"/>
              <a:ext cx="359608" cy="52465"/>
            </a:xfrm>
            <a:custGeom>
              <a:avLst/>
              <a:gdLst/>
              <a:ahLst/>
              <a:cxnLst/>
              <a:rect l="l" t="t" r="r" b="b"/>
              <a:pathLst>
                <a:path w="13736" h="2004" extrusionOk="0">
                  <a:moveTo>
                    <a:pt x="4806" y="0"/>
                  </a:moveTo>
                  <a:cubicBezTo>
                    <a:pt x="4217" y="0"/>
                    <a:pt x="3657" y="240"/>
                    <a:pt x="3248" y="663"/>
                  </a:cubicBezTo>
                  <a:cubicBezTo>
                    <a:pt x="2964" y="972"/>
                    <a:pt x="2562" y="1149"/>
                    <a:pt x="2141" y="1149"/>
                  </a:cubicBezTo>
                  <a:cubicBezTo>
                    <a:pt x="2135" y="1149"/>
                    <a:pt x="2130" y="1149"/>
                    <a:pt x="2124" y="1149"/>
                  </a:cubicBezTo>
                  <a:lnTo>
                    <a:pt x="169" y="1149"/>
                  </a:lnTo>
                  <a:cubicBezTo>
                    <a:pt x="73" y="1149"/>
                    <a:pt x="1" y="1225"/>
                    <a:pt x="1" y="1322"/>
                  </a:cubicBezTo>
                  <a:lnTo>
                    <a:pt x="1" y="1831"/>
                  </a:lnTo>
                  <a:cubicBezTo>
                    <a:pt x="1" y="1922"/>
                    <a:pt x="73" y="1999"/>
                    <a:pt x="169" y="1999"/>
                  </a:cubicBezTo>
                  <a:lnTo>
                    <a:pt x="2206" y="1999"/>
                  </a:lnTo>
                  <a:cubicBezTo>
                    <a:pt x="2211" y="1999"/>
                    <a:pt x="2217" y="1999"/>
                    <a:pt x="2223" y="1999"/>
                  </a:cubicBezTo>
                  <a:cubicBezTo>
                    <a:pt x="2808" y="1999"/>
                    <a:pt x="3372" y="1759"/>
                    <a:pt x="3781" y="1336"/>
                  </a:cubicBezTo>
                  <a:cubicBezTo>
                    <a:pt x="4070" y="1024"/>
                    <a:pt x="4478" y="846"/>
                    <a:pt x="4906" y="846"/>
                  </a:cubicBezTo>
                  <a:lnTo>
                    <a:pt x="8912" y="846"/>
                  </a:lnTo>
                  <a:cubicBezTo>
                    <a:pt x="9277" y="851"/>
                    <a:pt x="9628" y="1000"/>
                    <a:pt x="9883" y="1269"/>
                  </a:cubicBezTo>
                  <a:cubicBezTo>
                    <a:pt x="10334" y="1739"/>
                    <a:pt x="10959" y="2004"/>
                    <a:pt x="11607" y="2004"/>
                  </a:cubicBezTo>
                  <a:lnTo>
                    <a:pt x="13562" y="1999"/>
                  </a:lnTo>
                  <a:cubicBezTo>
                    <a:pt x="13659" y="1999"/>
                    <a:pt x="13735" y="1927"/>
                    <a:pt x="13735" y="1831"/>
                  </a:cubicBezTo>
                  <a:lnTo>
                    <a:pt x="13735" y="1322"/>
                  </a:lnTo>
                  <a:cubicBezTo>
                    <a:pt x="13735" y="1230"/>
                    <a:pt x="13659" y="1153"/>
                    <a:pt x="13562" y="1153"/>
                  </a:cubicBezTo>
                  <a:lnTo>
                    <a:pt x="11607" y="1153"/>
                  </a:lnTo>
                  <a:cubicBezTo>
                    <a:pt x="11180" y="1153"/>
                    <a:pt x="10771" y="976"/>
                    <a:pt x="10483" y="663"/>
                  </a:cubicBezTo>
                  <a:cubicBezTo>
                    <a:pt x="10074" y="240"/>
                    <a:pt x="9514" y="0"/>
                    <a:pt x="8925" y="0"/>
                  </a:cubicBezTo>
                  <a:cubicBezTo>
                    <a:pt x="8919" y="0"/>
                    <a:pt x="8913" y="0"/>
                    <a:pt x="8907" y="0"/>
                  </a:cubicBezTo>
                  <a:lnTo>
                    <a:pt x="4824" y="0"/>
                  </a:lnTo>
                  <a:cubicBezTo>
                    <a:pt x="4818" y="0"/>
                    <a:pt x="4812" y="0"/>
                    <a:pt x="480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45"/>
            <p:cNvSpPr/>
            <p:nvPr/>
          </p:nvSpPr>
          <p:spPr>
            <a:xfrm>
              <a:off x="955397" y="2750287"/>
              <a:ext cx="174097" cy="36495"/>
            </a:xfrm>
            <a:custGeom>
              <a:avLst/>
              <a:gdLst/>
              <a:ahLst/>
              <a:cxnLst/>
              <a:rect l="l" t="t" r="r" b="b"/>
              <a:pathLst>
                <a:path w="6650" h="1394" extrusionOk="0">
                  <a:moveTo>
                    <a:pt x="5333" y="1"/>
                  </a:moveTo>
                  <a:lnTo>
                    <a:pt x="5333" y="174"/>
                  </a:lnTo>
                  <a:cubicBezTo>
                    <a:pt x="5333" y="443"/>
                    <a:pt x="5117" y="659"/>
                    <a:pt x="4843" y="659"/>
                  </a:cubicBezTo>
                  <a:lnTo>
                    <a:pt x="0" y="659"/>
                  </a:lnTo>
                  <a:lnTo>
                    <a:pt x="0" y="1394"/>
                  </a:lnTo>
                  <a:lnTo>
                    <a:pt x="6649" y="1394"/>
                  </a:lnTo>
                  <a:lnTo>
                    <a:pt x="6649" y="438"/>
                  </a:lnTo>
                  <a:cubicBezTo>
                    <a:pt x="6649" y="198"/>
                    <a:pt x="6457" y="1"/>
                    <a:pt x="62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45"/>
            <p:cNvSpPr/>
            <p:nvPr/>
          </p:nvSpPr>
          <p:spPr>
            <a:xfrm>
              <a:off x="928353" y="2777331"/>
              <a:ext cx="228290" cy="29583"/>
            </a:xfrm>
            <a:custGeom>
              <a:avLst/>
              <a:gdLst/>
              <a:ahLst/>
              <a:cxnLst/>
              <a:rect l="l" t="t" r="r" b="b"/>
              <a:pathLst>
                <a:path w="8720" h="1130" extrusionOk="0">
                  <a:moveTo>
                    <a:pt x="447" y="1"/>
                  </a:moveTo>
                  <a:cubicBezTo>
                    <a:pt x="197" y="1"/>
                    <a:pt x="0" y="202"/>
                    <a:pt x="0" y="452"/>
                  </a:cubicBezTo>
                  <a:lnTo>
                    <a:pt x="0" y="1130"/>
                  </a:lnTo>
                  <a:lnTo>
                    <a:pt x="8720" y="1130"/>
                  </a:lnTo>
                  <a:lnTo>
                    <a:pt x="8720" y="452"/>
                  </a:lnTo>
                  <a:cubicBezTo>
                    <a:pt x="8720" y="202"/>
                    <a:pt x="8518" y="1"/>
                    <a:pt x="826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45"/>
            <p:cNvSpPr/>
            <p:nvPr/>
          </p:nvSpPr>
          <p:spPr>
            <a:xfrm>
              <a:off x="928353" y="2777331"/>
              <a:ext cx="228290" cy="29583"/>
            </a:xfrm>
            <a:custGeom>
              <a:avLst/>
              <a:gdLst/>
              <a:ahLst/>
              <a:cxnLst/>
              <a:rect l="l" t="t" r="r" b="b"/>
              <a:pathLst>
                <a:path w="8720" h="1130" extrusionOk="0">
                  <a:moveTo>
                    <a:pt x="7379" y="1"/>
                  </a:moveTo>
                  <a:lnTo>
                    <a:pt x="7379" y="193"/>
                  </a:lnTo>
                  <a:cubicBezTo>
                    <a:pt x="7379" y="438"/>
                    <a:pt x="7178" y="640"/>
                    <a:pt x="6933" y="640"/>
                  </a:cubicBezTo>
                  <a:lnTo>
                    <a:pt x="0" y="640"/>
                  </a:lnTo>
                  <a:lnTo>
                    <a:pt x="0" y="1130"/>
                  </a:lnTo>
                  <a:lnTo>
                    <a:pt x="8720" y="1130"/>
                  </a:lnTo>
                  <a:lnTo>
                    <a:pt x="8715" y="865"/>
                  </a:lnTo>
                  <a:lnTo>
                    <a:pt x="8715" y="433"/>
                  </a:lnTo>
                  <a:cubicBezTo>
                    <a:pt x="8710" y="193"/>
                    <a:pt x="8508" y="1"/>
                    <a:pt x="826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45"/>
            <p:cNvSpPr/>
            <p:nvPr/>
          </p:nvSpPr>
          <p:spPr>
            <a:xfrm>
              <a:off x="855285" y="2426309"/>
              <a:ext cx="374950" cy="386129"/>
            </a:xfrm>
            <a:custGeom>
              <a:avLst/>
              <a:gdLst/>
              <a:ahLst/>
              <a:cxnLst/>
              <a:rect l="l" t="t" r="r" b="b"/>
              <a:pathLst>
                <a:path w="14322" h="14749" extrusionOk="0">
                  <a:moveTo>
                    <a:pt x="7151" y="423"/>
                  </a:moveTo>
                  <a:lnTo>
                    <a:pt x="7151" y="423"/>
                  </a:lnTo>
                  <a:cubicBezTo>
                    <a:pt x="7803" y="435"/>
                    <a:pt x="8046" y="1284"/>
                    <a:pt x="7504" y="1639"/>
                  </a:cubicBezTo>
                  <a:lnTo>
                    <a:pt x="7480" y="1653"/>
                  </a:lnTo>
                  <a:lnTo>
                    <a:pt x="7466" y="1663"/>
                  </a:lnTo>
                  <a:lnTo>
                    <a:pt x="7432" y="1677"/>
                  </a:lnTo>
                  <a:lnTo>
                    <a:pt x="7418" y="1682"/>
                  </a:lnTo>
                  <a:lnTo>
                    <a:pt x="7394" y="1696"/>
                  </a:lnTo>
                  <a:lnTo>
                    <a:pt x="7379" y="1701"/>
                  </a:lnTo>
                  <a:lnTo>
                    <a:pt x="7341" y="1711"/>
                  </a:lnTo>
                  <a:lnTo>
                    <a:pt x="7331" y="1711"/>
                  </a:lnTo>
                  <a:lnTo>
                    <a:pt x="7298" y="1720"/>
                  </a:lnTo>
                  <a:lnTo>
                    <a:pt x="7288" y="1720"/>
                  </a:lnTo>
                  <a:lnTo>
                    <a:pt x="7249" y="1730"/>
                  </a:lnTo>
                  <a:lnTo>
                    <a:pt x="7240" y="1730"/>
                  </a:lnTo>
                  <a:lnTo>
                    <a:pt x="7206" y="1735"/>
                  </a:lnTo>
                  <a:lnTo>
                    <a:pt x="7096" y="1735"/>
                  </a:lnTo>
                  <a:lnTo>
                    <a:pt x="7062" y="1730"/>
                  </a:lnTo>
                  <a:lnTo>
                    <a:pt x="7053" y="1730"/>
                  </a:lnTo>
                  <a:lnTo>
                    <a:pt x="7014" y="1720"/>
                  </a:lnTo>
                  <a:lnTo>
                    <a:pt x="7000" y="1720"/>
                  </a:lnTo>
                  <a:lnTo>
                    <a:pt x="6971" y="1711"/>
                  </a:lnTo>
                  <a:lnTo>
                    <a:pt x="6961" y="1711"/>
                  </a:lnTo>
                  <a:lnTo>
                    <a:pt x="6923" y="1701"/>
                  </a:lnTo>
                  <a:lnTo>
                    <a:pt x="6908" y="1696"/>
                  </a:lnTo>
                  <a:lnTo>
                    <a:pt x="6880" y="1682"/>
                  </a:lnTo>
                  <a:lnTo>
                    <a:pt x="6870" y="1677"/>
                  </a:lnTo>
                  <a:lnTo>
                    <a:pt x="6836" y="1663"/>
                  </a:lnTo>
                  <a:lnTo>
                    <a:pt x="6822" y="1653"/>
                  </a:lnTo>
                  <a:lnTo>
                    <a:pt x="6798" y="1639"/>
                  </a:lnTo>
                  <a:cubicBezTo>
                    <a:pt x="6251" y="1284"/>
                    <a:pt x="6499" y="435"/>
                    <a:pt x="7151" y="423"/>
                  </a:cubicBezTo>
                  <a:close/>
                  <a:moveTo>
                    <a:pt x="7418" y="2134"/>
                  </a:moveTo>
                  <a:lnTo>
                    <a:pt x="7418" y="2393"/>
                  </a:lnTo>
                  <a:lnTo>
                    <a:pt x="6884" y="2393"/>
                  </a:lnTo>
                  <a:lnTo>
                    <a:pt x="6884" y="2134"/>
                  </a:lnTo>
                  <a:lnTo>
                    <a:pt x="6894" y="2134"/>
                  </a:lnTo>
                  <a:lnTo>
                    <a:pt x="6942" y="2143"/>
                  </a:lnTo>
                  <a:lnTo>
                    <a:pt x="6956" y="2143"/>
                  </a:lnTo>
                  <a:lnTo>
                    <a:pt x="7009" y="2153"/>
                  </a:lnTo>
                  <a:lnTo>
                    <a:pt x="7019" y="2153"/>
                  </a:lnTo>
                  <a:cubicBezTo>
                    <a:pt x="7062" y="2158"/>
                    <a:pt x="7105" y="2162"/>
                    <a:pt x="7149" y="2162"/>
                  </a:cubicBezTo>
                  <a:lnTo>
                    <a:pt x="7216" y="2162"/>
                  </a:lnTo>
                  <a:cubicBezTo>
                    <a:pt x="7240" y="2162"/>
                    <a:pt x="7259" y="2158"/>
                    <a:pt x="7278" y="2158"/>
                  </a:cubicBezTo>
                  <a:lnTo>
                    <a:pt x="7288" y="2158"/>
                  </a:lnTo>
                  <a:lnTo>
                    <a:pt x="7336" y="2148"/>
                  </a:lnTo>
                  <a:lnTo>
                    <a:pt x="7355" y="2148"/>
                  </a:lnTo>
                  <a:lnTo>
                    <a:pt x="7403" y="2138"/>
                  </a:lnTo>
                  <a:lnTo>
                    <a:pt x="7418" y="2134"/>
                  </a:lnTo>
                  <a:close/>
                  <a:moveTo>
                    <a:pt x="9208" y="2821"/>
                  </a:moveTo>
                  <a:cubicBezTo>
                    <a:pt x="9740" y="2821"/>
                    <a:pt x="10246" y="3036"/>
                    <a:pt x="10612" y="3416"/>
                  </a:cubicBezTo>
                  <a:cubicBezTo>
                    <a:pt x="10944" y="3772"/>
                    <a:pt x="11405" y="3974"/>
                    <a:pt x="11890" y="3974"/>
                  </a:cubicBezTo>
                  <a:lnTo>
                    <a:pt x="13802" y="3974"/>
                  </a:lnTo>
                  <a:lnTo>
                    <a:pt x="13802" y="4392"/>
                  </a:lnTo>
                  <a:lnTo>
                    <a:pt x="11895" y="4392"/>
                  </a:lnTo>
                  <a:cubicBezTo>
                    <a:pt x="11299" y="4392"/>
                    <a:pt x="10732" y="4151"/>
                    <a:pt x="10324" y="3724"/>
                  </a:cubicBezTo>
                  <a:cubicBezTo>
                    <a:pt x="10031" y="3416"/>
                    <a:pt x="9623" y="3243"/>
                    <a:pt x="9195" y="3239"/>
                  </a:cubicBezTo>
                  <a:lnTo>
                    <a:pt x="5189" y="3239"/>
                  </a:lnTo>
                  <a:cubicBezTo>
                    <a:pt x="4703" y="3239"/>
                    <a:pt x="4237" y="3440"/>
                    <a:pt x="3906" y="3796"/>
                  </a:cubicBezTo>
                  <a:cubicBezTo>
                    <a:pt x="3540" y="4176"/>
                    <a:pt x="3033" y="4392"/>
                    <a:pt x="2506" y="4392"/>
                  </a:cubicBezTo>
                  <a:cubicBezTo>
                    <a:pt x="2500" y="4392"/>
                    <a:pt x="2494" y="4392"/>
                    <a:pt x="2489" y="4392"/>
                  </a:cubicBezTo>
                  <a:lnTo>
                    <a:pt x="495" y="4392"/>
                  </a:lnTo>
                  <a:lnTo>
                    <a:pt x="495" y="3974"/>
                  </a:lnTo>
                  <a:lnTo>
                    <a:pt x="2407" y="3974"/>
                  </a:lnTo>
                  <a:cubicBezTo>
                    <a:pt x="2892" y="3974"/>
                    <a:pt x="3358" y="3772"/>
                    <a:pt x="3690" y="3416"/>
                  </a:cubicBezTo>
                  <a:cubicBezTo>
                    <a:pt x="4056" y="3036"/>
                    <a:pt x="4562" y="2821"/>
                    <a:pt x="5089" y="2821"/>
                  </a:cubicBezTo>
                  <a:cubicBezTo>
                    <a:pt x="5095" y="2821"/>
                    <a:pt x="5101" y="2821"/>
                    <a:pt x="5107" y="2821"/>
                  </a:cubicBezTo>
                  <a:lnTo>
                    <a:pt x="9190" y="2821"/>
                  </a:lnTo>
                  <a:cubicBezTo>
                    <a:pt x="9196" y="2821"/>
                    <a:pt x="9202" y="2821"/>
                    <a:pt x="9208" y="2821"/>
                  </a:cubicBezTo>
                  <a:close/>
                  <a:moveTo>
                    <a:pt x="1999" y="5112"/>
                  </a:moveTo>
                  <a:lnTo>
                    <a:pt x="3473" y="8374"/>
                  </a:lnTo>
                  <a:lnTo>
                    <a:pt x="529" y="8374"/>
                  </a:lnTo>
                  <a:lnTo>
                    <a:pt x="1999" y="5112"/>
                  </a:lnTo>
                  <a:close/>
                  <a:moveTo>
                    <a:pt x="12299" y="5112"/>
                  </a:moveTo>
                  <a:lnTo>
                    <a:pt x="13769" y="8374"/>
                  </a:lnTo>
                  <a:lnTo>
                    <a:pt x="10829" y="8374"/>
                  </a:lnTo>
                  <a:lnTo>
                    <a:pt x="12299" y="5112"/>
                  </a:lnTo>
                  <a:close/>
                  <a:moveTo>
                    <a:pt x="3589" y="8797"/>
                  </a:moveTo>
                  <a:cubicBezTo>
                    <a:pt x="3584" y="9628"/>
                    <a:pt x="2911" y="10296"/>
                    <a:pt x="2085" y="10300"/>
                  </a:cubicBezTo>
                  <a:lnTo>
                    <a:pt x="1917" y="10300"/>
                  </a:lnTo>
                  <a:cubicBezTo>
                    <a:pt x="1091" y="10296"/>
                    <a:pt x="418" y="9628"/>
                    <a:pt x="418" y="8797"/>
                  </a:cubicBezTo>
                  <a:close/>
                  <a:moveTo>
                    <a:pt x="13884" y="8802"/>
                  </a:moveTo>
                  <a:cubicBezTo>
                    <a:pt x="13884" y="9628"/>
                    <a:pt x="13207" y="10300"/>
                    <a:pt x="12380" y="10300"/>
                  </a:cubicBezTo>
                  <a:lnTo>
                    <a:pt x="12217" y="10300"/>
                  </a:lnTo>
                  <a:cubicBezTo>
                    <a:pt x="11386" y="10300"/>
                    <a:pt x="10713" y="9628"/>
                    <a:pt x="10713" y="8802"/>
                  </a:cubicBezTo>
                  <a:close/>
                  <a:moveTo>
                    <a:pt x="10036" y="12592"/>
                  </a:moveTo>
                  <a:cubicBezTo>
                    <a:pt x="10161" y="12592"/>
                    <a:pt x="10262" y="12688"/>
                    <a:pt x="10262" y="12813"/>
                  </a:cubicBezTo>
                  <a:lnTo>
                    <a:pt x="10262" y="13197"/>
                  </a:lnTo>
                  <a:lnTo>
                    <a:pt x="5808" y="13197"/>
                  </a:lnTo>
                  <a:cubicBezTo>
                    <a:pt x="5525" y="13197"/>
                    <a:pt x="5525" y="13625"/>
                    <a:pt x="5808" y="13625"/>
                  </a:cubicBezTo>
                  <a:lnTo>
                    <a:pt x="11059" y="13625"/>
                  </a:lnTo>
                  <a:cubicBezTo>
                    <a:pt x="11189" y="13625"/>
                    <a:pt x="11294" y="13731"/>
                    <a:pt x="11294" y="13860"/>
                  </a:cubicBezTo>
                  <a:lnTo>
                    <a:pt x="11294" y="14326"/>
                  </a:lnTo>
                  <a:lnTo>
                    <a:pt x="3003" y="14326"/>
                  </a:lnTo>
                  <a:lnTo>
                    <a:pt x="3003" y="13860"/>
                  </a:lnTo>
                  <a:cubicBezTo>
                    <a:pt x="3003" y="13726"/>
                    <a:pt x="3108" y="13620"/>
                    <a:pt x="3238" y="13620"/>
                  </a:cubicBezTo>
                  <a:lnTo>
                    <a:pt x="4449" y="13620"/>
                  </a:lnTo>
                  <a:cubicBezTo>
                    <a:pt x="4732" y="13620"/>
                    <a:pt x="4732" y="13197"/>
                    <a:pt x="4449" y="13197"/>
                  </a:cubicBezTo>
                  <a:lnTo>
                    <a:pt x="4036" y="13197"/>
                  </a:lnTo>
                  <a:lnTo>
                    <a:pt x="4036" y="12818"/>
                  </a:lnTo>
                  <a:cubicBezTo>
                    <a:pt x="4036" y="12693"/>
                    <a:pt x="4136" y="12592"/>
                    <a:pt x="4261" y="12592"/>
                  </a:cubicBezTo>
                  <a:close/>
                  <a:moveTo>
                    <a:pt x="7149" y="1"/>
                  </a:moveTo>
                  <a:cubicBezTo>
                    <a:pt x="6135" y="1"/>
                    <a:pt x="5674" y="1269"/>
                    <a:pt x="6457" y="1917"/>
                  </a:cubicBezTo>
                  <a:lnTo>
                    <a:pt x="6457" y="2393"/>
                  </a:lnTo>
                  <a:lnTo>
                    <a:pt x="5107" y="2393"/>
                  </a:lnTo>
                  <a:cubicBezTo>
                    <a:pt x="5101" y="2393"/>
                    <a:pt x="5095" y="2393"/>
                    <a:pt x="5089" y="2393"/>
                  </a:cubicBezTo>
                  <a:cubicBezTo>
                    <a:pt x="4442" y="2393"/>
                    <a:pt x="3825" y="2657"/>
                    <a:pt x="3377" y="3123"/>
                  </a:cubicBezTo>
                  <a:cubicBezTo>
                    <a:pt x="3128" y="3392"/>
                    <a:pt x="2777" y="3546"/>
                    <a:pt x="2407" y="3546"/>
                  </a:cubicBezTo>
                  <a:lnTo>
                    <a:pt x="452" y="3546"/>
                  </a:lnTo>
                  <a:cubicBezTo>
                    <a:pt x="240" y="3546"/>
                    <a:pt x="67" y="3719"/>
                    <a:pt x="67" y="3930"/>
                  </a:cubicBezTo>
                  <a:lnTo>
                    <a:pt x="67" y="4435"/>
                  </a:lnTo>
                  <a:cubicBezTo>
                    <a:pt x="67" y="4651"/>
                    <a:pt x="240" y="4819"/>
                    <a:pt x="452" y="4819"/>
                  </a:cubicBezTo>
                  <a:lnTo>
                    <a:pt x="1662" y="4819"/>
                  </a:lnTo>
                  <a:lnTo>
                    <a:pt x="10" y="8499"/>
                  </a:lnTo>
                  <a:lnTo>
                    <a:pt x="0" y="8513"/>
                  </a:lnTo>
                  <a:lnTo>
                    <a:pt x="0" y="8518"/>
                  </a:lnTo>
                  <a:cubicBezTo>
                    <a:pt x="0" y="8523"/>
                    <a:pt x="0" y="8528"/>
                    <a:pt x="0" y="8528"/>
                  </a:cubicBezTo>
                  <a:lnTo>
                    <a:pt x="0" y="8537"/>
                  </a:lnTo>
                  <a:lnTo>
                    <a:pt x="0" y="8547"/>
                  </a:lnTo>
                  <a:lnTo>
                    <a:pt x="0" y="8561"/>
                  </a:lnTo>
                  <a:lnTo>
                    <a:pt x="0" y="8566"/>
                  </a:lnTo>
                  <a:lnTo>
                    <a:pt x="0" y="8581"/>
                  </a:lnTo>
                  <a:lnTo>
                    <a:pt x="0" y="8792"/>
                  </a:lnTo>
                  <a:cubicBezTo>
                    <a:pt x="0" y="9858"/>
                    <a:pt x="865" y="10718"/>
                    <a:pt x="1927" y="10723"/>
                  </a:cubicBezTo>
                  <a:lnTo>
                    <a:pt x="2095" y="10723"/>
                  </a:lnTo>
                  <a:cubicBezTo>
                    <a:pt x="3152" y="10714"/>
                    <a:pt x="4007" y="9854"/>
                    <a:pt x="4012" y="8797"/>
                  </a:cubicBezTo>
                  <a:lnTo>
                    <a:pt x="4012" y="8585"/>
                  </a:lnTo>
                  <a:lnTo>
                    <a:pt x="4012" y="8571"/>
                  </a:lnTo>
                  <a:lnTo>
                    <a:pt x="4012" y="8561"/>
                  </a:lnTo>
                  <a:lnTo>
                    <a:pt x="4012" y="8552"/>
                  </a:lnTo>
                  <a:lnTo>
                    <a:pt x="4012" y="8542"/>
                  </a:lnTo>
                  <a:lnTo>
                    <a:pt x="4012" y="8533"/>
                  </a:lnTo>
                  <a:cubicBezTo>
                    <a:pt x="4012" y="8528"/>
                    <a:pt x="4012" y="8523"/>
                    <a:pt x="4007" y="8518"/>
                  </a:cubicBezTo>
                  <a:lnTo>
                    <a:pt x="4007" y="8513"/>
                  </a:lnTo>
                  <a:lnTo>
                    <a:pt x="4002" y="8499"/>
                  </a:lnTo>
                  <a:lnTo>
                    <a:pt x="2335" y="4819"/>
                  </a:lnTo>
                  <a:lnTo>
                    <a:pt x="2489" y="4819"/>
                  </a:lnTo>
                  <a:cubicBezTo>
                    <a:pt x="2495" y="4819"/>
                    <a:pt x="2500" y="4819"/>
                    <a:pt x="2506" y="4819"/>
                  </a:cubicBezTo>
                  <a:cubicBezTo>
                    <a:pt x="3153" y="4819"/>
                    <a:pt x="3771" y="4555"/>
                    <a:pt x="4218" y="4089"/>
                  </a:cubicBezTo>
                  <a:cubicBezTo>
                    <a:pt x="4468" y="3820"/>
                    <a:pt x="4819" y="3666"/>
                    <a:pt x="5189" y="3666"/>
                  </a:cubicBezTo>
                  <a:lnTo>
                    <a:pt x="6457" y="3666"/>
                  </a:lnTo>
                  <a:lnTo>
                    <a:pt x="6457" y="12164"/>
                  </a:lnTo>
                  <a:lnTo>
                    <a:pt x="4261" y="12164"/>
                  </a:lnTo>
                  <a:cubicBezTo>
                    <a:pt x="3901" y="12164"/>
                    <a:pt x="3608" y="12457"/>
                    <a:pt x="3608" y="12818"/>
                  </a:cubicBezTo>
                  <a:lnTo>
                    <a:pt x="3608" y="13197"/>
                  </a:lnTo>
                  <a:lnTo>
                    <a:pt x="3238" y="13197"/>
                  </a:lnTo>
                  <a:cubicBezTo>
                    <a:pt x="2873" y="13197"/>
                    <a:pt x="2575" y="13495"/>
                    <a:pt x="2575" y="13860"/>
                  </a:cubicBezTo>
                  <a:lnTo>
                    <a:pt x="2575" y="14538"/>
                  </a:lnTo>
                  <a:cubicBezTo>
                    <a:pt x="2575" y="14653"/>
                    <a:pt x="2671" y="14749"/>
                    <a:pt x="2791" y="14749"/>
                  </a:cubicBezTo>
                  <a:lnTo>
                    <a:pt x="11511" y="14749"/>
                  </a:lnTo>
                  <a:cubicBezTo>
                    <a:pt x="11626" y="14749"/>
                    <a:pt x="11722" y="14653"/>
                    <a:pt x="11722" y="14538"/>
                  </a:cubicBezTo>
                  <a:lnTo>
                    <a:pt x="11722" y="13860"/>
                  </a:lnTo>
                  <a:cubicBezTo>
                    <a:pt x="11722" y="13495"/>
                    <a:pt x="11424" y="13197"/>
                    <a:pt x="11064" y="13197"/>
                  </a:cubicBezTo>
                  <a:lnTo>
                    <a:pt x="10689" y="13197"/>
                  </a:lnTo>
                  <a:lnTo>
                    <a:pt x="10689" y="12818"/>
                  </a:lnTo>
                  <a:cubicBezTo>
                    <a:pt x="10689" y="12457"/>
                    <a:pt x="10396" y="12164"/>
                    <a:pt x="10041" y="12164"/>
                  </a:cubicBezTo>
                  <a:lnTo>
                    <a:pt x="7840" y="12164"/>
                  </a:lnTo>
                  <a:lnTo>
                    <a:pt x="7840" y="6001"/>
                  </a:lnTo>
                  <a:cubicBezTo>
                    <a:pt x="7840" y="5859"/>
                    <a:pt x="7733" y="5788"/>
                    <a:pt x="7627" y="5788"/>
                  </a:cubicBezTo>
                  <a:cubicBezTo>
                    <a:pt x="7521" y="5788"/>
                    <a:pt x="7415" y="5859"/>
                    <a:pt x="7418" y="6001"/>
                  </a:cubicBezTo>
                  <a:lnTo>
                    <a:pt x="7418" y="12164"/>
                  </a:lnTo>
                  <a:lnTo>
                    <a:pt x="6884" y="12164"/>
                  </a:lnTo>
                  <a:lnTo>
                    <a:pt x="6884" y="3666"/>
                  </a:lnTo>
                  <a:lnTo>
                    <a:pt x="7418" y="3666"/>
                  </a:lnTo>
                  <a:lnTo>
                    <a:pt x="7418" y="4651"/>
                  </a:lnTo>
                  <a:cubicBezTo>
                    <a:pt x="7418" y="4793"/>
                    <a:pt x="7523" y="4864"/>
                    <a:pt x="7629" y="4864"/>
                  </a:cubicBezTo>
                  <a:cubicBezTo>
                    <a:pt x="7735" y="4864"/>
                    <a:pt x="7840" y="4793"/>
                    <a:pt x="7840" y="4651"/>
                  </a:cubicBezTo>
                  <a:lnTo>
                    <a:pt x="7840" y="3666"/>
                  </a:lnTo>
                  <a:lnTo>
                    <a:pt x="9195" y="3666"/>
                  </a:lnTo>
                  <a:cubicBezTo>
                    <a:pt x="9507" y="3666"/>
                    <a:pt x="9800" y="3796"/>
                    <a:pt x="10017" y="4022"/>
                  </a:cubicBezTo>
                  <a:cubicBezTo>
                    <a:pt x="10507" y="4531"/>
                    <a:pt x="11184" y="4819"/>
                    <a:pt x="11895" y="4819"/>
                  </a:cubicBezTo>
                  <a:lnTo>
                    <a:pt x="11962" y="4819"/>
                  </a:lnTo>
                  <a:lnTo>
                    <a:pt x="10305" y="8499"/>
                  </a:lnTo>
                  <a:cubicBezTo>
                    <a:pt x="10305" y="8504"/>
                    <a:pt x="10305" y="8509"/>
                    <a:pt x="10300" y="8513"/>
                  </a:cubicBezTo>
                  <a:lnTo>
                    <a:pt x="10300" y="8518"/>
                  </a:lnTo>
                  <a:cubicBezTo>
                    <a:pt x="10300" y="8523"/>
                    <a:pt x="10300" y="8528"/>
                    <a:pt x="10295" y="8533"/>
                  </a:cubicBezTo>
                  <a:lnTo>
                    <a:pt x="10295" y="8542"/>
                  </a:lnTo>
                  <a:lnTo>
                    <a:pt x="10295" y="8552"/>
                  </a:lnTo>
                  <a:lnTo>
                    <a:pt x="10295" y="8561"/>
                  </a:lnTo>
                  <a:lnTo>
                    <a:pt x="10295" y="8571"/>
                  </a:lnTo>
                  <a:lnTo>
                    <a:pt x="10295" y="8585"/>
                  </a:lnTo>
                  <a:lnTo>
                    <a:pt x="10295" y="8797"/>
                  </a:lnTo>
                  <a:cubicBezTo>
                    <a:pt x="10300" y="9858"/>
                    <a:pt x="11160" y="10723"/>
                    <a:pt x="12226" y="10723"/>
                  </a:cubicBezTo>
                  <a:lnTo>
                    <a:pt x="12390" y="10723"/>
                  </a:lnTo>
                  <a:cubicBezTo>
                    <a:pt x="13456" y="10723"/>
                    <a:pt x="14321" y="9858"/>
                    <a:pt x="14321" y="8797"/>
                  </a:cubicBezTo>
                  <a:lnTo>
                    <a:pt x="14321" y="8585"/>
                  </a:lnTo>
                  <a:lnTo>
                    <a:pt x="14311" y="8585"/>
                  </a:lnTo>
                  <a:lnTo>
                    <a:pt x="14311" y="8571"/>
                  </a:lnTo>
                  <a:lnTo>
                    <a:pt x="14311" y="8561"/>
                  </a:lnTo>
                  <a:lnTo>
                    <a:pt x="14311" y="8552"/>
                  </a:lnTo>
                  <a:lnTo>
                    <a:pt x="14311" y="8542"/>
                  </a:lnTo>
                  <a:lnTo>
                    <a:pt x="14311" y="8533"/>
                  </a:lnTo>
                  <a:lnTo>
                    <a:pt x="14307" y="8518"/>
                  </a:lnTo>
                  <a:lnTo>
                    <a:pt x="14307" y="8513"/>
                  </a:lnTo>
                  <a:cubicBezTo>
                    <a:pt x="14307" y="8509"/>
                    <a:pt x="14302" y="8504"/>
                    <a:pt x="14302" y="8499"/>
                  </a:cubicBezTo>
                  <a:lnTo>
                    <a:pt x="12640" y="4819"/>
                  </a:lnTo>
                  <a:lnTo>
                    <a:pt x="13855" y="4819"/>
                  </a:lnTo>
                  <a:cubicBezTo>
                    <a:pt x="14066" y="4819"/>
                    <a:pt x="14239" y="4651"/>
                    <a:pt x="14239" y="4435"/>
                  </a:cubicBezTo>
                  <a:lnTo>
                    <a:pt x="14239" y="3930"/>
                  </a:lnTo>
                  <a:cubicBezTo>
                    <a:pt x="14239" y="3719"/>
                    <a:pt x="14066" y="3546"/>
                    <a:pt x="13855" y="3546"/>
                  </a:cubicBezTo>
                  <a:lnTo>
                    <a:pt x="11890" y="3546"/>
                  </a:lnTo>
                  <a:cubicBezTo>
                    <a:pt x="11525" y="3546"/>
                    <a:pt x="11170" y="3392"/>
                    <a:pt x="10920" y="3123"/>
                  </a:cubicBezTo>
                  <a:cubicBezTo>
                    <a:pt x="10472" y="2657"/>
                    <a:pt x="9855" y="2393"/>
                    <a:pt x="9208" y="2393"/>
                  </a:cubicBezTo>
                  <a:cubicBezTo>
                    <a:pt x="9202" y="2393"/>
                    <a:pt x="9196" y="2393"/>
                    <a:pt x="9190" y="2393"/>
                  </a:cubicBezTo>
                  <a:lnTo>
                    <a:pt x="7840" y="2393"/>
                  </a:lnTo>
                  <a:lnTo>
                    <a:pt x="7840" y="1917"/>
                  </a:lnTo>
                  <a:cubicBezTo>
                    <a:pt x="8623" y="1269"/>
                    <a:pt x="8162" y="1"/>
                    <a:pt x="71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9" name="Google Shape;1199;p45"/>
          <p:cNvGrpSpPr/>
          <p:nvPr/>
        </p:nvGrpSpPr>
        <p:grpSpPr>
          <a:xfrm>
            <a:off x="1300502" y="2236748"/>
            <a:ext cx="364504" cy="370290"/>
            <a:chOff x="1300502" y="2442148"/>
            <a:chExt cx="364504" cy="370290"/>
          </a:xfrm>
        </p:grpSpPr>
        <p:sp>
          <p:nvSpPr>
            <p:cNvPr id="1200" name="Google Shape;1200;p45"/>
            <p:cNvSpPr/>
            <p:nvPr/>
          </p:nvSpPr>
          <p:spPr>
            <a:xfrm>
              <a:off x="1420118" y="2771545"/>
              <a:ext cx="125297" cy="15499"/>
            </a:xfrm>
            <a:custGeom>
              <a:avLst/>
              <a:gdLst/>
              <a:ahLst/>
              <a:cxnLst/>
              <a:rect l="l" t="t" r="r" b="b"/>
              <a:pathLst>
                <a:path w="4786" h="592" extrusionOk="0">
                  <a:moveTo>
                    <a:pt x="0" y="1"/>
                  </a:moveTo>
                  <a:cubicBezTo>
                    <a:pt x="0" y="327"/>
                    <a:pt x="264" y="592"/>
                    <a:pt x="591" y="592"/>
                  </a:cubicBezTo>
                  <a:lnTo>
                    <a:pt x="4194" y="592"/>
                  </a:lnTo>
                  <a:cubicBezTo>
                    <a:pt x="4516" y="592"/>
                    <a:pt x="4785" y="327"/>
                    <a:pt x="478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45"/>
            <p:cNvSpPr/>
            <p:nvPr/>
          </p:nvSpPr>
          <p:spPr>
            <a:xfrm>
              <a:off x="1338856" y="2771545"/>
              <a:ext cx="61785" cy="35369"/>
            </a:xfrm>
            <a:custGeom>
              <a:avLst/>
              <a:gdLst/>
              <a:ahLst/>
              <a:cxnLst/>
              <a:rect l="l" t="t" r="r" b="b"/>
              <a:pathLst>
                <a:path w="2360" h="1351" extrusionOk="0">
                  <a:moveTo>
                    <a:pt x="1" y="1"/>
                  </a:moveTo>
                  <a:lnTo>
                    <a:pt x="1" y="942"/>
                  </a:lnTo>
                  <a:cubicBezTo>
                    <a:pt x="1" y="1168"/>
                    <a:pt x="179" y="1351"/>
                    <a:pt x="404" y="1351"/>
                  </a:cubicBezTo>
                  <a:lnTo>
                    <a:pt x="1951" y="1351"/>
                  </a:lnTo>
                  <a:cubicBezTo>
                    <a:pt x="2177" y="1351"/>
                    <a:pt x="2360" y="1168"/>
                    <a:pt x="2360" y="942"/>
                  </a:cubicBezTo>
                  <a:lnTo>
                    <a:pt x="236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45"/>
            <p:cNvSpPr/>
            <p:nvPr/>
          </p:nvSpPr>
          <p:spPr>
            <a:xfrm>
              <a:off x="1568506" y="2771545"/>
              <a:ext cx="61916" cy="35369"/>
            </a:xfrm>
            <a:custGeom>
              <a:avLst/>
              <a:gdLst/>
              <a:ahLst/>
              <a:cxnLst/>
              <a:rect l="l" t="t" r="r" b="b"/>
              <a:pathLst>
                <a:path w="2365" h="1351" extrusionOk="0">
                  <a:moveTo>
                    <a:pt x="1" y="1"/>
                  </a:moveTo>
                  <a:lnTo>
                    <a:pt x="1" y="942"/>
                  </a:lnTo>
                  <a:cubicBezTo>
                    <a:pt x="1" y="1168"/>
                    <a:pt x="184" y="1351"/>
                    <a:pt x="409" y="1351"/>
                  </a:cubicBezTo>
                  <a:lnTo>
                    <a:pt x="1956" y="1351"/>
                  </a:lnTo>
                  <a:cubicBezTo>
                    <a:pt x="2182" y="1351"/>
                    <a:pt x="2365" y="1168"/>
                    <a:pt x="2365" y="942"/>
                  </a:cubicBezTo>
                  <a:lnTo>
                    <a:pt x="236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45"/>
            <p:cNvSpPr/>
            <p:nvPr/>
          </p:nvSpPr>
          <p:spPr>
            <a:xfrm>
              <a:off x="1306026" y="2523411"/>
              <a:ext cx="24321" cy="84038"/>
            </a:xfrm>
            <a:custGeom>
              <a:avLst/>
              <a:gdLst/>
              <a:ahLst/>
              <a:cxnLst/>
              <a:rect l="l" t="t" r="r" b="b"/>
              <a:pathLst>
                <a:path w="929" h="3210" extrusionOk="0">
                  <a:moveTo>
                    <a:pt x="520" y="0"/>
                  </a:moveTo>
                  <a:cubicBezTo>
                    <a:pt x="231" y="0"/>
                    <a:pt x="1" y="236"/>
                    <a:pt x="1" y="519"/>
                  </a:cubicBezTo>
                  <a:lnTo>
                    <a:pt x="1" y="2691"/>
                  </a:lnTo>
                  <a:cubicBezTo>
                    <a:pt x="1" y="2974"/>
                    <a:pt x="231" y="3209"/>
                    <a:pt x="520" y="3209"/>
                  </a:cubicBezTo>
                  <a:lnTo>
                    <a:pt x="928" y="3209"/>
                  </a:lnTo>
                  <a:lnTo>
                    <a:pt x="92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45"/>
            <p:cNvSpPr/>
            <p:nvPr/>
          </p:nvSpPr>
          <p:spPr>
            <a:xfrm>
              <a:off x="1635187" y="2523411"/>
              <a:ext cx="24295" cy="84038"/>
            </a:xfrm>
            <a:custGeom>
              <a:avLst/>
              <a:gdLst/>
              <a:ahLst/>
              <a:cxnLst/>
              <a:rect l="l" t="t" r="r" b="b"/>
              <a:pathLst>
                <a:path w="928" h="3210" extrusionOk="0">
                  <a:moveTo>
                    <a:pt x="0" y="0"/>
                  </a:moveTo>
                  <a:lnTo>
                    <a:pt x="0" y="3209"/>
                  </a:lnTo>
                  <a:lnTo>
                    <a:pt x="408" y="3209"/>
                  </a:lnTo>
                  <a:cubicBezTo>
                    <a:pt x="697" y="3209"/>
                    <a:pt x="927" y="2974"/>
                    <a:pt x="927" y="2686"/>
                  </a:cubicBezTo>
                  <a:lnTo>
                    <a:pt x="927" y="519"/>
                  </a:lnTo>
                  <a:cubicBezTo>
                    <a:pt x="927" y="231"/>
                    <a:pt x="692" y="0"/>
                    <a:pt x="40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45"/>
            <p:cNvSpPr/>
            <p:nvPr/>
          </p:nvSpPr>
          <p:spPr>
            <a:xfrm>
              <a:off x="1330321" y="2447567"/>
              <a:ext cx="304892" cy="276225"/>
            </a:xfrm>
            <a:custGeom>
              <a:avLst/>
              <a:gdLst/>
              <a:ahLst/>
              <a:cxnLst/>
              <a:rect l="l" t="t" r="r" b="b"/>
              <a:pathLst>
                <a:path w="11646" h="10551" extrusionOk="0">
                  <a:moveTo>
                    <a:pt x="1792" y="1"/>
                  </a:moveTo>
                  <a:cubicBezTo>
                    <a:pt x="802" y="1"/>
                    <a:pt x="0" y="803"/>
                    <a:pt x="0" y="1797"/>
                  </a:cubicBezTo>
                  <a:lnTo>
                    <a:pt x="0" y="10550"/>
                  </a:lnTo>
                  <a:lnTo>
                    <a:pt x="11645" y="10550"/>
                  </a:lnTo>
                  <a:lnTo>
                    <a:pt x="11645" y="1797"/>
                  </a:lnTo>
                  <a:cubicBezTo>
                    <a:pt x="11645" y="803"/>
                    <a:pt x="10843" y="1"/>
                    <a:pt x="985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45"/>
            <p:cNvSpPr/>
            <p:nvPr/>
          </p:nvSpPr>
          <p:spPr>
            <a:xfrm>
              <a:off x="1330321" y="2447567"/>
              <a:ext cx="80896" cy="276225"/>
            </a:xfrm>
            <a:custGeom>
              <a:avLst/>
              <a:gdLst/>
              <a:ahLst/>
              <a:cxnLst/>
              <a:rect l="l" t="t" r="r" b="b"/>
              <a:pathLst>
                <a:path w="3090" h="10551" extrusionOk="0">
                  <a:moveTo>
                    <a:pt x="1792" y="1"/>
                  </a:moveTo>
                  <a:cubicBezTo>
                    <a:pt x="802" y="1"/>
                    <a:pt x="0" y="803"/>
                    <a:pt x="0" y="1797"/>
                  </a:cubicBezTo>
                  <a:lnTo>
                    <a:pt x="0" y="10550"/>
                  </a:lnTo>
                  <a:lnTo>
                    <a:pt x="1292" y="10550"/>
                  </a:lnTo>
                  <a:lnTo>
                    <a:pt x="1292" y="1797"/>
                  </a:lnTo>
                  <a:cubicBezTo>
                    <a:pt x="1292" y="803"/>
                    <a:pt x="2095" y="1"/>
                    <a:pt x="308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45"/>
            <p:cNvSpPr/>
            <p:nvPr/>
          </p:nvSpPr>
          <p:spPr>
            <a:xfrm>
              <a:off x="1317859" y="2719997"/>
              <a:ext cx="333455" cy="51575"/>
            </a:xfrm>
            <a:custGeom>
              <a:avLst/>
              <a:gdLst/>
              <a:ahLst/>
              <a:cxnLst/>
              <a:rect l="l" t="t" r="r" b="b"/>
              <a:pathLst>
                <a:path w="12737" h="1970" extrusionOk="0">
                  <a:moveTo>
                    <a:pt x="361" y="0"/>
                  </a:moveTo>
                  <a:cubicBezTo>
                    <a:pt x="159" y="0"/>
                    <a:pt x="0" y="163"/>
                    <a:pt x="0" y="360"/>
                  </a:cubicBezTo>
                  <a:lnTo>
                    <a:pt x="0" y="1609"/>
                  </a:lnTo>
                  <a:cubicBezTo>
                    <a:pt x="0" y="1806"/>
                    <a:pt x="159" y="1970"/>
                    <a:pt x="361" y="1970"/>
                  </a:cubicBezTo>
                  <a:lnTo>
                    <a:pt x="12376" y="1970"/>
                  </a:lnTo>
                  <a:cubicBezTo>
                    <a:pt x="12577" y="1970"/>
                    <a:pt x="12736" y="1806"/>
                    <a:pt x="12736" y="1609"/>
                  </a:cubicBezTo>
                  <a:lnTo>
                    <a:pt x="12736" y="365"/>
                  </a:lnTo>
                  <a:cubicBezTo>
                    <a:pt x="12736" y="163"/>
                    <a:pt x="12577" y="0"/>
                    <a:pt x="1237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45"/>
            <p:cNvSpPr/>
            <p:nvPr/>
          </p:nvSpPr>
          <p:spPr>
            <a:xfrm>
              <a:off x="1317859" y="2720101"/>
              <a:ext cx="47700" cy="51470"/>
            </a:xfrm>
            <a:custGeom>
              <a:avLst/>
              <a:gdLst/>
              <a:ahLst/>
              <a:cxnLst/>
              <a:rect l="l" t="t" r="r" b="b"/>
              <a:pathLst>
                <a:path w="1822" h="1966" extrusionOk="0">
                  <a:moveTo>
                    <a:pt x="361" y="1"/>
                  </a:moveTo>
                  <a:cubicBezTo>
                    <a:pt x="159" y="1"/>
                    <a:pt x="0" y="159"/>
                    <a:pt x="0" y="361"/>
                  </a:cubicBezTo>
                  <a:lnTo>
                    <a:pt x="0" y="1605"/>
                  </a:lnTo>
                  <a:cubicBezTo>
                    <a:pt x="0" y="1802"/>
                    <a:pt x="159" y="1966"/>
                    <a:pt x="361" y="1966"/>
                  </a:cubicBezTo>
                  <a:lnTo>
                    <a:pt x="1821" y="1966"/>
                  </a:lnTo>
                  <a:cubicBezTo>
                    <a:pt x="1624" y="1966"/>
                    <a:pt x="1461" y="1802"/>
                    <a:pt x="1461" y="1605"/>
                  </a:cubicBezTo>
                  <a:lnTo>
                    <a:pt x="1461" y="361"/>
                  </a:lnTo>
                  <a:cubicBezTo>
                    <a:pt x="1461" y="159"/>
                    <a:pt x="1624" y="1"/>
                    <a:pt x="182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45"/>
            <p:cNvSpPr/>
            <p:nvPr/>
          </p:nvSpPr>
          <p:spPr>
            <a:xfrm>
              <a:off x="1350191" y="2496995"/>
              <a:ext cx="265151" cy="135612"/>
            </a:xfrm>
            <a:custGeom>
              <a:avLst/>
              <a:gdLst/>
              <a:ahLst/>
              <a:cxnLst/>
              <a:rect l="l" t="t" r="r" b="b"/>
              <a:pathLst>
                <a:path w="10128" h="5180" extrusionOk="0">
                  <a:moveTo>
                    <a:pt x="9334" y="0"/>
                  </a:moveTo>
                  <a:cubicBezTo>
                    <a:pt x="9331" y="0"/>
                    <a:pt x="9328" y="0"/>
                    <a:pt x="9325" y="1"/>
                  </a:cubicBezTo>
                  <a:lnTo>
                    <a:pt x="798" y="1"/>
                  </a:lnTo>
                  <a:cubicBezTo>
                    <a:pt x="356" y="1"/>
                    <a:pt x="0" y="356"/>
                    <a:pt x="0" y="798"/>
                  </a:cubicBezTo>
                  <a:lnTo>
                    <a:pt x="0" y="4382"/>
                  </a:lnTo>
                  <a:cubicBezTo>
                    <a:pt x="0" y="4821"/>
                    <a:pt x="356" y="5179"/>
                    <a:pt x="794" y="5179"/>
                  </a:cubicBezTo>
                  <a:cubicBezTo>
                    <a:pt x="797" y="5179"/>
                    <a:pt x="799" y="5179"/>
                    <a:pt x="802" y="5179"/>
                  </a:cubicBezTo>
                  <a:lnTo>
                    <a:pt x="9330" y="5179"/>
                  </a:lnTo>
                  <a:cubicBezTo>
                    <a:pt x="9767" y="5179"/>
                    <a:pt x="10127" y="4824"/>
                    <a:pt x="10127" y="4382"/>
                  </a:cubicBezTo>
                  <a:lnTo>
                    <a:pt x="10127" y="798"/>
                  </a:lnTo>
                  <a:cubicBezTo>
                    <a:pt x="10127" y="359"/>
                    <a:pt x="9772" y="0"/>
                    <a:pt x="933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45"/>
            <p:cNvSpPr/>
            <p:nvPr/>
          </p:nvSpPr>
          <p:spPr>
            <a:xfrm>
              <a:off x="1350191" y="2496995"/>
              <a:ext cx="45920" cy="135612"/>
            </a:xfrm>
            <a:custGeom>
              <a:avLst/>
              <a:gdLst/>
              <a:ahLst/>
              <a:cxnLst/>
              <a:rect l="l" t="t" r="r" b="b"/>
              <a:pathLst>
                <a:path w="1754" h="5180" extrusionOk="0">
                  <a:moveTo>
                    <a:pt x="789" y="0"/>
                  </a:moveTo>
                  <a:cubicBezTo>
                    <a:pt x="356" y="0"/>
                    <a:pt x="0" y="359"/>
                    <a:pt x="0" y="798"/>
                  </a:cubicBezTo>
                  <a:lnTo>
                    <a:pt x="0" y="4382"/>
                  </a:lnTo>
                  <a:cubicBezTo>
                    <a:pt x="0" y="4824"/>
                    <a:pt x="356" y="5179"/>
                    <a:pt x="798" y="5179"/>
                  </a:cubicBezTo>
                  <a:lnTo>
                    <a:pt x="1754" y="5179"/>
                  </a:lnTo>
                  <a:cubicBezTo>
                    <a:pt x="1312" y="5179"/>
                    <a:pt x="956" y="4824"/>
                    <a:pt x="956" y="4382"/>
                  </a:cubicBezTo>
                  <a:lnTo>
                    <a:pt x="956" y="798"/>
                  </a:lnTo>
                  <a:cubicBezTo>
                    <a:pt x="956" y="356"/>
                    <a:pt x="1316" y="1"/>
                    <a:pt x="1754" y="1"/>
                  </a:cubicBezTo>
                  <a:lnTo>
                    <a:pt x="798" y="1"/>
                  </a:lnTo>
                  <a:cubicBezTo>
                    <a:pt x="795" y="0"/>
                    <a:pt x="792" y="0"/>
                    <a:pt x="78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5"/>
            <p:cNvSpPr/>
            <p:nvPr/>
          </p:nvSpPr>
          <p:spPr>
            <a:xfrm>
              <a:off x="1350191" y="2496995"/>
              <a:ext cx="265151" cy="39767"/>
            </a:xfrm>
            <a:custGeom>
              <a:avLst/>
              <a:gdLst/>
              <a:ahLst/>
              <a:cxnLst/>
              <a:rect l="l" t="t" r="r" b="b"/>
              <a:pathLst>
                <a:path w="10128" h="1519" extrusionOk="0">
                  <a:moveTo>
                    <a:pt x="9334" y="0"/>
                  </a:moveTo>
                  <a:cubicBezTo>
                    <a:pt x="9331" y="0"/>
                    <a:pt x="9328" y="0"/>
                    <a:pt x="9325" y="1"/>
                  </a:cubicBezTo>
                  <a:lnTo>
                    <a:pt x="798" y="1"/>
                  </a:lnTo>
                  <a:cubicBezTo>
                    <a:pt x="356" y="1"/>
                    <a:pt x="0" y="356"/>
                    <a:pt x="0" y="798"/>
                  </a:cubicBezTo>
                  <a:lnTo>
                    <a:pt x="0" y="1519"/>
                  </a:lnTo>
                  <a:lnTo>
                    <a:pt x="10127" y="1519"/>
                  </a:lnTo>
                  <a:lnTo>
                    <a:pt x="10127" y="798"/>
                  </a:lnTo>
                  <a:cubicBezTo>
                    <a:pt x="10127" y="359"/>
                    <a:pt x="9772" y="0"/>
                    <a:pt x="933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45"/>
            <p:cNvSpPr/>
            <p:nvPr/>
          </p:nvSpPr>
          <p:spPr>
            <a:xfrm>
              <a:off x="1353202" y="2655201"/>
              <a:ext cx="42647" cy="42804"/>
            </a:xfrm>
            <a:custGeom>
              <a:avLst/>
              <a:gdLst/>
              <a:ahLst/>
              <a:cxnLst/>
              <a:rect l="l" t="t" r="r" b="b"/>
              <a:pathLst>
                <a:path w="1629" h="1635" extrusionOk="0">
                  <a:moveTo>
                    <a:pt x="812" y="1"/>
                  </a:moveTo>
                  <a:cubicBezTo>
                    <a:pt x="366" y="1"/>
                    <a:pt x="0" y="366"/>
                    <a:pt x="0" y="818"/>
                  </a:cubicBezTo>
                  <a:cubicBezTo>
                    <a:pt x="0" y="1269"/>
                    <a:pt x="366" y="1634"/>
                    <a:pt x="812" y="1634"/>
                  </a:cubicBezTo>
                  <a:cubicBezTo>
                    <a:pt x="1264" y="1634"/>
                    <a:pt x="1629" y="1269"/>
                    <a:pt x="1629" y="818"/>
                  </a:cubicBezTo>
                  <a:cubicBezTo>
                    <a:pt x="1629" y="366"/>
                    <a:pt x="1264" y="1"/>
                    <a:pt x="8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45"/>
            <p:cNvSpPr/>
            <p:nvPr/>
          </p:nvSpPr>
          <p:spPr>
            <a:xfrm>
              <a:off x="1569658" y="2655201"/>
              <a:ext cx="42647" cy="42804"/>
            </a:xfrm>
            <a:custGeom>
              <a:avLst/>
              <a:gdLst/>
              <a:ahLst/>
              <a:cxnLst/>
              <a:rect l="l" t="t" r="r" b="b"/>
              <a:pathLst>
                <a:path w="1629" h="1635" extrusionOk="0">
                  <a:moveTo>
                    <a:pt x="817" y="1"/>
                  </a:moveTo>
                  <a:cubicBezTo>
                    <a:pt x="365" y="1"/>
                    <a:pt x="0" y="366"/>
                    <a:pt x="0" y="818"/>
                  </a:cubicBezTo>
                  <a:cubicBezTo>
                    <a:pt x="0" y="1269"/>
                    <a:pt x="365" y="1634"/>
                    <a:pt x="817" y="1634"/>
                  </a:cubicBezTo>
                  <a:cubicBezTo>
                    <a:pt x="1264" y="1634"/>
                    <a:pt x="1629" y="1269"/>
                    <a:pt x="1629" y="818"/>
                  </a:cubicBezTo>
                  <a:cubicBezTo>
                    <a:pt x="1629" y="366"/>
                    <a:pt x="1264" y="1"/>
                    <a:pt x="81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45"/>
            <p:cNvSpPr/>
            <p:nvPr/>
          </p:nvSpPr>
          <p:spPr>
            <a:xfrm>
              <a:off x="1422370" y="2651562"/>
              <a:ext cx="120768" cy="68461"/>
            </a:xfrm>
            <a:custGeom>
              <a:avLst/>
              <a:gdLst/>
              <a:ahLst/>
              <a:cxnLst/>
              <a:rect l="l" t="t" r="r" b="b"/>
              <a:pathLst>
                <a:path w="4613" h="2615" extrusionOk="0">
                  <a:moveTo>
                    <a:pt x="856" y="1"/>
                  </a:moveTo>
                  <a:cubicBezTo>
                    <a:pt x="385" y="1"/>
                    <a:pt x="1" y="385"/>
                    <a:pt x="1" y="856"/>
                  </a:cubicBezTo>
                  <a:lnTo>
                    <a:pt x="1" y="2614"/>
                  </a:lnTo>
                  <a:lnTo>
                    <a:pt x="4613" y="2614"/>
                  </a:lnTo>
                  <a:lnTo>
                    <a:pt x="4613" y="856"/>
                  </a:lnTo>
                  <a:cubicBezTo>
                    <a:pt x="4613" y="385"/>
                    <a:pt x="4228" y="1"/>
                    <a:pt x="375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45"/>
            <p:cNvSpPr/>
            <p:nvPr/>
          </p:nvSpPr>
          <p:spPr>
            <a:xfrm>
              <a:off x="1344641" y="2491471"/>
              <a:ext cx="276225" cy="146791"/>
            </a:xfrm>
            <a:custGeom>
              <a:avLst/>
              <a:gdLst/>
              <a:ahLst/>
              <a:cxnLst/>
              <a:rect l="l" t="t" r="r" b="b"/>
              <a:pathLst>
                <a:path w="10551" h="5607" extrusionOk="0">
                  <a:moveTo>
                    <a:pt x="10128" y="1941"/>
                  </a:moveTo>
                  <a:lnTo>
                    <a:pt x="10128" y="4598"/>
                  </a:lnTo>
                  <a:cubicBezTo>
                    <a:pt x="10128" y="4919"/>
                    <a:pt x="9863" y="5184"/>
                    <a:pt x="9542" y="5184"/>
                  </a:cubicBezTo>
                  <a:lnTo>
                    <a:pt x="1014" y="5184"/>
                  </a:lnTo>
                  <a:cubicBezTo>
                    <a:pt x="688" y="5184"/>
                    <a:pt x="423" y="4919"/>
                    <a:pt x="423" y="4593"/>
                  </a:cubicBezTo>
                  <a:lnTo>
                    <a:pt x="423" y="1941"/>
                  </a:lnTo>
                  <a:close/>
                  <a:moveTo>
                    <a:pt x="1010" y="0"/>
                  </a:moveTo>
                  <a:cubicBezTo>
                    <a:pt x="452" y="0"/>
                    <a:pt x="1" y="452"/>
                    <a:pt x="1" y="1009"/>
                  </a:cubicBezTo>
                  <a:lnTo>
                    <a:pt x="1" y="4593"/>
                  </a:lnTo>
                  <a:cubicBezTo>
                    <a:pt x="1" y="5150"/>
                    <a:pt x="452" y="5606"/>
                    <a:pt x="1010" y="5606"/>
                  </a:cubicBezTo>
                  <a:lnTo>
                    <a:pt x="9537" y="5606"/>
                  </a:lnTo>
                  <a:cubicBezTo>
                    <a:pt x="10094" y="5606"/>
                    <a:pt x="10550" y="5150"/>
                    <a:pt x="10550" y="4593"/>
                  </a:cubicBezTo>
                  <a:lnTo>
                    <a:pt x="10550" y="1009"/>
                  </a:lnTo>
                  <a:cubicBezTo>
                    <a:pt x="10550" y="452"/>
                    <a:pt x="10094" y="0"/>
                    <a:pt x="9542" y="0"/>
                  </a:cubicBezTo>
                  <a:lnTo>
                    <a:pt x="7601" y="0"/>
                  </a:lnTo>
                  <a:cubicBezTo>
                    <a:pt x="7481" y="0"/>
                    <a:pt x="7389" y="91"/>
                    <a:pt x="7389" y="212"/>
                  </a:cubicBezTo>
                  <a:cubicBezTo>
                    <a:pt x="7389" y="327"/>
                    <a:pt x="7481" y="423"/>
                    <a:pt x="7601" y="423"/>
                  </a:cubicBezTo>
                  <a:lnTo>
                    <a:pt x="9542" y="423"/>
                  </a:lnTo>
                  <a:cubicBezTo>
                    <a:pt x="9868" y="423"/>
                    <a:pt x="10128" y="682"/>
                    <a:pt x="10128" y="1009"/>
                  </a:cubicBezTo>
                  <a:lnTo>
                    <a:pt x="10128" y="1518"/>
                  </a:lnTo>
                  <a:lnTo>
                    <a:pt x="423" y="1518"/>
                  </a:lnTo>
                  <a:lnTo>
                    <a:pt x="423" y="1009"/>
                  </a:lnTo>
                  <a:cubicBezTo>
                    <a:pt x="423" y="682"/>
                    <a:pt x="688" y="423"/>
                    <a:pt x="1010" y="423"/>
                  </a:cubicBezTo>
                  <a:lnTo>
                    <a:pt x="6611" y="423"/>
                  </a:lnTo>
                  <a:cubicBezTo>
                    <a:pt x="6726" y="423"/>
                    <a:pt x="6823" y="327"/>
                    <a:pt x="6823" y="212"/>
                  </a:cubicBezTo>
                  <a:cubicBezTo>
                    <a:pt x="6823" y="91"/>
                    <a:pt x="6726" y="0"/>
                    <a:pt x="661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45"/>
            <p:cNvSpPr/>
            <p:nvPr/>
          </p:nvSpPr>
          <p:spPr>
            <a:xfrm>
              <a:off x="1338620" y="2649677"/>
              <a:ext cx="62780" cy="53826"/>
            </a:xfrm>
            <a:custGeom>
              <a:avLst/>
              <a:gdLst/>
              <a:ahLst/>
              <a:cxnLst/>
              <a:rect l="l" t="t" r="r" b="b"/>
              <a:pathLst>
                <a:path w="2398" h="2056" extrusionOk="0">
                  <a:moveTo>
                    <a:pt x="1366" y="424"/>
                  </a:moveTo>
                  <a:cubicBezTo>
                    <a:pt x="1677" y="424"/>
                    <a:pt x="1975" y="664"/>
                    <a:pt x="1975" y="1029"/>
                  </a:cubicBezTo>
                  <a:cubicBezTo>
                    <a:pt x="1975" y="1360"/>
                    <a:pt x="1706" y="1634"/>
                    <a:pt x="1369" y="1634"/>
                  </a:cubicBezTo>
                  <a:cubicBezTo>
                    <a:pt x="831" y="1634"/>
                    <a:pt x="562" y="981"/>
                    <a:pt x="942" y="601"/>
                  </a:cubicBezTo>
                  <a:cubicBezTo>
                    <a:pt x="1066" y="478"/>
                    <a:pt x="1218" y="424"/>
                    <a:pt x="1366" y="424"/>
                  </a:cubicBezTo>
                  <a:close/>
                  <a:moveTo>
                    <a:pt x="1369" y="1"/>
                  </a:moveTo>
                  <a:cubicBezTo>
                    <a:pt x="457" y="1"/>
                    <a:pt x="0" y="1106"/>
                    <a:pt x="644" y="1754"/>
                  </a:cubicBezTo>
                  <a:cubicBezTo>
                    <a:pt x="853" y="1962"/>
                    <a:pt x="1111" y="2055"/>
                    <a:pt x="1363" y="2055"/>
                  </a:cubicBezTo>
                  <a:cubicBezTo>
                    <a:pt x="1891" y="2055"/>
                    <a:pt x="2397" y="1646"/>
                    <a:pt x="2397" y="1029"/>
                  </a:cubicBezTo>
                  <a:cubicBezTo>
                    <a:pt x="2397" y="462"/>
                    <a:pt x="1936" y="1"/>
                    <a:pt x="13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45"/>
            <p:cNvSpPr/>
            <p:nvPr/>
          </p:nvSpPr>
          <p:spPr>
            <a:xfrm>
              <a:off x="1555050" y="2649677"/>
              <a:ext cx="62806" cy="53826"/>
            </a:xfrm>
            <a:custGeom>
              <a:avLst/>
              <a:gdLst/>
              <a:ahLst/>
              <a:cxnLst/>
              <a:rect l="l" t="t" r="r" b="b"/>
              <a:pathLst>
                <a:path w="2399" h="2056" extrusionOk="0">
                  <a:moveTo>
                    <a:pt x="1367" y="424"/>
                  </a:moveTo>
                  <a:cubicBezTo>
                    <a:pt x="1678" y="424"/>
                    <a:pt x="1975" y="664"/>
                    <a:pt x="1975" y="1029"/>
                  </a:cubicBezTo>
                  <a:cubicBezTo>
                    <a:pt x="1975" y="1360"/>
                    <a:pt x="1706" y="1634"/>
                    <a:pt x="1375" y="1634"/>
                  </a:cubicBezTo>
                  <a:cubicBezTo>
                    <a:pt x="832" y="1634"/>
                    <a:pt x="563" y="981"/>
                    <a:pt x="943" y="601"/>
                  </a:cubicBezTo>
                  <a:cubicBezTo>
                    <a:pt x="1067" y="478"/>
                    <a:pt x="1218" y="424"/>
                    <a:pt x="1367" y="424"/>
                  </a:cubicBezTo>
                  <a:close/>
                  <a:moveTo>
                    <a:pt x="1375" y="1"/>
                  </a:moveTo>
                  <a:cubicBezTo>
                    <a:pt x="457" y="1"/>
                    <a:pt x="1" y="1106"/>
                    <a:pt x="645" y="1754"/>
                  </a:cubicBezTo>
                  <a:cubicBezTo>
                    <a:pt x="854" y="1962"/>
                    <a:pt x="1111" y="2055"/>
                    <a:pt x="1364" y="2055"/>
                  </a:cubicBezTo>
                  <a:cubicBezTo>
                    <a:pt x="1892" y="2055"/>
                    <a:pt x="2398" y="1646"/>
                    <a:pt x="2398" y="1029"/>
                  </a:cubicBezTo>
                  <a:cubicBezTo>
                    <a:pt x="2398" y="462"/>
                    <a:pt x="1937" y="1"/>
                    <a:pt x="137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45"/>
            <p:cNvSpPr/>
            <p:nvPr/>
          </p:nvSpPr>
          <p:spPr>
            <a:xfrm>
              <a:off x="1300502" y="2442148"/>
              <a:ext cx="364504" cy="370290"/>
            </a:xfrm>
            <a:custGeom>
              <a:avLst/>
              <a:gdLst/>
              <a:ahLst/>
              <a:cxnLst/>
              <a:rect l="l" t="t" r="r" b="b"/>
              <a:pathLst>
                <a:path w="13923" h="14144" extrusionOk="0">
                  <a:moveTo>
                    <a:pt x="928" y="3316"/>
                  </a:moveTo>
                  <a:lnTo>
                    <a:pt x="928" y="6102"/>
                  </a:lnTo>
                  <a:lnTo>
                    <a:pt x="731" y="6102"/>
                  </a:lnTo>
                  <a:cubicBezTo>
                    <a:pt x="563" y="6102"/>
                    <a:pt x="423" y="5963"/>
                    <a:pt x="423" y="5795"/>
                  </a:cubicBezTo>
                  <a:lnTo>
                    <a:pt x="423" y="3623"/>
                  </a:lnTo>
                  <a:cubicBezTo>
                    <a:pt x="423" y="3455"/>
                    <a:pt x="563" y="3316"/>
                    <a:pt x="731" y="3316"/>
                  </a:cubicBezTo>
                  <a:close/>
                  <a:moveTo>
                    <a:pt x="13192" y="3316"/>
                  </a:moveTo>
                  <a:cubicBezTo>
                    <a:pt x="13361" y="3316"/>
                    <a:pt x="13500" y="3455"/>
                    <a:pt x="13500" y="3623"/>
                  </a:cubicBezTo>
                  <a:lnTo>
                    <a:pt x="13500" y="5795"/>
                  </a:lnTo>
                  <a:cubicBezTo>
                    <a:pt x="13500" y="5963"/>
                    <a:pt x="13361" y="6102"/>
                    <a:pt x="13192" y="6102"/>
                  </a:cubicBezTo>
                  <a:lnTo>
                    <a:pt x="12995" y="6102"/>
                  </a:lnTo>
                  <a:lnTo>
                    <a:pt x="12995" y="3316"/>
                  </a:lnTo>
                  <a:close/>
                  <a:moveTo>
                    <a:pt x="8412" y="8211"/>
                  </a:moveTo>
                  <a:cubicBezTo>
                    <a:pt x="8768" y="8211"/>
                    <a:pt x="9056" y="8499"/>
                    <a:pt x="9056" y="8855"/>
                  </a:cubicBezTo>
                  <a:lnTo>
                    <a:pt x="9056" y="10402"/>
                  </a:lnTo>
                  <a:lnTo>
                    <a:pt x="4867" y="10402"/>
                  </a:lnTo>
                  <a:lnTo>
                    <a:pt x="4867" y="8855"/>
                  </a:lnTo>
                  <a:cubicBezTo>
                    <a:pt x="4867" y="8499"/>
                    <a:pt x="5155" y="8211"/>
                    <a:pt x="5511" y="8211"/>
                  </a:cubicBezTo>
                  <a:close/>
                  <a:moveTo>
                    <a:pt x="10992" y="419"/>
                  </a:moveTo>
                  <a:cubicBezTo>
                    <a:pt x="11862" y="419"/>
                    <a:pt x="12573" y="1130"/>
                    <a:pt x="12573" y="2004"/>
                  </a:cubicBezTo>
                  <a:lnTo>
                    <a:pt x="12573" y="10406"/>
                  </a:lnTo>
                  <a:lnTo>
                    <a:pt x="9479" y="10406"/>
                  </a:lnTo>
                  <a:lnTo>
                    <a:pt x="9479" y="8855"/>
                  </a:lnTo>
                  <a:cubicBezTo>
                    <a:pt x="9479" y="8264"/>
                    <a:pt x="8999" y="7788"/>
                    <a:pt x="8412" y="7788"/>
                  </a:cubicBezTo>
                  <a:lnTo>
                    <a:pt x="5511" y="7788"/>
                  </a:lnTo>
                  <a:cubicBezTo>
                    <a:pt x="4920" y="7788"/>
                    <a:pt x="4444" y="8264"/>
                    <a:pt x="4444" y="8855"/>
                  </a:cubicBezTo>
                  <a:lnTo>
                    <a:pt x="4444" y="10402"/>
                  </a:lnTo>
                  <a:lnTo>
                    <a:pt x="4247" y="10402"/>
                  </a:lnTo>
                  <a:cubicBezTo>
                    <a:pt x="4132" y="10402"/>
                    <a:pt x="4036" y="10498"/>
                    <a:pt x="4036" y="10613"/>
                  </a:cubicBezTo>
                  <a:cubicBezTo>
                    <a:pt x="4036" y="10728"/>
                    <a:pt x="4132" y="10824"/>
                    <a:pt x="4247" y="10824"/>
                  </a:cubicBezTo>
                  <a:lnTo>
                    <a:pt x="13039" y="10824"/>
                  </a:lnTo>
                  <a:cubicBezTo>
                    <a:pt x="13125" y="10824"/>
                    <a:pt x="13192" y="10892"/>
                    <a:pt x="13192" y="10978"/>
                  </a:cubicBezTo>
                  <a:lnTo>
                    <a:pt x="13192" y="12222"/>
                  </a:lnTo>
                  <a:cubicBezTo>
                    <a:pt x="13192" y="12304"/>
                    <a:pt x="13125" y="12371"/>
                    <a:pt x="13039" y="12371"/>
                  </a:cubicBezTo>
                  <a:lnTo>
                    <a:pt x="1024" y="12371"/>
                  </a:lnTo>
                  <a:cubicBezTo>
                    <a:pt x="942" y="12371"/>
                    <a:pt x="875" y="12304"/>
                    <a:pt x="875" y="12222"/>
                  </a:cubicBezTo>
                  <a:lnTo>
                    <a:pt x="875" y="10978"/>
                  </a:lnTo>
                  <a:cubicBezTo>
                    <a:pt x="875" y="10892"/>
                    <a:pt x="942" y="10824"/>
                    <a:pt x="1024" y="10824"/>
                  </a:cubicBezTo>
                  <a:lnTo>
                    <a:pt x="3262" y="10824"/>
                  </a:lnTo>
                  <a:cubicBezTo>
                    <a:pt x="3378" y="10824"/>
                    <a:pt x="3474" y="10733"/>
                    <a:pt x="3474" y="10613"/>
                  </a:cubicBezTo>
                  <a:cubicBezTo>
                    <a:pt x="3474" y="10498"/>
                    <a:pt x="3378" y="10406"/>
                    <a:pt x="3262" y="10406"/>
                  </a:cubicBezTo>
                  <a:lnTo>
                    <a:pt x="1350" y="10406"/>
                  </a:lnTo>
                  <a:lnTo>
                    <a:pt x="1350" y="2004"/>
                  </a:lnTo>
                  <a:cubicBezTo>
                    <a:pt x="1350" y="1130"/>
                    <a:pt x="2057" y="419"/>
                    <a:pt x="2931" y="419"/>
                  </a:cubicBezTo>
                  <a:close/>
                  <a:moveTo>
                    <a:pt x="9075" y="12794"/>
                  </a:moveTo>
                  <a:cubicBezTo>
                    <a:pt x="9008" y="12900"/>
                    <a:pt x="8888" y="12962"/>
                    <a:pt x="8763" y="12962"/>
                  </a:cubicBezTo>
                  <a:lnTo>
                    <a:pt x="5160" y="12962"/>
                  </a:lnTo>
                  <a:cubicBezTo>
                    <a:pt x="5035" y="12962"/>
                    <a:pt x="4915" y="12900"/>
                    <a:pt x="4848" y="12794"/>
                  </a:cubicBezTo>
                  <a:close/>
                  <a:moveTo>
                    <a:pt x="3613" y="12794"/>
                  </a:moveTo>
                  <a:lnTo>
                    <a:pt x="3613" y="13524"/>
                  </a:lnTo>
                  <a:cubicBezTo>
                    <a:pt x="3613" y="13635"/>
                    <a:pt x="3527" y="13721"/>
                    <a:pt x="3416" y="13721"/>
                  </a:cubicBezTo>
                  <a:lnTo>
                    <a:pt x="1869" y="13721"/>
                  </a:lnTo>
                  <a:cubicBezTo>
                    <a:pt x="1764" y="13721"/>
                    <a:pt x="1672" y="13635"/>
                    <a:pt x="1672" y="13524"/>
                  </a:cubicBezTo>
                  <a:lnTo>
                    <a:pt x="1672" y="12794"/>
                  </a:lnTo>
                  <a:close/>
                  <a:moveTo>
                    <a:pt x="12390" y="12794"/>
                  </a:moveTo>
                  <a:lnTo>
                    <a:pt x="12390" y="13524"/>
                  </a:lnTo>
                  <a:lnTo>
                    <a:pt x="12385" y="13524"/>
                  </a:lnTo>
                  <a:cubicBezTo>
                    <a:pt x="12385" y="13635"/>
                    <a:pt x="12299" y="13721"/>
                    <a:pt x="12188" y="13721"/>
                  </a:cubicBezTo>
                  <a:lnTo>
                    <a:pt x="10646" y="13721"/>
                  </a:lnTo>
                  <a:cubicBezTo>
                    <a:pt x="10536" y="13721"/>
                    <a:pt x="10449" y="13635"/>
                    <a:pt x="10449" y="13524"/>
                  </a:cubicBezTo>
                  <a:lnTo>
                    <a:pt x="10449" y="12794"/>
                  </a:lnTo>
                  <a:close/>
                  <a:moveTo>
                    <a:pt x="2931" y="1"/>
                  </a:moveTo>
                  <a:cubicBezTo>
                    <a:pt x="1826" y="1"/>
                    <a:pt x="933" y="894"/>
                    <a:pt x="928" y="2004"/>
                  </a:cubicBezTo>
                  <a:lnTo>
                    <a:pt x="928" y="2893"/>
                  </a:lnTo>
                  <a:lnTo>
                    <a:pt x="731" y="2893"/>
                  </a:lnTo>
                  <a:cubicBezTo>
                    <a:pt x="327" y="2893"/>
                    <a:pt x="1" y="3220"/>
                    <a:pt x="1" y="3623"/>
                  </a:cubicBezTo>
                  <a:lnTo>
                    <a:pt x="1" y="5795"/>
                  </a:lnTo>
                  <a:cubicBezTo>
                    <a:pt x="1" y="6198"/>
                    <a:pt x="327" y="6525"/>
                    <a:pt x="731" y="6525"/>
                  </a:cubicBezTo>
                  <a:lnTo>
                    <a:pt x="928" y="6525"/>
                  </a:lnTo>
                  <a:lnTo>
                    <a:pt x="928" y="10411"/>
                  </a:lnTo>
                  <a:cubicBezTo>
                    <a:pt x="654" y="10459"/>
                    <a:pt x="447" y="10695"/>
                    <a:pt x="447" y="10978"/>
                  </a:cubicBezTo>
                  <a:lnTo>
                    <a:pt x="447" y="12222"/>
                  </a:lnTo>
                  <a:cubicBezTo>
                    <a:pt x="447" y="12539"/>
                    <a:pt x="707" y="12794"/>
                    <a:pt x="1019" y="12794"/>
                  </a:cubicBezTo>
                  <a:lnTo>
                    <a:pt x="1250" y="12794"/>
                  </a:lnTo>
                  <a:lnTo>
                    <a:pt x="1250" y="13524"/>
                  </a:lnTo>
                  <a:cubicBezTo>
                    <a:pt x="1250" y="13865"/>
                    <a:pt x="1528" y="14144"/>
                    <a:pt x="1869" y="14144"/>
                  </a:cubicBezTo>
                  <a:lnTo>
                    <a:pt x="3416" y="14144"/>
                  </a:lnTo>
                  <a:cubicBezTo>
                    <a:pt x="3757" y="14144"/>
                    <a:pt x="4036" y="13865"/>
                    <a:pt x="4036" y="13524"/>
                  </a:cubicBezTo>
                  <a:lnTo>
                    <a:pt x="4036" y="12794"/>
                  </a:lnTo>
                  <a:lnTo>
                    <a:pt x="4387" y="12794"/>
                  </a:lnTo>
                  <a:cubicBezTo>
                    <a:pt x="4483" y="13140"/>
                    <a:pt x="4800" y="13385"/>
                    <a:pt x="5160" y="13385"/>
                  </a:cubicBezTo>
                  <a:lnTo>
                    <a:pt x="8763" y="13385"/>
                  </a:lnTo>
                  <a:cubicBezTo>
                    <a:pt x="9123" y="13385"/>
                    <a:pt x="9440" y="13140"/>
                    <a:pt x="9537" y="12794"/>
                  </a:cubicBezTo>
                  <a:lnTo>
                    <a:pt x="10027" y="12794"/>
                  </a:lnTo>
                  <a:lnTo>
                    <a:pt x="10027" y="13524"/>
                  </a:lnTo>
                  <a:cubicBezTo>
                    <a:pt x="10027" y="13865"/>
                    <a:pt x="10305" y="14144"/>
                    <a:pt x="10646" y="14144"/>
                  </a:cubicBezTo>
                  <a:lnTo>
                    <a:pt x="12193" y="14144"/>
                  </a:lnTo>
                  <a:cubicBezTo>
                    <a:pt x="12534" y="14144"/>
                    <a:pt x="12813" y="13865"/>
                    <a:pt x="12813" y="13524"/>
                  </a:cubicBezTo>
                  <a:lnTo>
                    <a:pt x="12813" y="12794"/>
                  </a:lnTo>
                  <a:lnTo>
                    <a:pt x="13039" y="12794"/>
                  </a:lnTo>
                  <a:cubicBezTo>
                    <a:pt x="13356" y="12794"/>
                    <a:pt x="13610" y="12539"/>
                    <a:pt x="13610" y="12222"/>
                  </a:cubicBezTo>
                  <a:lnTo>
                    <a:pt x="13610" y="10978"/>
                  </a:lnTo>
                  <a:cubicBezTo>
                    <a:pt x="13610" y="10661"/>
                    <a:pt x="13356" y="10406"/>
                    <a:pt x="13039" y="10406"/>
                  </a:cubicBezTo>
                  <a:lnTo>
                    <a:pt x="12995" y="10406"/>
                  </a:lnTo>
                  <a:lnTo>
                    <a:pt x="12995" y="6525"/>
                  </a:lnTo>
                  <a:lnTo>
                    <a:pt x="13192" y="6525"/>
                  </a:lnTo>
                  <a:cubicBezTo>
                    <a:pt x="13596" y="6525"/>
                    <a:pt x="13923" y="6198"/>
                    <a:pt x="13923" y="5795"/>
                  </a:cubicBezTo>
                  <a:lnTo>
                    <a:pt x="13923" y="3623"/>
                  </a:lnTo>
                  <a:cubicBezTo>
                    <a:pt x="13923" y="3223"/>
                    <a:pt x="13601" y="2898"/>
                    <a:pt x="13201" y="2898"/>
                  </a:cubicBezTo>
                  <a:cubicBezTo>
                    <a:pt x="13198" y="2898"/>
                    <a:pt x="13195" y="2898"/>
                    <a:pt x="13192" y="2898"/>
                  </a:cubicBezTo>
                  <a:lnTo>
                    <a:pt x="12995" y="2898"/>
                  </a:lnTo>
                  <a:lnTo>
                    <a:pt x="12995" y="2004"/>
                  </a:lnTo>
                  <a:cubicBezTo>
                    <a:pt x="12991" y="894"/>
                    <a:pt x="12097" y="1"/>
                    <a:pt x="1099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45"/>
          <p:cNvGrpSpPr/>
          <p:nvPr/>
        </p:nvGrpSpPr>
        <p:grpSpPr>
          <a:xfrm>
            <a:off x="1757683" y="2233371"/>
            <a:ext cx="330680" cy="356441"/>
            <a:chOff x="1757683" y="2438771"/>
            <a:chExt cx="330680" cy="356441"/>
          </a:xfrm>
        </p:grpSpPr>
        <p:sp>
          <p:nvSpPr>
            <p:cNvPr id="1220" name="Google Shape;1220;p45"/>
            <p:cNvSpPr/>
            <p:nvPr/>
          </p:nvSpPr>
          <p:spPr>
            <a:xfrm>
              <a:off x="1762972" y="2469716"/>
              <a:ext cx="320234" cy="320234"/>
            </a:xfrm>
            <a:custGeom>
              <a:avLst/>
              <a:gdLst/>
              <a:ahLst/>
              <a:cxnLst/>
              <a:rect l="l" t="t" r="r" b="b"/>
              <a:pathLst>
                <a:path w="12232" h="12232" extrusionOk="0">
                  <a:moveTo>
                    <a:pt x="538" y="0"/>
                  </a:moveTo>
                  <a:cubicBezTo>
                    <a:pt x="240" y="0"/>
                    <a:pt x="0" y="240"/>
                    <a:pt x="0" y="538"/>
                  </a:cubicBezTo>
                  <a:lnTo>
                    <a:pt x="0" y="11698"/>
                  </a:lnTo>
                  <a:cubicBezTo>
                    <a:pt x="0" y="11991"/>
                    <a:pt x="240" y="12231"/>
                    <a:pt x="538" y="12231"/>
                  </a:cubicBezTo>
                  <a:lnTo>
                    <a:pt x="11693" y="12231"/>
                  </a:lnTo>
                  <a:cubicBezTo>
                    <a:pt x="11991" y="12231"/>
                    <a:pt x="12231" y="11991"/>
                    <a:pt x="12231" y="11698"/>
                  </a:cubicBezTo>
                  <a:lnTo>
                    <a:pt x="12231" y="538"/>
                  </a:lnTo>
                  <a:cubicBezTo>
                    <a:pt x="12231" y="240"/>
                    <a:pt x="11991" y="0"/>
                    <a:pt x="1169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45"/>
            <p:cNvSpPr/>
            <p:nvPr/>
          </p:nvSpPr>
          <p:spPr>
            <a:xfrm>
              <a:off x="2047208" y="2469716"/>
              <a:ext cx="35997" cy="320234"/>
            </a:xfrm>
            <a:custGeom>
              <a:avLst/>
              <a:gdLst/>
              <a:ahLst/>
              <a:cxnLst/>
              <a:rect l="l" t="t" r="r" b="b"/>
              <a:pathLst>
                <a:path w="1375" h="12232" extrusionOk="0">
                  <a:moveTo>
                    <a:pt x="0" y="0"/>
                  </a:moveTo>
                  <a:lnTo>
                    <a:pt x="0" y="12231"/>
                  </a:lnTo>
                  <a:lnTo>
                    <a:pt x="836" y="12231"/>
                  </a:lnTo>
                  <a:cubicBezTo>
                    <a:pt x="1134" y="12231"/>
                    <a:pt x="1374" y="11991"/>
                    <a:pt x="1374" y="11698"/>
                  </a:cubicBezTo>
                  <a:lnTo>
                    <a:pt x="1374" y="538"/>
                  </a:lnTo>
                  <a:cubicBezTo>
                    <a:pt x="1374" y="240"/>
                    <a:pt x="1134" y="0"/>
                    <a:pt x="83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45"/>
            <p:cNvSpPr/>
            <p:nvPr/>
          </p:nvSpPr>
          <p:spPr>
            <a:xfrm>
              <a:off x="1762972" y="2469716"/>
              <a:ext cx="320234" cy="57753"/>
            </a:xfrm>
            <a:custGeom>
              <a:avLst/>
              <a:gdLst/>
              <a:ahLst/>
              <a:cxnLst/>
              <a:rect l="l" t="t" r="r" b="b"/>
              <a:pathLst>
                <a:path w="12232" h="2206" extrusionOk="0">
                  <a:moveTo>
                    <a:pt x="538" y="0"/>
                  </a:moveTo>
                  <a:cubicBezTo>
                    <a:pt x="240" y="0"/>
                    <a:pt x="0" y="240"/>
                    <a:pt x="0" y="538"/>
                  </a:cubicBezTo>
                  <a:lnTo>
                    <a:pt x="0" y="2205"/>
                  </a:lnTo>
                  <a:lnTo>
                    <a:pt x="12231" y="2205"/>
                  </a:lnTo>
                  <a:lnTo>
                    <a:pt x="12231" y="538"/>
                  </a:lnTo>
                  <a:cubicBezTo>
                    <a:pt x="12231" y="240"/>
                    <a:pt x="11991" y="0"/>
                    <a:pt x="1169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45"/>
            <p:cNvSpPr/>
            <p:nvPr/>
          </p:nvSpPr>
          <p:spPr>
            <a:xfrm>
              <a:off x="2047208" y="2469716"/>
              <a:ext cx="35997" cy="57753"/>
            </a:xfrm>
            <a:custGeom>
              <a:avLst/>
              <a:gdLst/>
              <a:ahLst/>
              <a:cxnLst/>
              <a:rect l="l" t="t" r="r" b="b"/>
              <a:pathLst>
                <a:path w="1375" h="2206" extrusionOk="0">
                  <a:moveTo>
                    <a:pt x="0" y="0"/>
                  </a:moveTo>
                  <a:lnTo>
                    <a:pt x="0" y="2205"/>
                  </a:lnTo>
                  <a:lnTo>
                    <a:pt x="1374" y="2205"/>
                  </a:lnTo>
                  <a:lnTo>
                    <a:pt x="1374" y="538"/>
                  </a:lnTo>
                  <a:cubicBezTo>
                    <a:pt x="1374" y="240"/>
                    <a:pt x="1134" y="0"/>
                    <a:pt x="83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45"/>
            <p:cNvSpPr/>
            <p:nvPr/>
          </p:nvSpPr>
          <p:spPr>
            <a:xfrm>
              <a:off x="1796168" y="2444059"/>
              <a:ext cx="29583" cy="51575"/>
            </a:xfrm>
            <a:custGeom>
              <a:avLst/>
              <a:gdLst/>
              <a:ahLst/>
              <a:cxnLst/>
              <a:rect l="l" t="t" r="r" b="b"/>
              <a:pathLst>
                <a:path w="1130" h="1970" extrusionOk="0">
                  <a:moveTo>
                    <a:pt x="567" y="0"/>
                  </a:moveTo>
                  <a:cubicBezTo>
                    <a:pt x="255" y="0"/>
                    <a:pt x="0" y="255"/>
                    <a:pt x="0" y="567"/>
                  </a:cubicBezTo>
                  <a:lnTo>
                    <a:pt x="0" y="1408"/>
                  </a:lnTo>
                  <a:cubicBezTo>
                    <a:pt x="0" y="1720"/>
                    <a:pt x="255" y="1970"/>
                    <a:pt x="567" y="1970"/>
                  </a:cubicBezTo>
                  <a:cubicBezTo>
                    <a:pt x="875" y="1970"/>
                    <a:pt x="1129" y="1720"/>
                    <a:pt x="1129" y="1408"/>
                  </a:cubicBezTo>
                  <a:lnTo>
                    <a:pt x="1129" y="567"/>
                  </a:lnTo>
                  <a:cubicBezTo>
                    <a:pt x="1129" y="255"/>
                    <a:pt x="875" y="0"/>
                    <a:pt x="56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45"/>
            <p:cNvSpPr/>
            <p:nvPr/>
          </p:nvSpPr>
          <p:spPr>
            <a:xfrm>
              <a:off x="1870859" y="2444059"/>
              <a:ext cx="29583" cy="51575"/>
            </a:xfrm>
            <a:custGeom>
              <a:avLst/>
              <a:gdLst/>
              <a:ahLst/>
              <a:cxnLst/>
              <a:rect l="l" t="t" r="r" b="b"/>
              <a:pathLst>
                <a:path w="1130" h="1970" extrusionOk="0">
                  <a:moveTo>
                    <a:pt x="568" y="0"/>
                  </a:moveTo>
                  <a:cubicBezTo>
                    <a:pt x="256" y="0"/>
                    <a:pt x="1" y="255"/>
                    <a:pt x="1" y="567"/>
                  </a:cubicBezTo>
                  <a:lnTo>
                    <a:pt x="1" y="1408"/>
                  </a:lnTo>
                  <a:cubicBezTo>
                    <a:pt x="1" y="1720"/>
                    <a:pt x="256" y="1970"/>
                    <a:pt x="568" y="1970"/>
                  </a:cubicBezTo>
                  <a:cubicBezTo>
                    <a:pt x="880" y="1970"/>
                    <a:pt x="1130" y="1715"/>
                    <a:pt x="1130" y="1403"/>
                  </a:cubicBezTo>
                  <a:lnTo>
                    <a:pt x="1130" y="562"/>
                  </a:lnTo>
                  <a:cubicBezTo>
                    <a:pt x="1130" y="255"/>
                    <a:pt x="875" y="0"/>
                    <a:pt x="56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45"/>
            <p:cNvSpPr/>
            <p:nvPr/>
          </p:nvSpPr>
          <p:spPr>
            <a:xfrm>
              <a:off x="1945708" y="2444059"/>
              <a:ext cx="29453" cy="51575"/>
            </a:xfrm>
            <a:custGeom>
              <a:avLst/>
              <a:gdLst/>
              <a:ahLst/>
              <a:cxnLst/>
              <a:rect l="l" t="t" r="r" b="b"/>
              <a:pathLst>
                <a:path w="1125" h="1970" extrusionOk="0">
                  <a:moveTo>
                    <a:pt x="562" y="0"/>
                  </a:moveTo>
                  <a:cubicBezTo>
                    <a:pt x="250" y="0"/>
                    <a:pt x="0" y="255"/>
                    <a:pt x="0" y="567"/>
                  </a:cubicBezTo>
                  <a:lnTo>
                    <a:pt x="0" y="1408"/>
                  </a:lnTo>
                  <a:cubicBezTo>
                    <a:pt x="0" y="1720"/>
                    <a:pt x="250" y="1970"/>
                    <a:pt x="562" y="1970"/>
                  </a:cubicBezTo>
                  <a:cubicBezTo>
                    <a:pt x="875" y="1970"/>
                    <a:pt x="1124" y="1720"/>
                    <a:pt x="1124" y="1408"/>
                  </a:cubicBezTo>
                  <a:lnTo>
                    <a:pt x="1124" y="567"/>
                  </a:lnTo>
                  <a:cubicBezTo>
                    <a:pt x="1124" y="255"/>
                    <a:pt x="875" y="0"/>
                    <a:pt x="56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45"/>
            <p:cNvSpPr/>
            <p:nvPr/>
          </p:nvSpPr>
          <p:spPr>
            <a:xfrm>
              <a:off x="2020399" y="2444059"/>
              <a:ext cx="29479" cy="51575"/>
            </a:xfrm>
            <a:custGeom>
              <a:avLst/>
              <a:gdLst/>
              <a:ahLst/>
              <a:cxnLst/>
              <a:rect l="l" t="t" r="r" b="b"/>
              <a:pathLst>
                <a:path w="1126" h="1970" extrusionOk="0">
                  <a:moveTo>
                    <a:pt x="563" y="0"/>
                  </a:moveTo>
                  <a:cubicBezTo>
                    <a:pt x="251" y="0"/>
                    <a:pt x="1" y="255"/>
                    <a:pt x="1" y="567"/>
                  </a:cubicBezTo>
                  <a:lnTo>
                    <a:pt x="1" y="1408"/>
                  </a:lnTo>
                  <a:cubicBezTo>
                    <a:pt x="1" y="1720"/>
                    <a:pt x="251" y="1970"/>
                    <a:pt x="563" y="1970"/>
                  </a:cubicBezTo>
                  <a:cubicBezTo>
                    <a:pt x="875" y="1970"/>
                    <a:pt x="1125" y="1720"/>
                    <a:pt x="1125" y="1408"/>
                  </a:cubicBezTo>
                  <a:lnTo>
                    <a:pt x="1125" y="567"/>
                  </a:lnTo>
                  <a:cubicBezTo>
                    <a:pt x="1125" y="255"/>
                    <a:pt x="875" y="0"/>
                    <a:pt x="56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45"/>
            <p:cNvSpPr/>
            <p:nvPr/>
          </p:nvSpPr>
          <p:spPr>
            <a:xfrm>
              <a:off x="1757683" y="2438771"/>
              <a:ext cx="330680" cy="300128"/>
            </a:xfrm>
            <a:custGeom>
              <a:avLst/>
              <a:gdLst/>
              <a:ahLst/>
              <a:cxnLst/>
              <a:rect l="l" t="t" r="r" b="b"/>
              <a:pathLst>
                <a:path w="12631" h="11464" extrusionOk="0">
                  <a:moveTo>
                    <a:pt x="2037" y="399"/>
                  </a:moveTo>
                  <a:cubicBezTo>
                    <a:pt x="2239" y="399"/>
                    <a:pt x="2397" y="562"/>
                    <a:pt x="2402" y="764"/>
                  </a:cubicBezTo>
                  <a:lnTo>
                    <a:pt x="2402" y="1605"/>
                  </a:lnTo>
                  <a:cubicBezTo>
                    <a:pt x="2397" y="1807"/>
                    <a:pt x="2239" y="1970"/>
                    <a:pt x="2037" y="1970"/>
                  </a:cubicBezTo>
                  <a:cubicBezTo>
                    <a:pt x="1835" y="1970"/>
                    <a:pt x="1672" y="1807"/>
                    <a:pt x="1672" y="1605"/>
                  </a:cubicBezTo>
                  <a:lnTo>
                    <a:pt x="1672" y="764"/>
                  </a:lnTo>
                  <a:cubicBezTo>
                    <a:pt x="1672" y="562"/>
                    <a:pt x="1835" y="404"/>
                    <a:pt x="2037" y="399"/>
                  </a:cubicBezTo>
                  <a:close/>
                  <a:moveTo>
                    <a:pt x="4891" y="399"/>
                  </a:moveTo>
                  <a:cubicBezTo>
                    <a:pt x="5093" y="399"/>
                    <a:pt x="5256" y="562"/>
                    <a:pt x="5256" y="764"/>
                  </a:cubicBezTo>
                  <a:lnTo>
                    <a:pt x="5256" y="1605"/>
                  </a:lnTo>
                  <a:cubicBezTo>
                    <a:pt x="5256" y="1807"/>
                    <a:pt x="5093" y="1970"/>
                    <a:pt x="4891" y="1970"/>
                  </a:cubicBezTo>
                  <a:cubicBezTo>
                    <a:pt x="4689" y="1970"/>
                    <a:pt x="4526" y="1807"/>
                    <a:pt x="4526" y="1605"/>
                  </a:cubicBezTo>
                  <a:lnTo>
                    <a:pt x="4526" y="764"/>
                  </a:lnTo>
                  <a:cubicBezTo>
                    <a:pt x="4526" y="562"/>
                    <a:pt x="4689" y="399"/>
                    <a:pt x="4891" y="399"/>
                  </a:cubicBezTo>
                  <a:close/>
                  <a:moveTo>
                    <a:pt x="7744" y="399"/>
                  </a:moveTo>
                  <a:cubicBezTo>
                    <a:pt x="7946" y="399"/>
                    <a:pt x="8110" y="562"/>
                    <a:pt x="8110" y="764"/>
                  </a:cubicBezTo>
                  <a:lnTo>
                    <a:pt x="8110" y="1605"/>
                  </a:lnTo>
                  <a:cubicBezTo>
                    <a:pt x="8110" y="1807"/>
                    <a:pt x="7946" y="1970"/>
                    <a:pt x="7744" y="1970"/>
                  </a:cubicBezTo>
                  <a:cubicBezTo>
                    <a:pt x="7543" y="1970"/>
                    <a:pt x="7379" y="1807"/>
                    <a:pt x="7379" y="1605"/>
                  </a:cubicBezTo>
                  <a:lnTo>
                    <a:pt x="7379" y="764"/>
                  </a:lnTo>
                  <a:cubicBezTo>
                    <a:pt x="7379" y="562"/>
                    <a:pt x="7543" y="399"/>
                    <a:pt x="7744" y="399"/>
                  </a:cubicBezTo>
                  <a:close/>
                  <a:moveTo>
                    <a:pt x="10598" y="399"/>
                  </a:moveTo>
                  <a:cubicBezTo>
                    <a:pt x="10800" y="399"/>
                    <a:pt x="10963" y="562"/>
                    <a:pt x="10963" y="764"/>
                  </a:cubicBezTo>
                  <a:lnTo>
                    <a:pt x="10963" y="1605"/>
                  </a:lnTo>
                  <a:cubicBezTo>
                    <a:pt x="10963" y="1807"/>
                    <a:pt x="10800" y="1970"/>
                    <a:pt x="10598" y="1970"/>
                  </a:cubicBezTo>
                  <a:cubicBezTo>
                    <a:pt x="10396" y="1970"/>
                    <a:pt x="10233" y="1807"/>
                    <a:pt x="10233" y="1605"/>
                  </a:cubicBezTo>
                  <a:lnTo>
                    <a:pt x="10233" y="764"/>
                  </a:lnTo>
                  <a:cubicBezTo>
                    <a:pt x="10233" y="562"/>
                    <a:pt x="10396" y="399"/>
                    <a:pt x="10598" y="399"/>
                  </a:cubicBezTo>
                  <a:close/>
                  <a:moveTo>
                    <a:pt x="11900" y="1384"/>
                  </a:moveTo>
                  <a:cubicBezTo>
                    <a:pt x="12082" y="1384"/>
                    <a:pt x="12236" y="1533"/>
                    <a:pt x="12236" y="1720"/>
                  </a:cubicBezTo>
                  <a:lnTo>
                    <a:pt x="12236" y="3185"/>
                  </a:lnTo>
                  <a:lnTo>
                    <a:pt x="399" y="3185"/>
                  </a:lnTo>
                  <a:lnTo>
                    <a:pt x="399" y="1720"/>
                  </a:lnTo>
                  <a:cubicBezTo>
                    <a:pt x="399" y="1533"/>
                    <a:pt x="553" y="1384"/>
                    <a:pt x="740" y="1384"/>
                  </a:cubicBezTo>
                  <a:lnTo>
                    <a:pt x="1273" y="1384"/>
                  </a:lnTo>
                  <a:lnTo>
                    <a:pt x="1273" y="1610"/>
                  </a:lnTo>
                  <a:cubicBezTo>
                    <a:pt x="1273" y="2032"/>
                    <a:pt x="1614" y="2373"/>
                    <a:pt x="2037" y="2373"/>
                  </a:cubicBezTo>
                  <a:cubicBezTo>
                    <a:pt x="2455" y="2373"/>
                    <a:pt x="2796" y="2032"/>
                    <a:pt x="2796" y="1610"/>
                  </a:cubicBezTo>
                  <a:lnTo>
                    <a:pt x="2796" y="1384"/>
                  </a:lnTo>
                  <a:lnTo>
                    <a:pt x="4127" y="1384"/>
                  </a:lnTo>
                  <a:lnTo>
                    <a:pt x="4127" y="1610"/>
                  </a:lnTo>
                  <a:cubicBezTo>
                    <a:pt x="4127" y="2032"/>
                    <a:pt x="4468" y="2373"/>
                    <a:pt x="4891" y="2373"/>
                  </a:cubicBezTo>
                  <a:cubicBezTo>
                    <a:pt x="5309" y="2373"/>
                    <a:pt x="5655" y="2032"/>
                    <a:pt x="5655" y="1610"/>
                  </a:cubicBezTo>
                  <a:lnTo>
                    <a:pt x="5655" y="1384"/>
                  </a:lnTo>
                  <a:lnTo>
                    <a:pt x="6981" y="1384"/>
                  </a:lnTo>
                  <a:lnTo>
                    <a:pt x="6981" y="1610"/>
                  </a:lnTo>
                  <a:cubicBezTo>
                    <a:pt x="6981" y="2032"/>
                    <a:pt x="7322" y="2373"/>
                    <a:pt x="7744" y="2373"/>
                  </a:cubicBezTo>
                  <a:cubicBezTo>
                    <a:pt x="8167" y="2373"/>
                    <a:pt x="8508" y="2032"/>
                    <a:pt x="8508" y="1610"/>
                  </a:cubicBezTo>
                  <a:lnTo>
                    <a:pt x="8508" y="1384"/>
                  </a:lnTo>
                  <a:lnTo>
                    <a:pt x="9839" y="1384"/>
                  </a:lnTo>
                  <a:lnTo>
                    <a:pt x="9839" y="1610"/>
                  </a:lnTo>
                  <a:cubicBezTo>
                    <a:pt x="9839" y="2032"/>
                    <a:pt x="10180" y="2373"/>
                    <a:pt x="10598" y="2373"/>
                  </a:cubicBezTo>
                  <a:cubicBezTo>
                    <a:pt x="11021" y="2373"/>
                    <a:pt x="11362" y="2032"/>
                    <a:pt x="11362" y="1610"/>
                  </a:cubicBezTo>
                  <a:lnTo>
                    <a:pt x="11362" y="1384"/>
                  </a:lnTo>
                  <a:close/>
                  <a:moveTo>
                    <a:pt x="2037" y="0"/>
                  </a:moveTo>
                  <a:cubicBezTo>
                    <a:pt x="1614" y="0"/>
                    <a:pt x="1273" y="341"/>
                    <a:pt x="1273" y="764"/>
                  </a:cubicBezTo>
                  <a:lnTo>
                    <a:pt x="1273" y="985"/>
                  </a:lnTo>
                  <a:lnTo>
                    <a:pt x="740" y="985"/>
                  </a:lnTo>
                  <a:cubicBezTo>
                    <a:pt x="332" y="985"/>
                    <a:pt x="0" y="1312"/>
                    <a:pt x="0" y="1720"/>
                  </a:cubicBezTo>
                  <a:lnTo>
                    <a:pt x="0" y="4521"/>
                  </a:lnTo>
                  <a:cubicBezTo>
                    <a:pt x="0" y="4655"/>
                    <a:pt x="100" y="4723"/>
                    <a:pt x="200" y="4723"/>
                  </a:cubicBezTo>
                  <a:cubicBezTo>
                    <a:pt x="299" y="4723"/>
                    <a:pt x="399" y="4655"/>
                    <a:pt x="399" y="4521"/>
                  </a:cubicBezTo>
                  <a:lnTo>
                    <a:pt x="399" y="3584"/>
                  </a:lnTo>
                  <a:lnTo>
                    <a:pt x="12231" y="3584"/>
                  </a:lnTo>
                  <a:lnTo>
                    <a:pt x="12231" y="11266"/>
                  </a:lnTo>
                  <a:cubicBezTo>
                    <a:pt x="12231" y="11398"/>
                    <a:pt x="12331" y="11464"/>
                    <a:pt x="12431" y="11464"/>
                  </a:cubicBezTo>
                  <a:cubicBezTo>
                    <a:pt x="12530" y="11464"/>
                    <a:pt x="12630" y="11398"/>
                    <a:pt x="12630" y="11266"/>
                  </a:cubicBezTo>
                  <a:lnTo>
                    <a:pt x="12630" y="1715"/>
                  </a:lnTo>
                  <a:cubicBezTo>
                    <a:pt x="12630" y="1312"/>
                    <a:pt x="12303" y="985"/>
                    <a:pt x="11895" y="985"/>
                  </a:cubicBezTo>
                  <a:lnTo>
                    <a:pt x="11362" y="985"/>
                  </a:lnTo>
                  <a:lnTo>
                    <a:pt x="11362" y="764"/>
                  </a:lnTo>
                  <a:cubicBezTo>
                    <a:pt x="11362" y="341"/>
                    <a:pt x="11021" y="0"/>
                    <a:pt x="10598" y="0"/>
                  </a:cubicBezTo>
                  <a:cubicBezTo>
                    <a:pt x="10175" y="0"/>
                    <a:pt x="9834" y="341"/>
                    <a:pt x="9834" y="764"/>
                  </a:cubicBezTo>
                  <a:lnTo>
                    <a:pt x="9834" y="985"/>
                  </a:lnTo>
                  <a:lnTo>
                    <a:pt x="8508" y="985"/>
                  </a:lnTo>
                  <a:lnTo>
                    <a:pt x="8508" y="764"/>
                  </a:lnTo>
                  <a:cubicBezTo>
                    <a:pt x="8508" y="341"/>
                    <a:pt x="8167" y="0"/>
                    <a:pt x="7744" y="0"/>
                  </a:cubicBezTo>
                  <a:cubicBezTo>
                    <a:pt x="7322" y="0"/>
                    <a:pt x="6981" y="341"/>
                    <a:pt x="6981" y="764"/>
                  </a:cubicBezTo>
                  <a:lnTo>
                    <a:pt x="6981" y="985"/>
                  </a:lnTo>
                  <a:lnTo>
                    <a:pt x="5655" y="985"/>
                  </a:lnTo>
                  <a:lnTo>
                    <a:pt x="5655" y="764"/>
                  </a:lnTo>
                  <a:cubicBezTo>
                    <a:pt x="5655" y="341"/>
                    <a:pt x="5309" y="0"/>
                    <a:pt x="4891" y="0"/>
                  </a:cubicBezTo>
                  <a:cubicBezTo>
                    <a:pt x="4468" y="0"/>
                    <a:pt x="4127" y="341"/>
                    <a:pt x="4127" y="764"/>
                  </a:cubicBezTo>
                  <a:lnTo>
                    <a:pt x="4127" y="985"/>
                  </a:lnTo>
                  <a:lnTo>
                    <a:pt x="2796" y="985"/>
                  </a:lnTo>
                  <a:lnTo>
                    <a:pt x="2796" y="764"/>
                  </a:lnTo>
                  <a:cubicBezTo>
                    <a:pt x="2796" y="341"/>
                    <a:pt x="2455" y="0"/>
                    <a:pt x="203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45"/>
            <p:cNvSpPr/>
            <p:nvPr/>
          </p:nvSpPr>
          <p:spPr>
            <a:xfrm>
              <a:off x="1757683" y="2576452"/>
              <a:ext cx="330680" cy="218760"/>
            </a:xfrm>
            <a:custGeom>
              <a:avLst/>
              <a:gdLst/>
              <a:ahLst/>
              <a:cxnLst/>
              <a:rect l="l" t="t" r="r" b="b"/>
              <a:pathLst>
                <a:path w="12631" h="8356" extrusionOk="0">
                  <a:moveTo>
                    <a:pt x="200" y="0"/>
                  </a:moveTo>
                  <a:cubicBezTo>
                    <a:pt x="100" y="0"/>
                    <a:pt x="0" y="66"/>
                    <a:pt x="0" y="199"/>
                  </a:cubicBezTo>
                  <a:lnTo>
                    <a:pt x="0" y="7621"/>
                  </a:lnTo>
                  <a:cubicBezTo>
                    <a:pt x="0" y="8024"/>
                    <a:pt x="332" y="8356"/>
                    <a:pt x="740" y="8356"/>
                  </a:cubicBezTo>
                  <a:lnTo>
                    <a:pt x="11895" y="8356"/>
                  </a:lnTo>
                  <a:cubicBezTo>
                    <a:pt x="12303" y="8356"/>
                    <a:pt x="12630" y="8024"/>
                    <a:pt x="12630" y="7621"/>
                  </a:cubicBezTo>
                  <a:lnTo>
                    <a:pt x="12630" y="6953"/>
                  </a:lnTo>
                  <a:cubicBezTo>
                    <a:pt x="12630" y="6843"/>
                    <a:pt x="12544" y="6756"/>
                    <a:pt x="12433" y="6756"/>
                  </a:cubicBezTo>
                  <a:cubicBezTo>
                    <a:pt x="12323" y="6756"/>
                    <a:pt x="12231" y="6843"/>
                    <a:pt x="12231" y="6953"/>
                  </a:cubicBezTo>
                  <a:lnTo>
                    <a:pt x="12231" y="7621"/>
                  </a:lnTo>
                  <a:cubicBezTo>
                    <a:pt x="12231" y="7803"/>
                    <a:pt x="12082" y="7957"/>
                    <a:pt x="11895" y="7957"/>
                  </a:cubicBezTo>
                  <a:lnTo>
                    <a:pt x="740" y="7957"/>
                  </a:lnTo>
                  <a:cubicBezTo>
                    <a:pt x="553" y="7957"/>
                    <a:pt x="399" y="7803"/>
                    <a:pt x="399" y="7621"/>
                  </a:cubicBezTo>
                  <a:lnTo>
                    <a:pt x="399" y="199"/>
                  </a:lnTo>
                  <a:cubicBezTo>
                    <a:pt x="399" y="66"/>
                    <a:pt x="299" y="0"/>
                    <a:pt x="20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30" name="Google Shape;1230;p45"/>
          <p:cNvGrpSpPr/>
          <p:nvPr/>
        </p:nvGrpSpPr>
        <p:grpSpPr>
          <a:xfrm>
            <a:off x="3943687" y="3619707"/>
            <a:ext cx="367908" cy="354477"/>
            <a:chOff x="3943687" y="3825107"/>
            <a:chExt cx="367908" cy="354477"/>
          </a:xfrm>
        </p:grpSpPr>
        <p:sp>
          <p:nvSpPr>
            <p:cNvPr id="1231" name="Google Shape;1231;p45"/>
            <p:cNvSpPr/>
            <p:nvPr/>
          </p:nvSpPr>
          <p:spPr>
            <a:xfrm>
              <a:off x="4140508" y="4012398"/>
              <a:ext cx="87834" cy="87808"/>
            </a:xfrm>
            <a:custGeom>
              <a:avLst/>
              <a:gdLst/>
              <a:ahLst/>
              <a:cxnLst/>
              <a:rect l="l" t="t" r="r" b="b"/>
              <a:pathLst>
                <a:path w="3355" h="3354" extrusionOk="0">
                  <a:moveTo>
                    <a:pt x="621" y="0"/>
                  </a:moveTo>
                  <a:lnTo>
                    <a:pt x="1" y="615"/>
                  </a:lnTo>
                  <a:lnTo>
                    <a:pt x="2734" y="3353"/>
                  </a:lnTo>
                  <a:lnTo>
                    <a:pt x="3354" y="2734"/>
                  </a:lnTo>
                  <a:lnTo>
                    <a:pt x="62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45"/>
            <p:cNvSpPr/>
            <p:nvPr/>
          </p:nvSpPr>
          <p:spPr>
            <a:xfrm>
              <a:off x="4177631" y="4050412"/>
              <a:ext cx="128308" cy="124067"/>
            </a:xfrm>
            <a:custGeom>
              <a:avLst/>
              <a:gdLst/>
              <a:ahLst/>
              <a:cxnLst/>
              <a:rect l="l" t="t" r="r" b="b"/>
              <a:pathLst>
                <a:path w="4901" h="4739" extrusionOk="0">
                  <a:moveTo>
                    <a:pt x="1029" y="0"/>
                  </a:moveTo>
                  <a:cubicBezTo>
                    <a:pt x="939" y="0"/>
                    <a:pt x="848" y="35"/>
                    <a:pt x="778" y="105"/>
                  </a:cubicBezTo>
                  <a:lnTo>
                    <a:pt x="144" y="744"/>
                  </a:lnTo>
                  <a:cubicBezTo>
                    <a:pt x="10" y="878"/>
                    <a:pt x="0" y="1089"/>
                    <a:pt x="125" y="1234"/>
                  </a:cubicBezTo>
                  <a:lnTo>
                    <a:pt x="2868" y="4366"/>
                  </a:lnTo>
                  <a:cubicBezTo>
                    <a:pt x="3083" y="4613"/>
                    <a:pt x="3384" y="4739"/>
                    <a:pt x="3687" y="4739"/>
                  </a:cubicBezTo>
                  <a:cubicBezTo>
                    <a:pt x="3965" y="4739"/>
                    <a:pt x="4244" y="4633"/>
                    <a:pt x="4458" y="4419"/>
                  </a:cubicBezTo>
                  <a:cubicBezTo>
                    <a:pt x="4900" y="3972"/>
                    <a:pt x="4876" y="3246"/>
                    <a:pt x="4405" y="2833"/>
                  </a:cubicBezTo>
                  <a:lnTo>
                    <a:pt x="1268" y="90"/>
                  </a:lnTo>
                  <a:cubicBezTo>
                    <a:pt x="1199" y="30"/>
                    <a:pt x="1114" y="0"/>
                    <a:pt x="102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45"/>
            <p:cNvSpPr/>
            <p:nvPr/>
          </p:nvSpPr>
          <p:spPr>
            <a:xfrm>
              <a:off x="4177736" y="4059051"/>
              <a:ext cx="123177" cy="115454"/>
            </a:xfrm>
            <a:custGeom>
              <a:avLst/>
              <a:gdLst/>
              <a:ahLst/>
              <a:cxnLst/>
              <a:rect l="l" t="t" r="r" b="b"/>
              <a:pathLst>
                <a:path w="4705" h="4410" extrusionOk="0">
                  <a:moveTo>
                    <a:pt x="553" y="0"/>
                  </a:moveTo>
                  <a:lnTo>
                    <a:pt x="140" y="414"/>
                  </a:lnTo>
                  <a:cubicBezTo>
                    <a:pt x="6" y="548"/>
                    <a:pt x="1" y="759"/>
                    <a:pt x="121" y="904"/>
                  </a:cubicBezTo>
                  <a:lnTo>
                    <a:pt x="2864" y="4041"/>
                  </a:lnTo>
                  <a:cubicBezTo>
                    <a:pt x="3082" y="4286"/>
                    <a:pt x="3383" y="4410"/>
                    <a:pt x="3684" y="4410"/>
                  </a:cubicBezTo>
                  <a:cubicBezTo>
                    <a:pt x="3961" y="4410"/>
                    <a:pt x="4238" y="4305"/>
                    <a:pt x="4449" y="4093"/>
                  </a:cubicBezTo>
                  <a:cubicBezTo>
                    <a:pt x="4565" y="3978"/>
                    <a:pt x="4651" y="3844"/>
                    <a:pt x="4704" y="3690"/>
                  </a:cubicBezTo>
                  <a:lnTo>
                    <a:pt x="4704" y="3690"/>
                  </a:lnTo>
                  <a:cubicBezTo>
                    <a:pt x="4583" y="3734"/>
                    <a:pt x="4458" y="3756"/>
                    <a:pt x="4333" y="3756"/>
                  </a:cubicBezTo>
                  <a:cubicBezTo>
                    <a:pt x="4028" y="3756"/>
                    <a:pt x="3729" y="3626"/>
                    <a:pt x="3517" y="3387"/>
                  </a:cubicBezTo>
                  <a:lnTo>
                    <a:pt x="55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45"/>
            <p:cNvSpPr/>
            <p:nvPr/>
          </p:nvSpPr>
          <p:spPr>
            <a:xfrm>
              <a:off x="3946462" y="3830343"/>
              <a:ext cx="270308" cy="246144"/>
            </a:xfrm>
            <a:custGeom>
              <a:avLst/>
              <a:gdLst/>
              <a:ahLst/>
              <a:cxnLst/>
              <a:rect l="l" t="t" r="r" b="b"/>
              <a:pathLst>
                <a:path w="10325" h="9402" extrusionOk="0">
                  <a:moveTo>
                    <a:pt x="5160" y="0"/>
                  </a:moveTo>
                  <a:cubicBezTo>
                    <a:pt x="3956" y="0"/>
                    <a:pt x="2753" y="459"/>
                    <a:pt x="1835" y="1377"/>
                  </a:cubicBezTo>
                  <a:cubicBezTo>
                    <a:pt x="0" y="3212"/>
                    <a:pt x="0" y="6190"/>
                    <a:pt x="1835" y="8025"/>
                  </a:cubicBezTo>
                  <a:cubicBezTo>
                    <a:pt x="2753" y="8943"/>
                    <a:pt x="3956" y="9402"/>
                    <a:pt x="5160" y="9402"/>
                  </a:cubicBezTo>
                  <a:cubicBezTo>
                    <a:pt x="6363" y="9402"/>
                    <a:pt x="7567" y="8943"/>
                    <a:pt x="8484" y="8025"/>
                  </a:cubicBezTo>
                  <a:cubicBezTo>
                    <a:pt x="10324" y="6190"/>
                    <a:pt x="10324" y="3212"/>
                    <a:pt x="8484" y="1377"/>
                  </a:cubicBezTo>
                  <a:cubicBezTo>
                    <a:pt x="7567" y="459"/>
                    <a:pt x="6363" y="0"/>
                    <a:pt x="516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45"/>
            <p:cNvSpPr/>
            <p:nvPr/>
          </p:nvSpPr>
          <p:spPr>
            <a:xfrm>
              <a:off x="3978035" y="3858984"/>
              <a:ext cx="207162" cy="188863"/>
            </a:xfrm>
            <a:custGeom>
              <a:avLst/>
              <a:gdLst/>
              <a:ahLst/>
              <a:cxnLst/>
              <a:rect l="l" t="t" r="r" b="b"/>
              <a:pathLst>
                <a:path w="7913" h="7214" extrusionOk="0">
                  <a:moveTo>
                    <a:pt x="3956" y="0"/>
                  </a:moveTo>
                  <a:cubicBezTo>
                    <a:pt x="3034" y="0"/>
                    <a:pt x="2111" y="352"/>
                    <a:pt x="1408" y="1056"/>
                  </a:cubicBezTo>
                  <a:cubicBezTo>
                    <a:pt x="0" y="2464"/>
                    <a:pt x="0" y="4750"/>
                    <a:pt x="1408" y="6158"/>
                  </a:cubicBezTo>
                  <a:cubicBezTo>
                    <a:pt x="2111" y="6862"/>
                    <a:pt x="3034" y="7214"/>
                    <a:pt x="3956" y="7214"/>
                  </a:cubicBezTo>
                  <a:cubicBezTo>
                    <a:pt x="4879" y="7214"/>
                    <a:pt x="5801" y="6862"/>
                    <a:pt x="6505" y="6158"/>
                  </a:cubicBezTo>
                  <a:cubicBezTo>
                    <a:pt x="7912" y="4750"/>
                    <a:pt x="7912" y="2464"/>
                    <a:pt x="6505" y="1056"/>
                  </a:cubicBezTo>
                  <a:cubicBezTo>
                    <a:pt x="5801" y="352"/>
                    <a:pt x="4879" y="0"/>
                    <a:pt x="395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45"/>
            <p:cNvSpPr/>
            <p:nvPr/>
          </p:nvSpPr>
          <p:spPr>
            <a:xfrm>
              <a:off x="3977407" y="3878697"/>
              <a:ext cx="178862" cy="167840"/>
            </a:xfrm>
            <a:custGeom>
              <a:avLst/>
              <a:gdLst/>
              <a:ahLst/>
              <a:cxnLst/>
              <a:rect l="l" t="t" r="r" b="b"/>
              <a:pathLst>
                <a:path w="6832" h="6411" extrusionOk="0">
                  <a:moveTo>
                    <a:pt x="1773" y="0"/>
                  </a:moveTo>
                  <a:lnTo>
                    <a:pt x="1773" y="0"/>
                  </a:lnTo>
                  <a:cubicBezTo>
                    <a:pt x="1653" y="92"/>
                    <a:pt x="1537" y="193"/>
                    <a:pt x="1432" y="303"/>
                  </a:cubicBezTo>
                  <a:lnTo>
                    <a:pt x="1427" y="303"/>
                  </a:lnTo>
                  <a:cubicBezTo>
                    <a:pt x="0" y="1783"/>
                    <a:pt x="96" y="4156"/>
                    <a:pt x="1643" y="5511"/>
                  </a:cubicBezTo>
                  <a:cubicBezTo>
                    <a:pt x="2329" y="6115"/>
                    <a:pt x="3177" y="6410"/>
                    <a:pt x="4020" y="6410"/>
                  </a:cubicBezTo>
                  <a:cubicBezTo>
                    <a:pt x="5073" y="6410"/>
                    <a:pt x="6119" y="5950"/>
                    <a:pt x="6831" y="5059"/>
                  </a:cubicBezTo>
                  <a:lnTo>
                    <a:pt x="6831" y="5059"/>
                  </a:lnTo>
                  <a:cubicBezTo>
                    <a:pt x="6177" y="5573"/>
                    <a:pt x="5394" y="5826"/>
                    <a:pt x="4613" y="5826"/>
                  </a:cubicBezTo>
                  <a:cubicBezTo>
                    <a:pt x="3687" y="5826"/>
                    <a:pt x="2765" y="5470"/>
                    <a:pt x="2066" y="4771"/>
                  </a:cubicBezTo>
                  <a:cubicBezTo>
                    <a:pt x="778" y="3483"/>
                    <a:pt x="653" y="1437"/>
                    <a:pt x="177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45"/>
            <p:cNvSpPr/>
            <p:nvPr/>
          </p:nvSpPr>
          <p:spPr>
            <a:xfrm>
              <a:off x="4177736" y="4050464"/>
              <a:ext cx="51863" cy="50999"/>
            </a:xfrm>
            <a:custGeom>
              <a:avLst/>
              <a:gdLst/>
              <a:ahLst/>
              <a:cxnLst/>
              <a:rect l="l" t="t" r="r" b="b"/>
              <a:pathLst>
                <a:path w="1981" h="1948" extrusionOk="0">
                  <a:moveTo>
                    <a:pt x="1032" y="0"/>
                  </a:moveTo>
                  <a:cubicBezTo>
                    <a:pt x="939" y="0"/>
                    <a:pt x="845" y="36"/>
                    <a:pt x="774" y="107"/>
                  </a:cubicBezTo>
                  <a:lnTo>
                    <a:pt x="140" y="742"/>
                  </a:lnTo>
                  <a:cubicBezTo>
                    <a:pt x="6" y="876"/>
                    <a:pt x="1" y="1087"/>
                    <a:pt x="121" y="1232"/>
                  </a:cubicBezTo>
                  <a:lnTo>
                    <a:pt x="750" y="1947"/>
                  </a:lnTo>
                  <a:lnTo>
                    <a:pt x="1980" y="713"/>
                  </a:lnTo>
                  <a:lnTo>
                    <a:pt x="1264" y="88"/>
                  </a:lnTo>
                  <a:cubicBezTo>
                    <a:pt x="1199" y="29"/>
                    <a:pt x="1116" y="0"/>
                    <a:pt x="103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45"/>
            <p:cNvSpPr/>
            <p:nvPr/>
          </p:nvSpPr>
          <p:spPr>
            <a:xfrm>
              <a:off x="4177736" y="4059051"/>
              <a:ext cx="36757" cy="42412"/>
            </a:xfrm>
            <a:custGeom>
              <a:avLst/>
              <a:gdLst/>
              <a:ahLst/>
              <a:cxnLst/>
              <a:rect l="l" t="t" r="r" b="b"/>
              <a:pathLst>
                <a:path w="1404" h="1620" extrusionOk="0">
                  <a:moveTo>
                    <a:pt x="553" y="0"/>
                  </a:moveTo>
                  <a:lnTo>
                    <a:pt x="140" y="414"/>
                  </a:lnTo>
                  <a:cubicBezTo>
                    <a:pt x="6" y="548"/>
                    <a:pt x="1" y="759"/>
                    <a:pt x="121" y="904"/>
                  </a:cubicBezTo>
                  <a:lnTo>
                    <a:pt x="750" y="1619"/>
                  </a:lnTo>
                  <a:lnTo>
                    <a:pt x="1404" y="966"/>
                  </a:lnTo>
                  <a:lnTo>
                    <a:pt x="55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45"/>
            <p:cNvSpPr/>
            <p:nvPr/>
          </p:nvSpPr>
          <p:spPr>
            <a:xfrm>
              <a:off x="4029479" y="3885111"/>
              <a:ext cx="104144" cy="28955"/>
            </a:xfrm>
            <a:custGeom>
              <a:avLst/>
              <a:gdLst/>
              <a:ahLst/>
              <a:cxnLst/>
              <a:rect l="l" t="t" r="r" b="b"/>
              <a:pathLst>
                <a:path w="3978" h="1106" extrusionOk="0">
                  <a:moveTo>
                    <a:pt x="1989" y="0"/>
                  </a:moveTo>
                  <a:cubicBezTo>
                    <a:pt x="1321" y="0"/>
                    <a:pt x="653" y="255"/>
                    <a:pt x="144" y="764"/>
                  </a:cubicBezTo>
                  <a:cubicBezTo>
                    <a:pt x="0" y="908"/>
                    <a:pt x="131" y="1105"/>
                    <a:pt x="283" y="1105"/>
                  </a:cubicBezTo>
                  <a:cubicBezTo>
                    <a:pt x="330" y="1105"/>
                    <a:pt x="379" y="1087"/>
                    <a:pt x="423" y="1043"/>
                  </a:cubicBezTo>
                  <a:cubicBezTo>
                    <a:pt x="855" y="611"/>
                    <a:pt x="1422" y="394"/>
                    <a:pt x="1989" y="394"/>
                  </a:cubicBezTo>
                  <a:cubicBezTo>
                    <a:pt x="2556" y="394"/>
                    <a:pt x="3123" y="611"/>
                    <a:pt x="3555" y="1043"/>
                  </a:cubicBezTo>
                  <a:cubicBezTo>
                    <a:pt x="3599" y="1087"/>
                    <a:pt x="3647" y="1105"/>
                    <a:pt x="3694" y="1105"/>
                  </a:cubicBezTo>
                  <a:cubicBezTo>
                    <a:pt x="3847" y="1105"/>
                    <a:pt x="3977" y="908"/>
                    <a:pt x="3834" y="764"/>
                  </a:cubicBezTo>
                  <a:cubicBezTo>
                    <a:pt x="3324" y="255"/>
                    <a:pt x="2657" y="0"/>
                    <a:pt x="198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45"/>
            <p:cNvSpPr/>
            <p:nvPr/>
          </p:nvSpPr>
          <p:spPr>
            <a:xfrm>
              <a:off x="3943687" y="3825107"/>
              <a:ext cx="367908" cy="354477"/>
            </a:xfrm>
            <a:custGeom>
              <a:avLst/>
              <a:gdLst/>
              <a:ahLst/>
              <a:cxnLst/>
              <a:rect l="l" t="t" r="r" b="b"/>
              <a:pathLst>
                <a:path w="14053" h="13540" extrusionOk="0">
                  <a:moveTo>
                    <a:pt x="8898" y="8192"/>
                  </a:moveTo>
                  <a:lnTo>
                    <a:pt x="9426" y="8720"/>
                  </a:lnTo>
                  <a:lnTo>
                    <a:pt x="9090" y="9057"/>
                  </a:lnTo>
                  <a:lnTo>
                    <a:pt x="8557" y="8528"/>
                  </a:lnTo>
                  <a:cubicBezTo>
                    <a:pt x="8677" y="8418"/>
                    <a:pt x="8792" y="8307"/>
                    <a:pt x="8898" y="8192"/>
                  </a:cubicBezTo>
                  <a:close/>
                  <a:moveTo>
                    <a:pt x="5262" y="395"/>
                  </a:moveTo>
                  <a:cubicBezTo>
                    <a:pt x="6965" y="395"/>
                    <a:pt x="8530" y="1355"/>
                    <a:pt x="9296" y="2888"/>
                  </a:cubicBezTo>
                  <a:cubicBezTo>
                    <a:pt x="10094" y="4483"/>
                    <a:pt x="9873" y="6395"/>
                    <a:pt x="8734" y="7769"/>
                  </a:cubicBezTo>
                  <a:lnTo>
                    <a:pt x="8730" y="7779"/>
                  </a:lnTo>
                  <a:cubicBezTo>
                    <a:pt x="8552" y="7990"/>
                    <a:pt x="8360" y="8187"/>
                    <a:pt x="8143" y="8360"/>
                  </a:cubicBezTo>
                  <a:lnTo>
                    <a:pt x="8139" y="8370"/>
                  </a:lnTo>
                  <a:cubicBezTo>
                    <a:pt x="7301" y="9061"/>
                    <a:pt x="6282" y="9403"/>
                    <a:pt x="5266" y="9403"/>
                  </a:cubicBezTo>
                  <a:cubicBezTo>
                    <a:pt x="4109" y="9403"/>
                    <a:pt x="2956" y="8959"/>
                    <a:pt x="2081" y="8081"/>
                  </a:cubicBezTo>
                  <a:cubicBezTo>
                    <a:pt x="822" y="6823"/>
                    <a:pt x="423" y="4935"/>
                    <a:pt x="1067" y="3272"/>
                  </a:cubicBezTo>
                  <a:cubicBezTo>
                    <a:pt x="1711" y="1610"/>
                    <a:pt x="3272" y="486"/>
                    <a:pt x="5054" y="400"/>
                  </a:cubicBezTo>
                  <a:cubicBezTo>
                    <a:pt x="5124" y="396"/>
                    <a:pt x="5193" y="395"/>
                    <a:pt x="5262" y="395"/>
                  </a:cubicBezTo>
                  <a:close/>
                  <a:moveTo>
                    <a:pt x="9969" y="8807"/>
                  </a:moveTo>
                  <a:cubicBezTo>
                    <a:pt x="10007" y="8807"/>
                    <a:pt x="10045" y="8820"/>
                    <a:pt x="10075" y="8845"/>
                  </a:cubicBezTo>
                  <a:lnTo>
                    <a:pt x="10632" y="9330"/>
                  </a:lnTo>
                  <a:lnTo>
                    <a:pt x="9695" y="10262"/>
                  </a:lnTo>
                  <a:lnTo>
                    <a:pt x="9210" y="9710"/>
                  </a:lnTo>
                  <a:cubicBezTo>
                    <a:pt x="9157" y="9647"/>
                    <a:pt x="9157" y="9551"/>
                    <a:pt x="9220" y="9489"/>
                  </a:cubicBezTo>
                  <a:lnTo>
                    <a:pt x="9854" y="8855"/>
                  </a:lnTo>
                  <a:cubicBezTo>
                    <a:pt x="9886" y="8822"/>
                    <a:pt x="9928" y="8807"/>
                    <a:pt x="9969" y="8807"/>
                  </a:cubicBezTo>
                  <a:close/>
                  <a:moveTo>
                    <a:pt x="10930" y="9595"/>
                  </a:moveTo>
                  <a:lnTo>
                    <a:pt x="13212" y="11588"/>
                  </a:lnTo>
                  <a:cubicBezTo>
                    <a:pt x="13601" y="11929"/>
                    <a:pt x="13620" y="12525"/>
                    <a:pt x="13255" y="12890"/>
                  </a:cubicBezTo>
                  <a:cubicBezTo>
                    <a:pt x="13081" y="13064"/>
                    <a:pt x="12855" y="13150"/>
                    <a:pt x="12629" y="13150"/>
                  </a:cubicBezTo>
                  <a:cubicBezTo>
                    <a:pt x="12381" y="13150"/>
                    <a:pt x="12134" y="13046"/>
                    <a:pt x="11958" y="12842"/>
                  </a:cubicBezTo>
                  <a:lnTo>
                    <a:pt x="9959" y="10565"/>
                  </a:lnTo>
                  <a:lnTo>
                    <a:pt x="10930" y="9595"/>
                  </a:lnTo>
                  <a:close/>
                  <a:moveTo>
                    <a:pt x="5268" y="0"/>
                  </a:moveTo>
                  <a:cubicBezTo>
                    <a:pt x="5162" y="0"/>
                    <a:pt x="5055" y="4"/>
                    <a:pt x="4949" y="11"/>
                  </a:cubicBezTo>
                  <a:cubicBezTo>
                    <a:pt x="3027" y="135"/>
                    <a:pt x="1355" y="1375"/>
                    <a:pt x="678" y="3176"/>
                  </a:cubicBezTo>
                  <a:cubicBezTo>
                    <a:pt x="1" y="4978"/>
                    <a:pt x="438" y="7010"/>
                    <a:pt x="1802" y="8370"/>
                  </a:cubicBezTo>
                  <a:lnTo>
                    <a:pt x="1802" y="8365"/>
                  </a:lnTo>
                  <a:cubicBezTo>
                    <a:pt x="2752" y="9317"/>
                    <a:pt x="4007" y="9803"/>
                    <a:pt x="5269" y="9803"/>
                  </a:cubicBezTo>
                  <a:cubicBezTo>
                    <a:pt x="6317" y="9803"/>
                    <a:pt x="7369" y="9468"/>
                    <a:pt x="8254" y="8787"/>
                  </a:cubicBezTo>
                  <a:lnTo>
                    <a:pt x="8830" y="9364"/>
                  </a:lnTo>
                  <a:cubicBezTo>
                    <a:pt x="8734" y="9566"/>
                    <a:pt x="8768" y="9801"/>
                    <a:pt x="8912" y="9969"/>
                  </a:cubicBezTo>
                  <a:lnTo>
                    <a:pt x="11655" y="13106"/>
                  </a:lnTo>
                  <a:cubicBezTo>
                    <a:pt x="11910" y="13394"/>
                    <a:pt x="12265" y="13539"/>
                    <a:pt x="12621" y="13539"/>
                  </a:cubicBezTo>
                  <a:cubicBezTo>
                    <a:pt x="12949" y="13539"/>
                    <a:pt x="13277" y="13415"/>
                    <a:pt x="13529" y="13164"/>
                  </a:cubicBezTo>
                  <a:cubicBezTo>
                    <a:pt x="14052" y="12640"/>
                    <a:pt x="14028" y="11780"/>
                    <a:pt x="13471" y="11290"/>
                  </a:cubicBezTo>
                  <a:lnTo>
                    <a:pt x="10339" y="8547"/>
                  </a:lnTo>
                  <a:cubicBezTo>
                    <a:pt x="10236" y="8456"/>
                    <a:pt x="10106" y="8410"/>
                    <a:pt x="9974" y="8410"/>
                  </a:cubicBezTo>
                  <a:cubicBezTo>
                    <a:pt x="9891" y="8410"/>
                    <a:pt x="9807" y="8428"/>
                    <a:pt x="9729" y="8466"/>
                  </a:cubicBezTo>
                  <a:lnTo>
                    <a:pt x="9152" y="7889"/>
                  </a:lnTo>
                  <a:cubicBezTo>
                    <a:pt x="10324" y="6361"/>
                    <a:pt x="10497" y="4291"/>
                    <a:pt x="9589" y="2590"/>
                  </a:cubicBezTo>
                  <a:cubicBezTo>
                    <a:pt x="8732" y="989"/>
                    <a:pt x="7065" y="0"/>
                    <a:pt x="526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45"/>
            <p:cNvSpPr/>
            <p:nvPr/>
          </p:nvSpPr>
          <p:spPr>
            <a:xfrm>
              <a:off x="4087389" y="3854742"/>
              <a:ext cx="93908" cy="197371"/>
            </a:xfrm>
            <a:custGeom>
              <a:avLst/>
              <a:gdLst/>
              <a:ahLst/>
              <a:cxnLst/>
              <a:rect l="l" t="t" r="r" b="b"/>
              <a:pathLst>
                <a:path w="3587" h="7539" extrusionOk="0">
                  <a:moveTo>
                    <a:pt x="289" y="0"/>
                  </a:moveTo>
                  <a:cubicBezTo>
                    <a:pt x="56" y="0"/>
                    <a:pt x="15" y="360"/>
                    <a:pt x="267" y="397"/>
                  </a:cubicBezTo>
                  <a:cubicBezTo>
                    <a:pt x="1943" y="642"/>
                    <a:pt x="3188" y="2083"/>
                    <a:pt x="3183" y="3774"/>
                  </a:cubicBezTo>
                  <a:cubicBezTo>
                    <a:pt x="3178" y="5470"/>
                    <a:pt x="1929" y="6906"/>
                    <a:pt x="252" y="7141"/>
                  </a:cubicBezTo>
                  <a:cubicBezTo>
                    <a:pt x="0" y="7178"/>
                    <a:pt x="41" y="7538"/>
                    <a:pt x="270" y="7538"/>
                  </a:cubicBezTo>
                  <a:cubicBezTo>
                    <a:pt x="282" y="7538"/>
                    <a:pt x="293" y="7537"/>
                    <a:pt x="305" y="7535"/>
                  </a:cubicBezTo>
                  <a:cubicBezTo>
                    <a:pt x="2184" y="7271"/>
                    <a:pt x="3577" y="5671"/>
                    <a:pt x="3582" y="3774"/>
                  </a:cubicBezTo>
                  <a:cubicBezTo>
                    <a:pt x="3586" y="1881"/>
                    <a:pt x="2198" y="277"/>
                    <a:pt x="324" y="3"/>
                  </a:cubicBezTo>
                  <a:cubicBezTo>
                    <a:pt x="312" y="1"/>
                    <a:pt x="300" y="0"/>
                    <a:pt x="28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45"/>
            <p:cNvSpPr/>
            <p:nvPr/>
          </p:nvSpPr>
          <p:spPr>
            <a:xfrm>
              <a:off x="3972249" y="3854376"/>
              <a:ext cx="105532" cy="197921"/>
            </a:xfrm>
            <a:custGeom>
              <a:avLst/>
              <a:gdLst/>
              <a:ahLst/>
              <a:cxnLst/>
              <a:rect l="l" t="t" r="r" b="b"/>
              <a:pathLst>
                <a:path w="4031" h="7560" extrusionOk="0">
                  <a:moveTo>
                    <a:pt x="3755" y="1"/>
                  </a:moveTo>
                  <a:cubicBezTo>
                    <a:pt x="3746" y="1"/>
                    <a:pt x="3737" y="1"/>
                    <a:pt x="3728" y="2"/>
                  </a:cubicBezTo>
                  <a:cubicBezTo>
                    <a:pt x="2878" y="103"/>
                    <a:pt x="2085" y="487"/>
                    <a:pt x="1485" y="1093"/>
                  </a:cubicBezTo>
                  <a:cubicBezTo>
                    <a:pt x="0" y="2582"/>
                    <a:pt x="0" y="4984"/>
                    <a:pt x="1485" y="6473"/>
                  </a:cubicBezTo>
                  <a:cubicBezTo>
                    <a:pt x="2085" y="7079"/>
                    <a:pt x="2878" y="7463"/>
                    <a:pt x="3728" y="7559"/>
                  </a:cubicBezTo>
                  <a:lnTo>
                    <a:pt x="3752" y="7559"/>
                  </a:lnTo>
                  <a:cubicBezTo>
                    <a:pt x="3757" y="7559"/>
                    <a:pt x="3761" y="7559"/>
                    <a:pt x="3766" y="7559"/>
                  </a:cubicBezTo>
                  <a:cubicBezTo>
                    <a:pt x="4017" y="7559"/>
                    <a:pt x="4031" y="7179"/>
                    <a:pt x="3771" y="7165"/>
                  </a:cubicBezTo>
                  <a:cubicBezTo>
                    <a:pt x="3012" y="7079"/>
                    <a:pt x="2306" y="6733"/>
                    <a:pt x="1763" y="6190"/>
                  </a:cubicBezTo>
                  <a:cubicBezTo>
                    <a:pt x="437" y="4859"/>
                    <a:pt x="437" y="2702"/>
                    <a:pt x="1763" y="1371"/>
                  </a:cubicBezTo>
                  <a:cubicBezTo>
                    <a:pt x="2306" y="829"/>
                    <a:pt x="3012" y="487"/>
                    <a:pt x="3771" y="396"/>
                  </a:cubicBezTo>
                  <a:cubicBezTo>
                    <a:pt x="4026" y="368"/>
                    <a:pt x="3995" y="1"/>
                    <a:pt x="375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3" name="Google Shape;1243;p45"/>
          <p:cNvGrpSpPr/>
          <p:nvPr/>
        </p:nvGrpSpPr>
        <p:grpSpPr>
          <a:xfrm>
            <a:off x="2195360" y="1771530"/>
            <a:ext cx="340235" cy="390763"/>
            <a:chOff x="2195360" y="1976930"/>
            <a:chExt cx="340235" cy="390763"/>
          </a:xfrm>
        </p:grpSpPr>
        <p:sp>
          <p:nvSpPr>
            <p:cNvPr id="1244" name="Google Shape;1244;p45"/>
            <p:cNvSpPr/>
            <p:nvPr/>
          </p:nvSpPr>
          <p:spPr>
            <a:xfrm>
              <a:off x="2265156" y="1982715"/>
              <a:ext cx="195224" cy="87939"/>
            </a:xfrm>
            <a:custGeom>
              <a:avLst/>
              <a:gdLst/>
              <a:ahLst/>
              <a:cxnLst/>
              <a:rect l="l" t="t" r="r" b="b"/>
              <a:pathLst>
                <a:path w="7457" h="3359" extrusionOk="0">
                  <a:moveTo>
                    <a:pt x="409" y="1"/>
                  </a:moveTo>
                  <a:lnTo>
                    <a:pt x="1" y="3359"/>
                  </a:lnTo>
                  <a:lnTo>
                    <a:pt x="7457" y="3359"/>
                  </a:lnTo>
                  <a:lnTo>
                    <a:pt x="726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45"/>
            <p:cNvSpPr/>
            <p:nvPr/>
          </p:nvSpPr>
          <p:spPr>
            <a:xfrm>
              <a:off x="2202010" y="1982715"/>
              <a:ext cx="152970" cy="200879"/>
            </a:xfrm>
            <a:custGeom>
              <a:avLst/>
              <a:gdLst/>
              <a:ahLst/>
              <a:cxnLst/>
              <a:rect l="l" t="t" r="r" b="b"/>
              <a:pathLst>
                <a:path w="5843" h="7673" extrusionOk="0">
                  <a:moveTo>
                    <a:pt x="2821" y="1"/>
                  </a:moveTo>
                  <a:lnTo>
                    <a:pt x="928" y="928"/>
                  </a:lnTo>
                  <a:cubicBezTo>
                    <a:pt x="270" y="1250"/>
                    <a:pt x="1" y="2047"/>
                    <a:pt x="323" y="2706"/>
                  </a:cubicBezTo>
                  <a:lnTo>
                    <a:pt x="2268" y="6669"/>
                  </a:lnTo>
                  <a:lnTo>
                    <a:pt x="2759" y="7673"/>
                  </a:lnTo>
                  <a:lnTo>
                    <a:pt x="5843" y="6164"/>
                  </a:lnTo>
                  <a:lnTo>
                    <a:pt x="5069" y="4594"/>
                  </a:lnTo>
                  <a:lnTo>
                    <a:pt x="282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45"/>
            <p:cNvSpPr/>
            <p:nvPr/>
          </p:nvSpPr>
          <p:spPr>
            <a:xfrm>
              <a:off x="2376081" y="1982846"/>
              <a:ext cx="152839" cy="200748"/>
            </a:xfrm>
            <a:custGeom>
              <a:avLst/>
              <a:gdLst/>
              <a:ahLst/>
              <a:cxnLst/>
              <a:rect l="l" t="t" r="r" b="b"/>
              <a:pathLst>
                <a:path w="5838" h="7668" extrusionOk="0">
                  <a:moveTo>
                    <a:pt x="3023" y="1"/>
                  </a:moveTo>
                  <a:lnTo>
                    <a:pt x="769" y="4589"/>
                  </a:lnTo>
                  <a:lnTo>
                    <a:pt x="1" y="6159"/>
                  </a:lnTo>
                  <a:lnTo>
                    <a:pt x="3080" y="7668"/>
                  </a:lnTo>
                  <a:lnTo>
                    <a:pt x="3575" y="6664"/>
                  </a:lnTo>
                  <a:lnTo>
                    <a:pt x="5516" y="2701"/>
                  </a:lnTo>
                  <a:cubicBezTo>
                    <a:pt x="5838" y="2042"/>
                    <a:pt x="5569" y="1245"/>
                    <a:pt x="4911" y="923"/>
                  </a:cubicBezTo>
                  <a:lnTo>
                    <a:pt x="3023"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45"/>
            <p:cNvSpPr/>
            <p:nvPr/>
          </p:nvSpPr>
          <p:spPr>
            <a:xfrm>
              <a:off x="2261386" y="2102960"/>
              <a:ext cx="93594" cy="80634"/>
            </a:xfrm>
            <a:custGeom>
              <a:avLst/>
              <a:gdLst/>
              <a:ahLst/>
              <a:cxnLst/>
              <a:rect l="l" t="t" r="r" b="b"/>
              <a:pathLst>
                <a:path w="3575" h="3080" extrusionOk="0">
                  <a:moveTo>
                    <a:pt x="2801" y="1"/>
                  </a:moveTo>
                  <a:cubicBezTo>
                    <a:pt x="1634" y="303"/>
                    <a:pt x="630" y="1048"/>
                    <a:pt x="0" y="2071"/>
                  </a:cubicBezTo>
                  <a:lnTo>
                    <a:pt x="495" y="3080"/>
                  </a:lnTo>
                  <a:lnTo>
                    <a:pt x="3575" y="1571"/>
                  </a:lnTo>
                  <a:lnTo>
                    <a:pt x="280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45"/>
            <p:cNvSpPr/>
            <p:nvPr/>
          </p:nvSpPr>
          <p:spPr>
            <a:xfrm>
              <a:off x="2375950" y="2102960"/>
              <a:ext cx="93620" cy="80634"/>
            </a:xfrm>
            <a:custGeom>
              <a:avLst/>
              <a:gdLst/>
              <a:ahLst/>
              <a:cxnLst/>
              <a:rect l="l" t="t" r="r" b="b"/>
              <a:pathLst>
                <a:path w="3576" h="3080" extrusionOk="0">
                  <a:moveTo>
                    <a:pt x="774" y="1"/>
                  </a:moveTo>
                  <a:lnTo>
                    <a:pt x="1" y="1571"/>
                  </a:lnTo>
                  <a:lnTo>
                    <a:pt x="3080" y="3080"/>
                  </a:lnTo>
                  <a:lnTo>
                    <a:pt x="3575" y="2076"/>
                  </a:lnTo>
                  <a:cubicBezTo>
                    <a:pt x="2946" y="1048"/>
                    <a:pt x="1942" y="303"/>
                    <a:pt x="77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45"/>
            <p:cNvSpPr/>
            <p:nvPr/>
          </p:nvSpPr>
          <p:spPr>
            <a:xfrm>
              <a:off x="2233714" y="2117673"/>
              <a:ext cx="253946" cy="244364"/>
            </a:xfrm>
            <a:custGeom>
              <a:avLst/>
              <a:gdLst/>
              <a:ahLst/>
              <a:cxnLst/>
              <a:rect l="l" t="t" r="r" b="b"/>
              <a:pathLst>
                <a:path w="9700" h="9334" extrusionOk="0">
                  <a:moveTo>
                    <a:pt x="5035" y="1"/>
                  </a:moveTo>
                  <a:cubicBezTo>
                    <a:pt x="3147" y="1"/>
                    <a:pt x="1442" y="1134"/>
                    <a:pt x="721" y="2878"/>
                  </a:cubicBezTo>
                  <a:cubicBezTo>
                    <a:pt x="1" y="4622"/>
                    <a:pt x="399" y="6630"/>
                    <a:pt x="1735" y="7966"/>
                  </a:cubicBezTo>
                  <a:cubicBezTo>
                    <a:pt x="2625" y="8859"/>
                    <a:pt x="3819" y="9334"/>
                    <a:pt x="5034" y="9334"/>
                  </a:cubicBezTo>
                  <a:cubicBezTo>
                    <a:pt x="5635" y="9334"/>
                    <a:pt x="6241" y="9218"/>
                    <a:pt x="6818" y="8979"/>
                  </a:cubicBezTo>
                  <a:cubicBezTo>
                    <a:pt x="8566" y="8259"/>
                    <a:pt x="9700" y="6553"/>
                    <a:pt x="9700" y="4665"/>
                  </a:cubicBezTo>
                  <a:cubicBezTo>
                    <a:pt x="9700" y="2090"/>
                    <a:pt x="7610" y="1"/>
                    <a:pt x="503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45"/>
            <p:cNvSpPr/>
            <p:nvPr/>
          </p:nvSpPr>
          <p:spPr>
            <a:xfrm>
              <a:off x="2277356" y="2158174"/>
              <a:ext cx="169830" cy="163311"/>
            </a:xfrm>
            <a:custGeom>
              <a:avLst/>
              <a:gdLst/>
              <a:ahLst/>
              <a:cxnLst/>
              <a:rect l="l" t="t" r="r" b="b"/>
              <a:pathLst>
                <a:path w="6487" h="6238" extrusionOk="0">
                  <a:moveTo>
                    <a:pt x="3368" y="0"/>
                  </a:moveTo>
                  <a:cubicBezTo>
                    <a:pt x="2105" y="0"/>
                    <a:pt x="966" y="760"/>
                    <a:pt x="486" y="1927"/>
                  </a:cubicBezTo>
                  <a:cubicBezTo>
                    <a:pt x="1" y="3089"/>
                    <a:pt x="270" y="4435"/>
                    <a:pt x="1163" y="5323"/>
                  </a:cubicBezTo>
                  <a:cubicBezTo>
                    <a:pt x="1758" y="5921"/>
                    <a:pt x="2554" y="6237"/>
                    <a:pt x="3366" y="6237"/>
                  </a:cubicBezTo>
                  <a:cubicBezTo>
                    <a:pt x="3768" y="6237"/>
                    <a:pt x="4173" y="6160"/>
                    <a:pt x="4560" y="6001"/>
                  </a:cubicBezTo>
                  <a:cubicBezTo>
                    <a:pt x="5727" y="5515"/>
                    <a:pt x="6486" y="4382"/>
                    <a:pt x="6486" y="3118"/>
                  </a:cubicBezTo>
                  <a:cubicBezTo>
                    <a:pt x="6486" y="1398"/>
                    <a:pt x="5088" y="0"/>
                    <a:pt x="336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45"/>
            <p:cNvSpPr/>
            <p:nvPr/>
          </p:nvSpPr>
          <p:spPr>
            <a:xfrm>
              <a:off x="2311940" y="2188804"/>
              <a:ext cx="106945" cy="95950"/>
            </a:xfrm>
            <a:custGeom>
              <a:avLst/>
              <a:gdLst/>
              <a:ahLst/>
              <a:cxnLst/>
              <a:rect l="l" t="t" r="r" b="b"/>
              <a:pathLst>
                <a:path w="4085" h="3665" extrusionOk="0">
                  <a:moveTo>
                    <a:pt x="2042" y="0"/>
                  </a:moveTo>
                  <a:cubicBezTo>
                    <a:pt x="1864" y="0"/>
                    <a:pt x="1685" y="94"/>
                    <a:pt x="1596" y="281"/>
                  </a:cubicBezTo>
                  <a:lnTo>
                    <a:pt x="1394" y="694"/>
                  </a:lnTo>
                  <a:cubicBezTo>
                    <a:pt x="1322" y="839"/>
                    <a:pt x="1183" y="939"/>
                    <a:pt x="1019" y="963"/>
                  </a:cubicBezTo>
                  <a:lnTo>
                    <a:pt x="563" y="1031"/>
                  </a:lnTo>
                  <a:cubicBezTo>
                    <a:pt x="164" y="1093"/>
                    <a:pt x="1" y="1588"/>
                    <a:pt x="289" y="1871"/>
                  </a:cubicBezTo>
                  <a:lnTo>
                    <a:pt x="620" y="2193"/>
                  </a:lnTo>
                  <a:cubicBezTo>
                    <a:pt x="736" y="2309"/>
                    <a:pt x="789" y="2472"/>
                    <a:pt x="765" y="2630"/>
                  </a:cubicBezTo>
                  <a:lnTo>
                    <a:pt x="683" y="3082"/>
                  </a:lnTo>
                  <a:cubicBezTo>
                    <a:pt x="630" y="3405"/>
                    <a:pt x="886" y="3664"/>
                    <a:pt x="1173" y="3664"/>
                  </a:cubicBezTo>
                  <a:cubicBezTo>
                    <a:pt x="1249" y="3664"/>
                    <a:pt x="1328" y="3646"/>
                    <a:pt x="1404" y="3606"/>
                  </a:cubicBezTo>
                  <a:lnTo>
                    <a:pt x="1812" y="3389"/>
                  </a:lnTo>
                  <a:cubicBezTo>
                    <a:pt x="1884" y="3351"/>
                    <a:pt x="1963" y="3332"/>
                    <a:pt x="2042" y="3332"/>
                  </a:cubicBezTo>
                  <a:cubicBezTo>
                    <a:pt x="2122" y="3332"/>
                    <a:pt x="2201" y="3351"/>
                    <a:pt x="2273" y="3389"/>
                  </a:cubicBezTo>
                  <a:lnTo>
                    <a:pt x="2681" y="3606"/>
                  </a:lnTo>
                  <a:cubicBezTo>
                    <a:pt x="2757" y="3646"/>
                    <a:pt x="2836" y="3664"/>
                    <a:pt x="2912" y="3664"/>
                  </a:cubicBezTo>
                  <a:cubicBezTo>
                    <a:pt x="3199" y="3664"/>
                    <a:pt x="3455" y="3405"/>
                    <a:pt x="3402" y="3082"/>
                  </a:cubicBezTo>
                  <a:lnTo>
                    <a:pt x="3320" y="2630"/>
                  </a:lnTo>
                  <a:cubicBezTo>
                    <a:pt x="3296" y="2472"/>
                    <a:pt x="3349" y="2309"/>
                    <a:pt x="3464" y="2193"/>
                  </a:cubicBezTo>
                  <a:lnTo>
                    <a:pt x="3791" y="1871"/>
                  </a:lnTo>
                  <a:cubicBezTo>
                    <a:pt x="4084" y="1588"/>
                    <a:pt x="3921" y="1093"/>
                    <a:pt x="3517" y="1031"/>
                  </a:cubicBezTo>
                  <a:lnTo>
                    <a:pt x="3066" y="963"/>
                  </a:lnTo>
                  <a:cubicBezTo>
                    <a:pt x="2902" y="939"/>
                    <a:pt x="2763" y="839"/>
                    <a:pt x="2691" y="694"/>
                  </a:cubicBezTo>
                  <a:lnTo>
                    <a:pt x="2489" y="281"/>
                  </a:lnTo>
                  <a:cubicBezTo>
                    <a:pt x="2400" y="94"/>
                    <a:pt x="2221" y="0"/>
                    <a:pt x="204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45"/>
            <p:cNvSpPr/>
            <p:nvPr/>
          </p:nvSpPr>
          <p:spPr>
            <a:xfrm>
              <a:off x="2277984" y="2152362"/>
              <a:ext cx="181899" cy="174987"/>
            </a:xfrm>
            <a:custGeom>
              <a:avLst/>
              <a:gdLst/>
              <a:ahLst/>
              <a:cxnLst/>
              <a:rect l="l" t="t" r="r" b="b"/>
              <a:pathLst>
                <a:path w="6948" h="6684" extrusionOk="0">
                  <a:moveTo>
                    <a:pt x="3344" y="448"/>
                  </a:moveTo>
                  <a:cubicBezTo>
                    <a:pt x="4512" y="448"/>
                    <a:pt x="5569" y="1150"/>
                    <a:pt x="6015" y="2235"/>
                  </a:cubicBezTo>
                  <a:cubicBezTo>
                    <a:pt x="6467" y="3316"/>
                    <a:pt x="6217" y="4561"/>
                    <a:pt x="5391" y="5392"/>
                  </a:cubicBezTo>
                  <a:cubicBezTo>
                    <a:pt x="4835" y="5944"/>
                    <a:pt x="4095" y="6239"/>
                    <a:pt x="3343" y="6239"/>
                  </a:cubicBezTo>
                  <a:cubicBezTo>
                    <a:pt x="2970" y="6239"/>
                    <a:pt x="2593" y="6166"/>
                    <a:pt x="2235" y="6016"/>
                  </a:cubicBezTo>
                  <a:cubicBezTo>
                    <a:pt x="1154" y="5569"/>
                    <a:pt x="447" y="4512"/>
                    <a:pt x="447" y="3340"/>
                  </a:cubicBezTo>
                  <a:cubicBezTo>
                    <a:pt x="447" y="1745"/>
                    <a:pt x="1745" y="448"/>
                    <a:pt x="3344" y="448"/>
                  </a:cubicBezTo>
                  <a:close/>
                  <a:moveTo>
                    <a:pt x="3340" y="1"/>
                  </a:moveTo>
                  <a:cubicBezTo>
                    <a:pt x="2910" y="1"/>
                    <a:pt x="2475" y="84"/>
                    <a:pt x="2062" y="256"/>
                  </a:cubicBezTo>
                  <a:cubicBezTo>
                    <a:pt x="813" y="770"/>
                    <a:pt x="1" y="1990"/>
                    <a:pt x="1" y="3340"/>
                  </a:cubicBezTo>
                  <a:cubicBezTo>
                    <a:pt x="5" y="5185"/>
                    <a:pt x="1500" y="6679"/>
                    <a:pt x="3344" y="6684"/>
                  </a:cubicBezTo>
                  <a:cubicBezTo>
                    <a:pt x="4694" y="6684"/>
                    <a:pt x="5914" y="5867"/>
                    <a:pt x="6428" y="4618"/>
                  </a:cubicBezTo>
                  <a:cubicBezTo>
                    <a:pt x="6947" y="3369"/>
                    <a:pt x="6659" y="1933"/>
                    <a:pt x="5703" y="977"/>
                  </a:cubicBezTo>
                  <a:cubicBezTo>
                    <a:pt x="5064" y="341"/>
                    <a:pt x="4209" y="1"/>
                    <a:pt x="334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45"/>
            <p:cNvSpPr/>
            <p:nvPr/>
          </p:nvSpPr>
          <p:spPr>
            <a:xfrm>
              <a:off x="2195360" y="1976930"/>
              <a:ext cx="340235" cy="390763"/>
            </a:xfrm>
            <a:custGeom>
              <a:avLst/>
              <a:gdLst/>
              <a:ahLst/>
              <a:cxnLst/>
              <a:rect l="l" t="t" r="r" b="b"/>
              <a:pathLst>
                <a:path w="12996" h="14926" extrusionOk="0">
                  <a:moveTo>
                    <a:pt x="9565" y="448"/>
                  </a:moveTo>
                  <a:lnTo>
                    <a:pt x="8138" y="3359"/>
                  </a:lnTo>
                  <a:lnTo>
                    <a:pt x="4862" y="3359"/>
                  </a:lnTo>
                  <a:lnTo>
                    <a:pt x="3435" y="448"/>
                  </a:lnTo>
                  <a:close/>
                  <a:moveTo>
                    <a:pt x="7917" y="3806"/>
                  </a:moveTo>
                  <a:lnTo>
                    <a:pt x="7230" y="5208"/>
                  </a:lnTo>
                  <a:cubicBezTo>
                    <a:pt x="6990" y="5170"/>
                    <a:pt x="6745" y="5151"/>
                    <a:pt x="6500" y="5151"/>
                  </a:cubicBezTo>
                  <a:cubicBezTo>
                    <a:pt x="6255" y="5151"/>
                    <a:pt x="6010" y="5170"/>
                    <a:pt x="5765" y="5204"/>
                  </a:cubicBezTo>
                  <a:lnTo>
                    <a:pt x="5078" y="3806"/>
                  </a:lnTo>
                  <a:close/>
                  <a:moveTo>
                    <a:pt x="2969" y="520"/>
                  </a:moveTo>
                  <a:lnTo>
                    <a:pt x="5314" y="5295"/>
                  </a:lnTo>
                  <a:cubicBezTo>
                    <a:pt x="4319" y="5545"/>
                    <a:pt x="3430" y="6102"/>
                    <a:pt x="2768" y="6885"/>
                  </a:cubicBezTo>
                  <a:lnTo>
                    <a:pt x="779" y="2826"/>
                  </a:lnTo>
                  <a:cubicBezTo>
                    <a:pt x="510" y="2278"/>
                    <a:pt x="735" y="1615"/>
                    <a:pt x="1283" y="1346"/>
                  </a:cubicBezTo>
                  <a:lnTo>
                    <a:pt x="2969" y="520"/>
                  </a:lnTo>
                  <a:close/>
                  <a:moveTo>
                    <a:pt x="3075" y="1"/>
                  </a:moveTo>
                  <a:cubicBezTo>
                    <a:pt x="3041" y="1"/>
                    <a:pt x="3008" y="10"/>
                    <a:pt x="2974" y="25"/>
                  </a:cubicBezTo>
                  <a:lnTo>
                    <a:pt x="1086" y="952"/>
                  </a:lnTo>
                  <a:cubicBezTo>
                    <a:pt x="317" y="1327"/>
                    <a:pt x="0" y="2254"/>
                    <a:pt x="375" y="3023"/>
                  </a:cubicBezTo>
                  <a:lnTo>
                    <a:pt x="2465" y="7279"/>
                  </a:lnTo>
                  <a:cubicBezTo>
                    <a:pt x="1610" y="8528"/>
                    <a:pt x="1379" y="10109"/>
                    <a:pt x="1845" y="11550"/>
                  </a:cubicBezTo>
                  <a:cubicBezTo>
                    <a:pt x="1880" y="11659"/>
                    <a:pt x="1964" y="11705"/>
                    <a:pt x="2049" y="11705"/>
                  </a:cubicBezTo>
                  <a:cubicBezTo>
                    <a:pt x="2185" y="11705"/>
                    <a:pt x="2324" y="11585"/>
                    <a:pt x="2268" y="11410"/>
                  </a:cubicBezTo>
                  <a:cubicBezTo>
                    <a:pt x="1533" y="9153"/>
                    <a:pt x="2710" y="6712"/>
                    <a:pt x="4934" y="5876"/>
                  </a:cubicBezTo>
                  <a:cubicBezTo>
                    <a:pt x="5447" y="5683"/>
                    <a:pt x="5975" y="5591"/>
                    <a:pt x="6494" y="5591"/>
                  </a:cubicBezTo>
                  <a:cubicBezTo>
                    <a:pt x="8221" y="5591"/>
                    <a:pt x="9859" y="6607"/>
                    <a:pt x="10579" y="8288"/>
                  </a:cubicBezTo>
                  <a:cubicBezTo>
                    <a:pt x="11516" y="10469"/>
                    <a:pt x="10574" y="13005"/>
                    <a:pt x="8436" y="14043"/>
                  </a:cubicBezTo>
                  <a:cubicBezTo>
                    <a:pt x="7813" y="14344"/>
                    <a:pt x="7153" y="14487"/>
                    <a:pt x="6503" y="14487"/>
                  </a:cubicBezTo>
                  <a:cubicBezTo>
                    <a:pt x="4920" y="14487"/>
                    <a:pt x="3393" y="13641"/>
                    <a:pt x="2590" y="12160"/>
                  </a:cubicBezTo>
                  <a:cubicBezTo>
                    <a:pt x="2545" y="12072"/>
                    <a:pt x="2472" y="12036"/>
                    <a:pt x="2399" y="12036"/>
                  </a:cubicBezTo>
                  <a:cubicBezTo>
                    <a:pt x="2249" y="12036"/>
                    <a:pt x="2099" y="12193"/>
                    <a:pt x="2196" y="12371"/>
                  </a:cubicBezTo>
                  <a:cubicBezTo>
                    <a:pt x="3089" y="14006"/>
                    <a:pt x="4770" y="14925"/>
                    <a:pt x="6498" y="14925"/>
                  </a:cubicBezTo>
                  <a:cubicBezTo>
                    <a:pt x="7365" y="14925"/>
                    <a:pt x="8244" y="14694"/>
                    <a:pt x="9042" y="14206"/>
                  </a:cubicBezTo>
                  <a:cubicBezTo>
                    <a:pt x="11429" y="12751"/>
                    <a:pt x="12107" y="9590"/>
                    <a:pt x="10536" y="7279"/>
                  </a:cubicBezTo>
                  <a:lnTo>
                    <a:pt x="11400" y="5511"/>
                  </a:lnTo>
                  <a:cubicBezTo>
                    <a:pt x="11483" y="5336"/>
                    <a:pt x="11338" y="5193"/>
                    <a:pt x="11193" y="5193"/>
                  </a:cubicBezTo>
                  <a:cubicBezTo>
                    <a:pt x="11119" y="5193"/>
                    <a:pt x="11045" y="5230"/>
                    <a:pt x="11002" y="5319"/>
                  </a:cubicBezTo>
                  <a:lnTo>
                    <a:pt x="10228" y="6885"/>
                  </a:lnTo>
                  <a:cubicBezTo>
                    <a:pt x="9565" y="6102"/>
                    <a:pt x="8676" y="5545"/>
                    <a:pt x="7682" y="5295"/>
                  </a:cubicBezTo>
                  <a:lnTo>
                    <a:pt x="10026" y="520"/>
                  </a:lnTo>
                  <a:lnTo>
                    <a:pt x="11717" y="1346"/>
                  </a:lnTo>
                  <a:cubicBezTo>
                    <a:pt x="12260" y="1615"/>
                    <a:pt x="12486" y="2278"/>
                    <a:pt x="12222" y="2826"/>
                  </a:cubicBezTo>
                  <a:lnTo>
                    <a:pt x="11396" y="4507"/>
                  </a:lnTo>
                  <a:cubicBezTo>
                    <a:pt x="11310" y="4686"/>
                    <a:pt x="11454" y="4830"/>
                    <a:pt x="11600" y="4830"/>
                  </a:cubicBezTo>
                  <a:cubicBezTo>
                    <a:pt x="11674" y="4830"/>
                    <a:pt x="11749" y="4793"/>
                    <a:pt x="11794" y="4704"/>
                  </a:cubicBezTo>
                  <a:lnTo>
                    <a:pt x="12621" y="3018"/>
                  </a:lnTo>
                  <a:cubicBezTo>
                    <a:pt x="12995" y="2254"/>
                    <a:pt x="12678" y="1332"/>
                    <a:pt x="11914" y="952"/>
                  </a:cubicBezTo>
                  <a:lnTo>
                    <a:pt x="10026" y="25"/>
                  </a:lnTo>
                  <a:cubicBezTo>
                    <a:pt x="9993" y="10"/>
                    <a:pt x="9959" y="1"/>
                    <a:pt x="992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45"/>
            <p:cNvSpPr/>
            <p:nvPr/>
          </p:nvSpPr>
          <p:spPr>
            <a:xfrm>
              <a:off x="2304662" y="2183176"/>
              <a:ext cx="121763" cy="107495"/>
            </a:xfrm>
            <a:custGeom>
              <a:avLst/>
              <a:gdLst/>
              <a:ahLst/>
              <a:cxnLst/>
              <a:rect l="l" t="t" r="r" b="b"/>
              <a:pathLst>
                <a:path w="4651" h="4106" extrusionOk="0">
                  <a:moveTo>
                    <a:pt x="2325" y="446"/>
                  </a:moveTo>
                  <a:cubicBezTo>
                    <a:pt x="2421" y="446"/>
                    <a:pt x="2517" y="496"/>
                    <a:pt x="2565" y="597"/>
                  </a:cubicBezTo>
                  <a:lnTo>
                    <a:pt x="2772" y="1006"/>
                  </a:lnTo>
                  <a:cubicBezTo>
                    <a:pt x="2873" y="1222"/>
                    <a:pt x="3079" y="1366"/>
                    <a:pt x="3310" y="1399"/>
                  </a:cubicBezTo>
                  <a:lnTo>
                    <a:pt x="3766" y="1467"/>
                  </a:lnTo>
                  <a:cubicBezTo>
                    <a:pt x="3987" y="1500"/>
                    <a:pt x="4079" y="1774"/>
                    <a:pt x="3915" y="1933"/>
                  </a:cubicBezTo>
                  <a:lnTo>
                    <a:pt x="3589" y="2250"/>
                  </a:lnTo>
                  <a:cubicBezTo>
                    <a:pt x="3421" y="2418"/>
                    <a:pt x="3339" y="2653"/>
                    <a:pt x="3382" y="2884"/>
                  </a:cubicBezTo>
                  <a:lnTo>
                    <a:pt x="3459" y="3340"/>
                  </a:lnTo>
                  <a:cubicBezTo>
                    <a:pt x="3489" y="3515"/>
                    <a:pt x="3349" y="3656"/>
                    <a:pt x="3192" y="3656"/>
                  </a:cubicBezTo>
                  <a:cubicBezTo>
                    <a:pt x="3150" y="3656"/>
                    <a:pt x="3107" y="3646"/>
                    <a:pt x="3065" y="3624"/>
                  </a:cubicBezTo>
                  <a:lnTo>
                    <a:pt x="2657" y="3412"/>
                  </a:lnTo>
                  <a:cubicBezTo>
                    <a:pt x="2553" y="3357"/>
                    <a:pt x="2439" y="3329"/>
                    <a:pt x="2325" y="3329"/>
                  </a:cubicBezTo>
                  <a:cubicBezTo>
                    <a:pt x="2210" y="3329"/>
                    <a:pt x="2095" y="3357"/>
                    <a:pt x="1989" y="3412"/>
                  </a:cubicBezTo>
                  <a:lnTo>
                    <a:pt x="1581" y="3624"/>
                  </a:lnTo>
                  <a:cubicBezTo>
                    <a:pt x="1539" y="3646"/>
                    <a:pt x="1496" y="3656"/>
                    <a:pt x="1454" y="3656"/>
                  </a:cubicBezTo>
                  <a:cubicBezTo>
                    <a:pt x="1298" y="3656"/>
                    <a:pt x="1160" y="3515"/>
                    <a:pt x="1187" y="3340"/>
                  </a:cubicBezTo>
                  <a:lnTo>
                    <a:pt x="1264" y="2884"/>
                  </a:lnTo>
                  <a:cubicBezTo>
                    <a:pt x="1307" y="2653"/>
                    <a:pt x="1230" y="2413"/>
                    <a:pt x="1057" y="2250"/>
                  </a:cubicBezTo>
                  <a:lnTo>
                    <a:pt x="730" y="1928"/>
                  </a:lnTo>
                  <a:cubicBezTo>
                    <a:pt x="653" y="1856"/>
                    <a:pt x="629" y="1750"/>
                    <a:pt x="663" y="1654"/>
                  </a:cubicBezTo>
                  <a:cubicBezTo>
                    <a:pt x="692" y="1553"/>
                    <a:pt x="778" y="1481"/>
                    <a:pt x="884" y="1467"/>
                  </a:cubicBezTo>
                  <a:lnTo>
                    <a:pt x="1336" y="1399"/>
                  </a:lnTo>
                  <a:cubicBezTo>
                    <a:pt x="1571" y="1366"/>
                    <a:pt x="1773" y="1222"/>
                    <a:pt x="1878" y="1006"/>
                  </a:cubicBezTo>
                  <a:lnTo>
                    <a:pt x="2080" y="597"/>
                  </a:lnTo>
                  <a:cubicBezTo>
                    <a:pt x="2131" y="496"/>
                    <a:pt x="2228" y="446"/>
                    <a:pt x="2325" y="446"/>
                  </a:cubicBezTo>
                  <a:close/>
                  <a:moveTo>
                    <a:pt x="2323" y="0"/>
                  </a:moveTo>
                  <a:cubicBezTo>
                    <a:pt x="2067" y="0"/>
                    <a:pt x="1811" y="134"/>
                    <a:pt x="1682" y="400"/>
                  </a:cubicBezTo>
                  <a:lnTo>
                    <a:pt x="1475" y="813"/>
                  </a:lnTo>
                  <a:cubicBezTo>
                    <a:pt x="1437" y="890"/>
                    <a:pt x="1360" y="948"/>
                    <a:pt x="1273" y="962"/>
                  </a:cubicBezTo>
                  <a:lnTo>
                    <a:pt x="817" y="1025"/>
                  </a:lnTo>
                  <a:cubicBezTo>
                    <a:pt x="231" y="1111"/>
                    <a:pt x="0" y="1832"/>
                    <a:pt x="418" y="2250"/>
                  </a:cubicBezTo>
                  <a:lnTo>
                    <a:pt x="750" y="2572"/>
                  </a:lnTo>
                  <a:cubicBezTo>
                    <a:pt x="812" y="2634"/>
                    <a:pt x="841" y="2721"/>
                    <a:pt x="826" y="2812"/>
                  </a:cubicBezTo>
                  <a:lnTo>
                    <a:pt x="750" y="3263"/>
                  </a:lnTo>
                  <a:cubicBezTo>
                    <a:pt x="670" y="3727"/>
                    <a:pt x="1037" y="4103"/>
                    <a:pt x="1455" y="4103"/>
                  </a:cubicBezTo>
                  <a:cubicBezTo>
                    <a:pt x="1566" y="4103"/>
                    <a:pt x="1681" y="4076"/>
                    <a:pt x="1792" y="4018"/>
                  </a:cubicBezTo>
                  <a:lnTo>
                    <a:pt x="2196" y="3811"/>
                  </a:lnTo>
                  <a:cubicBezTo>
                    <a:pt x="2236" y="3789"/>
                    <a:pt x="2280" y="3779"/>
                    <a:pt x="2323" y="3779"/>
                  </a:cubicBezTo>
                  <a:cubicBezTo>
                    <a:pt x="2366" y="3779"/>
                    <a:pt x="2409" y="3789"/>
                    <a:pt x="2450" y="3811"/>
                  </a:cubicBezTo>
                  <a:lnTo>
                    <a:pt x="2859" y="4022"/>
                  </a:lnTo>
                  <a:cubicBezTo>
                    <a:pt x="2967" y="4079"/>
                    <a:pt x="3080" y="4105"/>
                    <a:pt x="3189" y="4105"/>
                  </a:cubicBezTo>
                  <a:cubicBezTo>
                    <a:pt x="3606" y="4105"/>
                    <a:pt x="3976" y="3728"/>
                    <a:pt x="3896" y="3263"/>
                  </a:cubicBezTo>
                  <a:lnTo>
                    <a:pt x="3819" y="2812"/>
                  </a:lnTo>
                  <a:cubicBezTo>
                    <a:pt x="3805" y="2721"/>
                    <a:pt x="3834" y="2634"/>
                    <a:pt x="3896" y="2572"/>
                  </a:cubicBezTo>
                  <a:lnTo>
                    <a:pt x="4228" y="2250"/>
                  </a:lnTo>
                  <a:cubicBezTo>
                    <a:pt x="4650" y="1837"/>
                    <a:pt x="4415" y="1111"/>
                    <a:pt x="3829" y="1025"/>
                  </a:cubicBezTo>
                  <a:lnTo>
                    <a:pt x="3373" y="962"/>
                  </a:lnTo>
                  <a:cubicBezTo>
                    <a:pt x="3286" y="948"/>
                    <a:pt x="3209" y="890"/>
                    <a:pt x="3171" y="813"/>
                  </a:cubicBezTo>
                  <a:lnTo>
                    <a:pt x="2964" y="400"/>
                  </a:lnTo>
                  <a:cubicBezTo>
                    <a:pt x="2834" y="134"/>
                    <a:pt x="2579" y="0"/>
                    <a:pt x="232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5" name="Google Shape;1255;p45"/>
          <p:cNvGrpSpPr/>
          <p:nvPr/>
        </p:nvGrpSpPr>
        <p:grpSpPr>
          <a:xfrm>
            <a:off x="2567509" y="1796819"/>
            <a:ext cx="432179" cy="332172"/>
            <a:chOff x="2567509" y="2002219"/>
            <a:chExt cx="432179" cy="332172"/>
          </a:xfrm>
        </p:grpSpPr>
        <p:sp>
          <p:nvSpPr>
            <p:cNvPr id="1256" name="Google Shape;1256;p45"/>
            <p:cNvSpPr/>
            <p:nvPr/>
          </p:nvSpPr>
          <p:spPr>
            <a:xfrm>
              <a:off x="2608271" y="2008503"/>
              <a:ext cx="350419" cy="242139"/>
            </a:xfrm>
            <a:custGeom>
              <a:avLst/>
              <a:gdLst/>
              <a:ahLst/>
              <a:cxnLst/>
              <a:rect l="l" t="t" r="r" b="b"/>
              <a:pathLst>
                <a:path w="13385" h="9249" extrusionOk="0">
                  <a:moveTo>
                    <a:pt x="231" y="1"/>
                  </a:moveTo>
                  <a:cubicBezTo>
                    <a:pt x="101" y="1"/>
                    <a:pt x="0" y="102"/>
                    <a:pt x="0" y="226"/>
                  </a:cubicBezTo>
                  <a:lnTo>
                    <a:pt x="0" y="9248"/>
                  </a:lnTo>
                  <a:lnTo>
                    <a:pt x="13384" y="9248"/>
                  </a:lnTo>
                  <a:lnTo>
                    <a:pt x="13384" y="226"/>
                  </a:lnTo>
                  <a:cubicBezTo>
                    <a:pt x="13384" y="102"/>
                    <a:pt x="13283" y="1"/>
                    <a:pt x="131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45"/>
            <p:cNvSpPr/>
            <p:nvPr/>
          </p:nvSpPr>
          <p:spPr>
            <a:xfrm>
              <a:off x="2608271" y="2008503"/>
              <a:ext cx="350419" cy="242008"/>
            </a:xfrm>
            <a:custGeom>
              <a:avLst/>
              <a:gdLst/>
              <a:ahLst/>
              <a:cxnLst/>
              <a:rect l="l" t="t" r="r" b="b"/>
              <a:pathLst>
                <a:path w="13385" h="9244" extrusionOk="0">
                  <a:moveTo>
                    <a:pt x="11477" y="1"/>
                  </a:moveTo>
                  <a:cubicBezTo>
                    <a:pt x="11602" y="1"/>
                    <a:pt x="11703" y="102"/>
                    <a:pt x="11703" y="226"/>
                  </a:cubicBezTo>
                  <a:lnTo>
                    <a:pt x="11703" y="7918"/>
                  </a:lnTo>
                  <a:cubicBezTo>
                    <a:pt x="11703" y="8062"/>
                    <a:pt x="11583" y="8182"/>
                    <a:pt x="11434" y="8182"/>
                  </a:cubicBezTo>
                  <a:lnTo>
                    <a:pt x="0" y="8182"/>
                  </a:lnTo>
                  <a:lnTo>
                    <a:pt x="0" y="9244"/>
                  </a:lnTo>
                  <a:lnTo>
                    <a:pt x="13384" y="9244"/>
                  </a:lnTo>
                  <a:lnTo>
                    <a:pt x="13384" y="226"/>
                  </a:lnTo>
                  <a:cubicBezTo>
                    <a:pt x="13384" y="102"/>
                    <a:pt x="13283" y="1"/>
                    <a:pt x="131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45"/>
            <p:cNvSpPr/>
            <p:nvPr/>
          </p:nvSpPr>
          <p:spPr>
            <a:xfrm>
              <a:off x="2634425" y="2034656"/>
              <a:ext cx="298085" cy="174856"/>
            </a:xfrm>
            <a:custGeom>
              <a:avLst/>
              <a:gdLst/>
              <a:ahLst/>
              <a:cxnLst/>
              <a:rect l="l" t="t" r="r" b="b"/>
              <a:pathLst>
                <a:path w="11386" h="6679" extrusionOk="0">
                  <a:moveTo>
                    <a:pt x="140" y="1"/>
                  </a:moveTo>
                  <a:cubicBezTo>
                    <a:pt x="63" y="1"/>
                    <a:pt x="0" y="63"/>
                    <a:pt x="0" y="140"/>
                  </a:cubicBezTo>
                  <a:lnTo>
                    <a:pt x="0" y="6539"/>
                  </a:lnTo>
                  <a:cubicBezTo>
                    <a:pt x="0" y="6616"/>
                    <a:pt x="63" y="6679"/>
                    <a:pt x="140" y="6679"/>
                  </a:cubicBezTo>
                  <a:lnTo>
                    <a:pt x="11251" y="6679"/>
                  </a:lnTo>
                  <a:cubicBezTo>
                    <a:pt x="11323" y="6679"/>
                    <a:pt x="11386" y="6616"/>
                    <a:pt x="11386" y="6539"/>
                  </a:cubicBezTo>
                  <a:lnTo>
                    <a:pt x="11386" y="140"/>
                  </a:lnTo>
                  <a:cubicBezTo>
                    <a:pt x="11386" y="63"/>
                    <a:pt x="11323" y="1"/>
                    <a:pt x="1125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45"/>
            <p:cNvSpPr/>
            <p:nvPr/>
          </p:nvSpPr>
          <p:spPr>
            <a:xfrm>
              <a:off x="2634425" y="2034656"/>
              <a:ext cx="298085" cy="174856"/>
            </a:xfrm>
            <a:custGeom>
              <a:avLst/>
              <a:gdLst/>
              <a:ahLst/>
              <a:cxnLst/>
              <a:rect l="l" t="t" r="r" b="b"/>
              <a:pathLst>
                <a:path w="11386" h="6679" extrusionOk="0">
                  <a:moveTo>
                    <a:pt x="10704" y="1"/>
                  </a:moveTo>
                  <a:lnTo>
                    <a:pt x="10704" y="5895"/>
                  </a:lnTo>
                  <a:cubicBezTo>
                    <a:pt x="10704" y="5972"/>
                    <a:pt x="10641" y="6035"/>
                    <a:pt x="10564" y="6035"/>
                  </a:cubicBezTo>
                  <a:lnTo>
                    <a:pt x="0" y="6035"/>
                  </a:lnTo>
                  <a:lnTo>
                    <a:pt x="0" y="6539"/>
                  </a:lnTo>
                  <a:cubicBezTo>
                    <a:pt x="0" y="6616"/>
                    <a:pt x="63" y="6679"/>
                    <a:pt x="140" y="6679"/>
                  </a:cubicBezTo>
                  <a:lnTo>
                    <a:pt x="11247" y="6679"/>
                  </a:lnTo>
                  <a:cubicBezTo>
                    <a:pt x="11323" y="6679"/>
                    <a:pt x="11386" y="6616"/>
                    <a:pt x="11386" y="6539"/>
                  </a:cubicBezTo>
                  <a:lnTo>
                    <a:pt x="11386" y="140"/>
                  </a:lnTo>
                  <a:cubicBezTo>
                    <a:pt x="11386" y="63"/>
                    <a:pt x="11323" y="1"/>
                    <a:pt x="1124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45"/>
            <p:cNvSpPr/>
            <p:nvPr/>
          </p:nvSpPr>
          <p:spPr>
            <a:xfrm>
              <a:off x="2573792" y="2303813"/>
              <a:ext cx="419351" cy="24295"/>
            </a:xfrm>
            <a:custGeom>
              <a:avLst/>
              <a:gdLst/>
              <a:ahLst/>
              <a:cxnLst/>
              <a:rect l="l" t="t" r="r" b="b"/>
              <a:pathLst>
                <a:path w="16018" h="928" extrusionOk="0">
                  <a:moveTo>
                    <a:pt x="1" y="1"/>
                  </a:moveTo>
                  <a:lnTo>
                    <a:pt x="1" y="611"/>
                  </a:lnTo>
                  <a:cubicBezTo>
                    <a:pt x="1" y="784"/>
                    <a:pt x="140" y="928"/>
                    <a:pt x="313" y="928"/>
                  </a:cubicBezTo>
                  <a:lnTo>
                    <a:pt x="15705" y="928"/>
                  </a:lnTo>
                  <a:cubicBezTo>
                    <a:pt x="15878" y="928"/>
                    <a:pt x="16017" y="784"/>
                    <a:pt x="16017" y="611"/>
                  </a:cubicBezTo>
                  <a:lnTo>
                    <a:pt x="16017"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45"/>
            <p:cNvSpPr/>
            <p:nvPr/>
          </p:nvSpPr>
          <p:spPr>
            <a:xfrm>
              <a:off x="2573792" y="2235640"/>
              <a:ext cx="419482" cy="68199"/>
            </a:xfrm>
            <a:custGeom>
              <a:avLst/>
              <a:gdLst/>
              <a:ahLst/>
              <a:cxnLst/>
              <a:rect l="l" t="t" r="r" b="b"/>
              <a:pathLst>
                <a:path w="16023" h="2605" extrusionOk="0">
                  <a:moveTo>
                    <a:pt x="1317" y="1"/>
                  </a:moveTo>
                  <a:lnTo>
                    <a:pt x="1" y="2605"/>
                  </a:lnTo>
                  <a:lnTo>
                    <a:pt x="16022" y="2605"/>
                  </a:lnTo>
                  <a:lnTo>
                    <a:pt x="1470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45"/>
            <p:cNvSpPr/>
            <p:nvPr/>
          </p:nvSpPr>
          <p:spPr>
            <a:xfrm>
              <a:off x="2573792" y="2235771"/>
              <a:ext cx="419482" cy="68068"/>
            </a:xfrm>
            <a:custGeom>
              <a:avLst/>
              <a:gdLst/>
              <a:ahLst/>
              <a:cxnLst/>
              <a:rect l="l" t="t" r="r" b="b"/>
              <a:pathLst>
                <a:path w="16023" h="2600" extrusionOk="0">
                  <a:moveTo>
                    <a:pt x="12808" y="1"/>
                  </a:moveTo>
                  <a:lnTo>
                    <a:pt x="13678" y="1706"/>
                  </a:lnTo>
                  <a:cubicBezTo>
                    <a:pt x="13774" y="1898"/>
                    <a:pt x="13635" y="2124"/>
                    <a:pt x="13419" y="2124"/>
                  </a:cubicBezTo>
                  <a:lnTo>
                    <a:pt x="241" y="2124"/>
                  </a:lnTo>
                  <a:lnTo>
                    <a:pt x="1" y="2600"/>
                  </a:lnTo>
                  <a:lnTo>
                    <a:pt x="16022" y="2600"/>
                  </a:lnTo>
                  <a:lnTo>
                    <a:pt x="1470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45"/>
            <p:cNvSpPr/>
            <p:nvPr/>
          </p:nvSpPr>
          <p:spPr>
            <a:xfrm>
              <a:off x="2727992" y="2269727"/>
              <a:ext cx="111082" cy="34113"/>
            </a:xfrm>
            <a:custGeom>
              <a:avLst/>
              <a:gdLst/>
              <a:ahLst/>
              <a:cxnLst/>
              <a:rect l="l" t="t" r="r" b="b"/>
              <a:pathLst>
                <a:path w="4243" h="1303" extrusionOk="0">
                  <a:moveTo>
                    <a:pt x="519" y="1"/>
                  </a:moveTo>
                  <a:cubicBezTo>
                    <a:pt x="423" y="1"/>
                    <a:pt x="342" y="63"/>
                    <a:pt x="313" y="159"/>
                  </a:cubicBezTo>
                  <a:lnTo>
                    <a:pt x="1" y="1303"/>
                  </a:lnTo>
                  <a:lnTo>
                    <a:pt x="4243" y="1303"/>
                  </a:lnTo>
                  <a:lnTo>
                    <a:pt x="3925" y="159"/>
                  </a:lnTo>
                  <a:cubicBezTo>
                    <a:pt x="3901" y="63"/>
                    <a:pt x="3815" y="1"/>
                    <a:pt x="371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45"/>
            <p:cNvSpPr/>
            <p:nvPr/>
          </p:nvSpPr>
          <p:spPr>
            <a:xfrm>
              <a:off x="2727992" y="2291351"/>
              <a:ext cx="111082" cy="12488"/>
            </a:xfrm>
            <a:custGeom>
              <a:avLst/>
              <a:gdLst/>
              <a:ahLst/>
              <a:cxnLst/>
              <a:rect l="l" t="t" r="r" b="b"/>
              <a:pathLst>
                <a:path w="4243" h="477" extrusionOk="0">
                  <a:moveTo>
                    <a:pt x="130" y="1"/>
                  </a:moveTo>
                  <a:lnTo>
                    <a:pt x="1" y="477"/>
                  </a:lnTo>
                  <a:lnTo>
                    <a:pt x="4243" y="477"/>
                  </a:lnTo>
                  <a:lnTo>
                    <a:pt x="410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45"/>
            <p:cNvSpPr/>
            <p:nvPr/>
          </p:nvSpPr>
          <p:spPr>
            <a:xfrm>
              <a:off x="2567509" y="2002219"/>
              <a:ext cx="432179" cy="332172"/>
            </a:xfrm>
            <a:custGeom>
              <a:avLst/>
              <a:gdLst/>
              <a:ahLst/>
              <a:cxnLst/>
              <a:rect l="l" t="t" r="r" b="b"/>
              <a:pathLst>
                <a:path w="16508" h="12688" extrusionOk="0">
                  <a:moveTo>
                    <a:pt x="14701" y="486"/>
                  </a:moveTo>
                  <a:lnTo>
                    <a:pt x="14701" y="8677"/>
                  </a:lnTo>
                  <a:lnTo>
                    <a:pt x="1802" y="8677"/>
                  </a:lnTo>
                  <a:lnTo>
                    <a:pt x="1802" y="486"/>
                  </a:lnTo>
                  <a:close/>
                  <a:moveTo>
                    <a:pt x="14792" y="9162"/>
                  </a:moveTo>
                  <a:lnTo>
                    <a:pt x="15868" y="11276"/>
                  </a:lnTo>
                  <a:lnTo>
                    <a:pt x="10555" y="11276"/>
                  </a:lnTo>
                  <a:lnTo>
                    <a:pt x="10286" y="10310"/>
                  </a:lnTo>
                  <a:cubicBezTo>
                    <a:pt x="10233" y="10113"/>
                    <a:pt x="10055" y="9978"/>
                    <a:pt x="9849" y="9978"/>
                  </a:cubicBezTo>
                  <a:lnTo>
                    <a:pt x="6649" y="9978"/>
                  </a:lnTo>
                  <a:cubicBezTo>
                    <a:pt x="6443" y="9978"/>
                    <a:pt x="6265" y="10113"/>
                    <a:pt x="6212" y="10310"/>
                  </a:cubicBezTo>
                  <a:lnTo>
                    <a:pt x="5943" y="11276"/>
                  </a:lnTo>
                  <a:lnTo>
                    <a:pt x="635" y="11276"/>
                  </a:lnTo>
                  <a:lnTo>
                    <a:pt x="1706" y="9162"/>
                  </a:lnTo>
                  <a:close/>
                  <a:moveTo>
                    <a:pt x="9830" y="10459"/>
                  </a:moveTo>
                  <a:lnTo>
                    <a:pt x="10055" y="11280"/>
                  </a:lnTo>
                  <a:lnTo>
                    <a:pt x="6448" y="11280"/>
                  </a:lnTo>
                  <a:lnTo>
                    <a:pt x="6673" y="10459"/>
                  </a:lnTo>
                  <a:close/>
                  <a:moveTo>
                    <a:pt x="16017" y="11761"/>
                  </a:moveTo>
                  <a:lnTo>
                    <a:pt x="16017" y="12135"/>
                  </a:lnTo>
                  <a:cubicBezTo>
                    <a:pt x="16017" y="12174"/>
                    <a:pt x="15988" y="12203"/>
                    <a:pt x="15945" y="12208"/>
                  </a:cubicBezTo>
                  <a:lnTo>
                    <a:pt x="553" y="12208"/>
                  </a:lnTo>
                  <a:cubicBezTo>
                    <a:pt x="515" y="12203"/>
                    <a:pt x="481" y="12174"/>
                    <a:pt x="481" y="12135"/>
                  </a:cubicBezTo>
                  <a:lnTo>
                    <a:pt x="481" y="11761"/>
                  </a:lnTo>
                  <a:close/>
                  <a:moveTo>
                    <a:pt x="1783" y="0"/>
                  </a:moveTo>
                  <a:cubicBezTo>
                    <a:pt x="1523" y="0"/>
                    <a:pt x="1317" y="212"/>
                    <a:pt x="1317" y="466"/>
                  </a:cubicBezTo>
                  <a:lnTo>
                    <a:pt x="1317" y="8859"/>
                  </a:lnTo>
                  <a:lnTo>
                    <a:pt x="25" y="11410"/>
                  </a:lnTo>
                  <a:lnTo>
                    <a:pt x="25" y="11415"/>
                  </a:lnTo>
                  <a:cubicBezTo>
                    <a:pt x="20" y="11420"/>
                    <a:pt x="15" y="11429"/>
                    <a:pt x="15" y="11434"/>
                  </a:cubicBezTo>
                  <a:lnTo>
                    <a:pt x="15" y="11444"/>
                  </a:lnTo>
                  <a:cubicBezTo>
                    <a:pt x="10" y="11448"/>
                    <a:pt x="10" y="11458"/>
                    <a:pt x="5" y="11468"/>
                  </a:cubicBezTo>
                  <a:cubicBezTo>
                    <a:pt x="5" y="11477"/>
                    <a:pt x="1" y="11487"/>
                    <a:pt x="1" y="11497"/>
                  </a:cubicBezTo>
                  <a:lnTo>
                    <a:pt x="1" y="11501"/>
                  </a:lnTo>
                  <a:lnTo>
                    <a:pt x="1" y="11516"/>
                  </a:lnTo>
                  <a:lnTo>
                    <a:pt x="1" y="12131"/>
                  </a:lnTo>
                  <a:cubicBezTo>
                    <a:pt x="1" y="12438"/>
                    <a:pt x="250" y="12688"/>
                    <a:pt x="558" y="12688"/>
                  </a:cubicBezTo>
                  <a:lnTo>
                    <a:pt x="15950" y="12688"/>
                  </a:lnTo>
                  <a:cubicBezTo>
                    <a:pt x="16257" y="12688"/>
                    <a:pt x="16507" y="12438"/>
                    <a:pt x="16507" y="12131"/>
                  </a:cubicBezTo>
                  <a:lnTo>
                    <a:pt x="16507" y="11521"/>
                  </a:lnTo>
                  <a:cubicBezTo>
                    <a:pt x="16503" y="11516"/>
                    <a:pt x="16503" y="11511"/>
                    <a:pt x="16503" y="11501"/>
                  </a:cubicBezTo>
                  <a:lnTo>
                    <a:pt x="16503" y="11497"/>
                  </a:lnTo>
                  <a:cubicBezTo>
                    <a:pt x="16498" y="11487"/>
                    <a:pt x="16498" y="11477"/>
                    <a:pt x="16498" y="11468"/>
                  </a:cubicBezTo>
                  <a:cubicBezTo>
                    <a:pt x="16493" y="11458"/>
                    <a:pt x="16493" y="11448"/>
                    <a:pt x="16488" y="11439"/>
                  </a:cubicBezTo>
                  <a:lnTo>
                    <a:pt x="16488" y="11434"/>
                  </a:lnTo>
                  <a:cubicBezTo>
                    <a:pt x="16488" y="11429"/>
                    <a:pt x="16483" y="11420"/>
                    <a:pt x="16478" y="11415"/>
                  </a:cubicBezTo>
                  <a:lnTo>
                    <a:pt x="16478" y="11410"/>
                  </a:lnTo>
                  <a:lnTo>
                    <a:pt x="15181" y="8859"/>
                  </a:lnTo>
                  <a:lnTo>
                    <a:pt x="15181" y="466"/>
                  </a:lnTo>
                  <a:cubicBezTo>
                    <a:pt x="15181" y="212"/>
                    <a:pt x="14975" y="0"/>
                    <a:pt x="1471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45"/>
            <p:cNvSpPr/>
            <p:nvPr/>
          </p:nvSpPr>
          <p:spPr>
            <a:xfrm>
              <a:off x="2628142" y="2132622"/>
              <a:ext cx="310783" cy="83174"/>
            </a:xfrm>
            <a:custGeom>
              <a:avLst/>
              <a:gdLst/>
              <a:ahLst/>
              <a:cxnLst/>
              <a:rect l="l" t="t" r="r" b="b"/>
              <a:pathLst>
                <a:path w="11871" h="3177" extrusionOk="0">
                  <a:moveTo>
                    <a:pt x="243" y="0"/>
                  </a:moveTo>
                  <a:cubicBezTo>
                    <a:pt x="121" y="0"/>
                    <a:pt x="0" y="81"/>
                    <a:pt x="0" y="241"/>
                  </a:cubicBezTo>
                  <a:lnTo>
                    <a:pt x="0" y="2797"/>
                  </a:lnTo>
                  <a:cubicBezTo>
                    <a:pt x="0" y="3009"/>
                    <a:pt x="168" y="3177"/>
                    <a:pt x="380" y="3177"/>
                  </a:cubicBezTo>
                  <a:lnTo>
                    <a:pt x="11491" y="3177"/>
                  </a:lnTo>
                  <a:cubicBezTo>
                    <a:pt x="11698" y="3177"/>
                    <a:pt x="11866" y="3009"/>
                    <a:pt x="11866" y="2797"/>
                  </a:cubicBezTo>
                  <a:lnTo>
                    <a:pt x="11866" y="241"/>
                  </a:lnTo>
                  <a:cubicBezTo>
                    <a:pt x="11871" y="107"/>
                    <a:pt x="11760" y="1"/>
                    <a:pt x="11626" y="1"/>
                  </a:cubicBezTo>
                  <a:cubicBezTo>
                    <a:pt x="11491" y="1"/>
                    <a:pt x="11386" y="107"/>
                    <a:pt x="11386" y="241"/>
                  </a:cubicBezTo>
                  <a:lnTo>
                    <a:pt x="11386" y="2692"/>
                  </a:lnTo>
                  <a:lnTo>
                    <a:pt x="485" y="2692"/>
                  </a:lnTo>
                  <a:lnTo>
                    <a:pt x="485" y="241"/>
                  </a:lnTo>
                  <a:cubicBezTo>
                    <a:pt x="485" y="81"/>
                    <a:pt x="364" y="0"/>
                    <a:pt x="24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45"/>
            <p:cNvSpPr/>
            <p:nvPr/>
          </p:nvSpPr>
          <p:spPr>
            <a:xfrm>
              <a:off x="2628142" y="2028373"/>
              <a:ext cx="310678" cy="83200"/>
            </a:xfrm>
            <a:custGeom>
              <a:avLst/>
              <a:gdLst/>
              <a:ahLst/>
              <a:cxnLst/>
              <a:rect l="l" t="t" r="r" b="b"/>
              <a:pathLst>
                <a:path w="11867" h="3178" extrusionOk="0">
                  <a:moveTo>
                    <a:pt x="380" y="1"/>
                  </a:moveTo>
                  <a:cubicBezTo>
                    <a:pt x="168" y="1"/>
                    <a:pt x="0" y="169"/>
                    <a:pt x="0" y="380"/>
                  </a:cubicBezTo>
                  <a:lnTo>
                    <a:pt x="0" y="2936"/>
                  </a:lnTo>
                  <a:cubicBezTo>
                    <a:pt x="0" y="3097"/>
                    <a:pt x="121" y="3177"/>
                    <a:pt x="243" y="3177"/>
                  </a:cubicBezTo>
                  <a:cubicBezTo>
                    <a:pt x="364" y="3177"/>
                    <a:pt x="485" y="3097"/>
                    <a:pt x="485" y="2936"/>
                  </a:cubicBezTo>
                  <a:lnTo>
                    <a:pt x="485" y="486"/>
                  </a:lnTo>
                  <a:lnTo>
                    <a:pt x="11381" y="486"/>
                  </a:lnTo>
                  <a:lnTo>
                    <a:pt x="11381" y="2936"/>
                  </a:lnTo>
                  <a:cubicBezTo>
                    <a:pt x="11381" y="3097"/>
                    <a:pt x="11502" y="3177"/>
                    <a:pt x="11624" y="3177"/>
                  </a:cubicBezTo>
                  <a:cubicBezTo>
                    <a:pt x="11745" y="3177"/>
                    <a:pt x="11866" y="3097"/>
                    <a:pt x="11866" y="2936"/>
                  </a:cubicBezTo>
                  <a:lnTo>
                    <a:pt x="11866" y="380"/>
                  </a:lnTo>
                  <a:cubicBezTo>
                    <a:pt x="11866" y="169"/>
                    <a:pt x="11698" y="1"/>
                    <a:pt x="1148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8" name="Google Shape;1268;p45"/>
          <p:cNvGrpSpPr/>
          <p:nvPr/>
        </p:nvGrpSpPr>
        <p:grpSpPr>
          <a:xfrm>
            <a:off x="1323907" y="3154488"/>
            <a:ext cx="281854" cy="359243"/>
            <a:chOff x="1323907" y="3359888"/>
            <a:chExt cx="281854" cy="359243"/>
          </a:xfrm>
        </p:grpSpPr>
        <p:sp>
          <p:nvSpPr>
            <p:cNvPr id="1269" name="Google Shape;1269;p45"/>
            <p:cNvSpPr/>
            <p:nvPr/>
          </p:nvSpPr>
          <p:spPr>
            <a:xfrm>
              <a:off x="1352940" y="3424919"/>
              <a:ext cx="247034" cy="288922"/>
            </a:xfrm>
            <a:custGeom>
              <a:avLst/>
              <a:gdLst/>
              <a:ahLst/>
              <a:cxnLst/>
              <a:rect l="l" t="t" r="r" b="b"/>
              <a:pathLst>
                <a:path w="9436" h="11036" extrusionOk="0">
                  <a:moveTo>
                    <a:pt x="448" y="1"/>
                  </a:moveTo>
                  <a:cubicBezTo>
                    <a:pt x="203" y="1"/>
                    <a:pt x="1" y="178"/>
                    <a:pt x="1" y="404"/>
                  </a:cubicBezTo>
                  <a:lnTo>
                    <a:pt x="1" y="10637"/>
                  </a:lnTo>
                  <a:cubicBezTo>
                    <a:pt x="1" y="10858"/>
                    <a:pt x="203" y="11035"/>
                    <a:pt x="448" y="11035"/>
                  </a:cubicBezTo>
                  <a:lnTo>
                    <a:pt x="8989" y="11035"/>
                  </a:lnTo>
                  <a:cubicBezTo>
                    <a:pt x="9234" y="11035"/>
                    <a:pt x="9436" y="10858"/>
                    <a:pt x="9436" y="10637"/>
                  </a:cubicBezTo>
                  <a:lnTo>
                    <a:pt x="9436" y="404"/>
                  </a:lnTo>
                  <a:cubicBezTo>
                    <a:pt x="9436" y="178"/>
                    <a:pt x="9234" y="1"/>
                    <a:pt x="898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45"/>
            <p:cNvSpPr/>
            <p:nvPr/>
          </p:nvSpPr>
          <p:spPr>
            <a:xfrm>
              <a:off x="1329693" y="3395100"/>
              <a:ext cx="247034" cy="288922"/>
            </a:xfrm>
            <a:custGeom>
              <a:avLst/>
              <a:gdLst/>
              <a:ahLst/>
              <a:cxnLst/>
              <a:rect l="l" t="t" r="r" b="b"/>
              <a:pathLst>
                <a:path w="9436" h="11036" extrusionOk="0">
                  <a:moveTo>
                    <a:pt x="447" y="1"/>
                  </a:moveTo>
                  <a:cubicBezTo>
                    <a:pt x="197" y="1"/>
                    <a:pt x="0" y="179"/>
                    <a:pt x="0" y="405"/>
                  </a:cubicBezTo>
                  <a:lnTo>
                    <a:pt x="0" y="10637"/>
                  </a:lnTo>
                  <a:cubicBezTo>
                    <a:pt x="0" y="10858"/>
                    <a:pt x="202" y="11036"/>
                    <a:pt x="447" y="11036"/>
                  </a:cubicBezTo>
                  <a:lnTo>
                    <a:pt x="8988" y="11036"/>
                  </a:lnTo>
                  <a:cubicBezTo>
                    <a:pt x="9233" y="11036"/>
                    <a:pt x="9435" y="10858"/>
                    <a:pt x="9435" y="10637"/>
                  </a:cubicBezTo>
                  <a:lnTo>
                    <a:pt x="9435" y="405"/>
                  </a:lnTo>
                  <a:cubicBezTo>
                    <a:pt x="9435" y="179"/>
                    <a:pt x="9233" y="1"/>
                    <a:pt x="898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45"/>
            <p:cNvSpPr/>
            <p:nvPr/>
          </p:nvSpPr>
          <p:spPr>
            <a:xfrm>
              <a:off x="1553296" y="3395100"/>
              <a:ext cx="23431" cy="288922"/>
            </a:xfrm>
            <a:custGeom>
              <a:avLst/>
              <a:gdLst/>
              <a:ahLst/>
              <a:cxnLst/>
              <a:rect l="l" t="t" r="r" b="b"/>
              <a:pathLst>
                <a:path w="895" h="11036" extrusionOk="0">
                  <a:moveTo>
                    <a:pt x="1" y="1"/>
                  </a:moveTo>
                  <a:lnTo>
                    <a:pt x="1" y="11036"/>
                  </a:lnTo>
                  <a:lnTo>
                    <a:pt x="447" y="11036"/>
                  </a:lnTo>
                  <a:cubicBezTo>
                    <a:pt x="692" y="11036"/>
                    <a:pt x="894" y="10858"/>
                    <a:pt x="894" y="10637"/>
                  </a:cubicBezTo>
                  <a:lnTo>
                    <a:pt x="894" y="405"/>
                  </a:lnTo>
                  <a:cubicBezTo>
                    <a:pt x="894" y="179"/>
                    <a:pt x="692" y="1"/>
                    <a:pt x="44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45"/>
            <p:cNvSpPr/>
            <p:nvPr/>
          </p:nvSpPr>
          <p:spPr>
            <a:xfrm>
              <a:off x="1368910" y="3473954"/>
              <a:ext cx="46705" cy="42176"/>
            </a:xfrm>
            <a:custGeom>
              <a:avLst/>
              <a:gdLst/>
              <a:ahLst/>
              <a:cxnLst/>
              <a:rect l="l" t="t" r="r" b="b"/>
              <a:pathLst>
                <a:path w="1784" h="1611" extrusionOk="0">
                  <a:moveTo>
                    <a:pt x="112" y="1"/>
                  </a:moveTo>
                  <a:cubicBezTo>
                    <a:pt x="49" y="1"/>
                    <a:pt x="1" y="47"/>
                    <a:pt x="1" y="112"/>
                  </a:cubicBezTo>
                  <a:lnTo>
                    <a:pt x="1" y="1505"/>
                  </a:lnTo>
                  <a:cubicBezTo>
                    <a:pt x="1" y="1564"/>
                    <a:pt x="49" y="1611"/>
                    <a:pt x="112" y="1611"/>
                  </a:cubicBezTo>
                  <a:cubicBezTo>
                    <a:pt x="115" y="1611"/>
                    <a:pt x="118" y="1611"/>
                    <a:pt x="121" y="1610"/>
                  </a:cubicBezTo>
                  <a:lnTo>
                    <a:pt x="1663" y="1610"/>
                  </a:lnTo>
                  <a:cubicBezTo>
                    <a:pt x="1666" y="1611"/>
                    <a:pt x="1669" y="1611"/>
                    <a:pt x="1672" y="1611"/>
                  </a:cubicBezTo>
                  <a:cubicBezTo>
                    <a:pt x="1730" y="1611"/>
                    <a:pt x="1779" y="1564"/>
                    <a:pt x="1783" y="1505"/>
                  </a:cubicBezTo>
                  <a:lnTo>
                    <a:pt x="1783" y="112"/>
                  </a:lnTo>
                  <a:cubicBezTo>
                    <a:pt x="1779" y="47"/>
                    <a:pt x="1730" y="1"/>
                    <a:pt x="1672" y="1"/>
                  </a:cubicBezTo>
                  <a:cubicBezTo>
                    <a:pt x="1669" y="1"/>
                    <a:pt x="1666" y="1"/>
                    <a:pt x="1663" y="1"/>
                  </a:cubicBezTo>
                  <a:lnTo>
                    <a:pt x="121" y="1"/>
                  </a:lnTo>
                  <a:cubicBezTo>
                    <a:pt x="118" y="1"/>
                    <a:pt x="115" y="1"/>
                    <a:pt x="1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45"/>
            <p:cNvSpPr/>
            <p:nvPr/>
          </p:nvSpPr>
          <p:spPr>
            <a:xfrm>
              <a:off x="1368910" y="3541996"/>
              <a:ext cx="46705" cy="42176"/>
            </a:xfrm>
            <a:custGeom>
              <a:avLst/>
              <a:gdLst/>
              <a:ahLst/>
              <a:cxnLst/>
              <a:rect l="l" t="t" r="r" b="b"/>
              <a:pathLst>
                <a:path w="1784" h="1611" extrusionOk="0">
                  <a:moveTo>
                    <a:pt x="112" y="1"/>
                  </a:moveTo>
                  <a:cubicBezTo>
                    <a:pt x="49" y="1"/>
                    <a:pt x="1" y="47"/>
                    <a:pt x="1" y="107"/>
                  </a:cubicBezTo>
                  <a:lnTo>
                    <a:pt x="1" y="1500"/>
                  </a:lnTo>
                  <a:cubicBezTo>
                    <a:pt x="1" y="1562"/>
                    <a:pt x="54" y="1610"/>
                    <a:pt x="121" y="1610"/>
                  </a:cubicBezTo>
                  <a:lnTo>
                    <a:pt x="1663" y="1610"/>
                  </a:lnTo>
                  <a:cubicBezTo>
                    <a:pt x="1726" y="1610"/>
                    <a:pt x="1778" y="1562"/>
                    <a:pt x="1783" y="1500"/>
                  </a:cubicBezTo>
                  <a:lnTo>
                    <a:pt x="1783" y="107"/>
                  </a:lnTo>
                  <a:cubicBezTo>
                    <a:pt x="1779" y="47"/>
                    <a:pt x="1730" y="1"/>
                    <a:pt x="1672" y="1"/>
                  </a:cubicBezTo>
                  <a:cubicBezTo>
                    <a:pt x="1669" y="1"/>
                    <a:pt x="1666" y="1"/>
                    <a:pt x="1663" y="1"/>
                  </a:cubicBezTo>
                  <a:lnTo>
                    <a:pt x="121" y="1"/>
                  </a:lnTo>
                  <a:cubicBezTo>
                    <a:pt x="118" y="1"/>
                    <a:pt x="115" y="1"/>
                    <a:pt x="1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45"/>
            <p:cNvSpPr/>
            <p:nvPr/>
          </p:nvSpPr>
          <p:spPr>
            <a:xfrm>
              <a:off x="1368910" y="3610038"/>
              <a:ext cx="46705" cy="42176"/>
            </a:xfrm>
            <a:custGeom>
              <a:avLst/>
              <a:gdLst/>
              <a:ahLst/>
              <a:cxnLst/>
              <a:rect l="l" t="t" r="r" b="b"/>
              <a:pathLst>
                <a:path w="1784" h="1611" extrusionOk="0">
                  <a:moveTo>
                    <a:pt x="112" y="1"/>
                  </a:moveTo>
                  <a:cubicBezTo>
                    <a:pt x="49" y="1"/>
                    <a:pt x="1" y="47"/>
                    <a:pt x="1" y="112"/>
                  </a:cubicBezTo>
                  <a:lnTo>
                    <a:pt x="1" y="1505"/>
                  </a:lnTo>
                  <a:cubicBezTo>
                    <a:pt x="1" y="1564"/>
                    <a:pt x="49" y="1611"/>
                    <a:pt x="112" y="1611"/>
                  </a:cubicBezTo>
                  <a:cubicBezTo>
                    <a:pt x="115" y="1611"/>
                    <a:pt x="118" y="1611"/>
                    <a:pt x="121" y="1610"/>
                  </a:cubicBezTo>
                  <a:lnTo>
                    <a:pt x="1663" y="1610"/>
                  </a:lnTo>
                  <a:cubicBezTo>
                    <a:pt x="1666" y="1611"/>
                    <a:pt x="1669" y="1611"/>
                    <a:pt x="1672" y="1611"/>
                  </a:cubicBezTo>
                  <a:cubicBezTo>
                    <a:pt x="1730" y="1611"/>
                    <a:pt x="1779" y="1564"/>
                    <a:pt x="1783" y="1505"/>
                  </a:cubicBezTo>
                  <a:lnTo>
                    <a:pt x="1783" y="112"/>
                  </a:lnTo>
                  <a:cubicBezTo>
                    <a:pt x="1779" y="47"/>
                    <a:pt x="1730" y="1"/>
                    <a:pt x="1672" y="1"/>
                  </a:cubicBezTo>
                  <a:cubicBezTo>
                    <a:pt x="1669" y="1"/>
                    <a:pt x="1666" y="1"/>
                    <a:pt x="1663" y="1"/>
                  </a:cubicBezTo>
                  <a:lnTo>
                    <a:pt x="121" y="1"/>
                  </a:lnTo>
                  <a:cubicBezTo>
                    <a:pt x="118" y="1"/>
                    <a:pt x="115" y="1"/>
                    <a:pt x="1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45"/>
            <p:cNvSpPr/>
            <p:nvPr/>
          </p:nvSpPr>
          <p:spPr>
            <a:xfrm>
              <a:off x="1357731" y="3386435"/>
              <a:ext cx="77755" cy="36390"/>
            </a:xfrm>
            <a:custGeom>
              <a:avLst/>
              <a:gdLst/>
              <a:ahLst/>
              <a:cxnLst/>
              <a:rect l="l" t="t" r="r" b="b"/>
              <a:pathLst>
                <a:path w="2970" h="1390" extrusionOk="0">
                  <a:moveTo>
                    <a:pt x="442" y="1"/>
                  </a:moveTo>
                  <a:cubicBezTo>
                    <a:pt x="197" y="1"/>
                    <a:pt x="0" y="178"/>
                    <a:pt x="0" y="394"/>
                  </a:cubicBezTo>
                  <a:lnTo>
                    <a:pt x="0" y="1211"/>
                  </a:lnTo>
                  <a:cubicBezTo>
                    <a:pt x="10" y="1314"/>
                    <a:pt x="91" y="1389"/>
                    <a:pt x="193" y="1389"/>
                  </a:cubicBezTo>
                  <a:cubicBezTo>
                    <a:pt x="196" y="1389"/>
                    <a:pt x="199" y="1389"/>
                    <a:pt x="202" y="1389"/>
                  </a:cubicBezTo>
                  <a:lnTo>
                    <a:pt x="2767" y="1389"/>
                  </a:lnTo>
                  <a:cubicBezTo>
                    <a:pt x="2770" y="1389"/>
                    <a:pt x="2773" y="1389"/>
                    <a:pt x="2776" y="1389"/>
                  </a:cubicBezTo>
                  <a:cubicBezTo>
                    <a:pt x="2878" y="1389"/>
                    <a:pt x="2965" y="1309"/>
                    <a:pt x="2969" y="1206"/>
                  </a:cubicBezTo>
                  <a:lnTo>
                    <a:pt x="2969" y="394"/>
                  </a:lnTo>
                  <a:cubicBezTo>
                    <a:pt x="2969" y="178"/>
                    <a:pt x="2767" y="1"/>
                    <a:pt x="252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45"/>
            <p:cNvSpPr/>
            <p:nvPr/>
          </p:nvSpPr>
          <p:spPr>
            <a:xfrm>
              <a:off x="1400614" y="3386304"/>
              <a:ext cx="34872" cy="36390"/>
            </a:xfrm>
            <a:custGeom>
              <a:avLst/>
              <a:gdLst/>
              <a:ahLst/>
              <a:cxnLst/>
              <a:rect l="l" t="t" r="r" b="b"/>
              <a:pathLst>
                <a:path w="1332" h="1390" extrusionOk="0">
                  <a:moveTo>
                    <a:pt x="236" y="1389"/>
                  </a:moveTo>
                  <a:cubicBezTo>
                    <a:pt x="239" y="1389"/>
                    <a:pt x="242" y="1389"/>
                    <a:pt x="245" y="1389"/>
                  </a:cubicBezTo>
                  <a:cubicBezTo>
                    <a:pt x="248" y="1389"/>
                    <a:pt x="251" y="1389"/>
                    <a:pt x="254" y="1389"/>
                  </a:cubicBezTo>
                  <a:close/>
                  <a:moveTo>
                    <a:pt x="1" y="1"/>
                  </a:moveTo>
                  <a:cubicBezTo>
                    <a:pt x="241" y="1"/>
                    <a:pt x="443" y="183"/>
                    <a:pt x="443" y="399"/>
                  </a:cubicBezTo>
                  <a:lnTo>
                    <a:pt x="443" y="1211"/>
                  </a:lnTo>
                  <a:cubicBezTo>
                    <a:pt x="433" y="1307"/>
                    <a:pt x="352" y="1385"/>
                    <a:pt x="254" y="1389"/>
                  </a:cubicBezTo>
                  <a:lnTo>
                    <a:pt x="1129" y="1389"/>
                  </a:lnTo>
                  <a:cubicBezTo>
                    <a:pt x="1132" y="1389"/>
                    <a:pt x="1135" y="1389"/>
                    <a:pt x="1138" y="1389"/>
                  </a:cubicBezTo>
                  <a:cubicBezTo>
                    <a:pt x="1240" y="1389"/>
                    <a:pt x="1322" y="1309"/>
                    <a:pt x="1331" y="1211"/>
                  </a:cubicBezTo>
                  <a:lnTo>
                    <a:pt x="1331" y="395"/>
                  </a:lnTo>
                  <a:cubicBezTo>
                    <a:pt x="1331" y="178"/>
                    <a:pt x="1134" y="1"/>
                    <a:pt x="88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45"/>
            <p:cNvSpPr/>
            <p:nvPr/>
          </p:nvSpPr>
          <p:spPr>
            <a:xfrm>
              <a:off x="1323907" y="3389917"/>
              <a:ext cx="281854" cy="329214"/>
            </a:xfrm>
            <a:custGeom>
              <a:avLst/>
              <a:gdLst/>
              <a:ahLst/>
              <a:cxnLst/>
              <a:rect l="l" t="t" r="r" b="b"/>
              <a:pathLst>
                <a:path w="10766" h="12575" extrusionOk="0">
                  <a:moveTo>
                    <a:pt x="8199" y="1"/>
                  </a:moveTo>
                  <a:cubicBezTo>
                    <a:pt x="7939" y="1"/>
                    <a:pt x="7940" y="406"/>
                    <a:pt x="8203" y="406"/>
                  </a:cubicBezTo>
                  <a:cubicBezTo>
                    <a:pt x="8210" y="406"/>
                    <a:pt x="8217" y="406"/>
                    <a:pt x="8225" y="406"/>
                  </a:cubicBezTo>
                  <a:lnTo>
                    <a:pt x="9209" y="406"/>
                  </a:lnTo>
                  <a:cubicBezTo>
                    <a:pt x="9215" y="405"/>
                    <a:pt x="9221" y="405"/>
                    <a:pt x="9226" y="405"/>
                  </a:cubicBezTo>
                  <a:cubicBezTo>
                    <a:pt x="9334" y="405"/>
                    <a:pt x="9426" y="493"/>
                    <a:pt x="9430" y="603"/>
                  </a:cubicBezTo>
                  <a:lnTo>
                    <a:pt x="9430" y="10840"/>
                  </a:lnTo>
                  <a:cubicBezTo>
                    <a:pt x="9426" y="10950"/>
                    <a:pt x="9334" y="11038"/>
                    <a:pt x="9226" y="11038"/>
                  </a:cubicBezTo>
                  <a:cubicBezTo>
                    <a:pt x="9221" y="11038"/>
                    <a:pt x="9215" y="11037"/>
                    <a:pt x="9209" y="11037"/>
                  </a:cubicBezTo>
                  <a:lnTo>
                    <a:pt x="668" y="11037"/>
                  </a:lnTo>
                  <a:cubicBezTo>
                    <a:pt x="662" y="11037"/>
                    <a:pt x="656" y="11038"/>
                    <a:pt x="651" y="11038"/>
                  </a:cubicBezTo>
                  <a:cubicBezTo>
                    <a:pt x="539" y="11038"/>
                    <a:pt x="451" y="10950"/>
                    <a:pt x="442" y="10840"/>
                  </a:cubicBezTo>
                  <a:lnTo>
                    <a:pt x="442" y="10018"/>
                  </a:lnTo>
                  <a:cubicBezTo>
                    <a:pt x="430" y="9884"/>
                    <a:pt x="326" y="9817"/>
                    <a:pt x="221" y="9817"/>
                  </a:cubicBezTo>
                  <a:cubicBezTo>
                    <a:pt x="117" y="9817"/>
                    <a:pt x="12" y="9884"/>
                    <a:pt x="0" y="10018"/>
                  </a:cubicBezTo>
                  <a:lnTo>
                    <a:pt x="0" y="10835"/>
                  </a:lnTo>
                  <a:cubicBezTo>
                    <a:pt x="0" y="11167"/>
                    <a:pt x="298" y="11436"/>
                    <a:pt x="668" y="11436"/>
                  </a:cubicBezTo>
                  <a:lnTo>
                    <a:pt x="889" y="11436"/>
                  </a:lnTo>
                  <a:lnTo>
                    <a:pt x="889" y="11974"/>
                  </a:lnTo>
                  <a:cubicBezTo>
                    <a:pt x="889" y="12305"/>
                    <a:pt x="1191" y="12574"/>
                    <a:pt x="1557" y="12574"/>
                  </a:cubicBezTo>
                  <a:lnTo>
                    <a:pt x="10098" y="12574"/>
                  </a:lnTo>
                  <a:cubicBezTo>
                    <a:pt x="10468" y="12574"/>
                    <a:pt x="10766" y="12300"/>
                    <a:pt x="10766" y="11974"/>
                  </a:cubicBezTo>
                  <a:lnTo>
                    <a:pt x="10766" y="11714"/>
                  </a:lnTo>
                  <a:cubicBezTo>
                    <a:pt x="10754" y="11580"/>
                    <a:pt x="10649" y="11512"/>
                    <a:pt x="10545" y="11512"/>
                  </a:cubicBezTo>
                  <a:cubicBezTo>
                    <a:pt x="10440" y="11512"/>
                    <a:pt x="10336" y="11580"/>
                    <a:pt x="10324" y="11714"/>
                  </a:cubicBezTo>
                  <a:lnTo>
                    <a:pt x="10324" y="11974"/>
                  </a:lnTo>
                  <a:cubicBezTo>
                    <a:pt x="10315" y="12086"/>
                    <a:pt x="10223" y="12176"/>
                    <a:pt x="10107" y="12176"/>
                  </a:cubicBezTo>
                  <a:cubicBezTo>
                    <a:pt x="10104" y="12176"/>
                    <a:pt x="10101" y="12176"/>
                    <a:pt x="10098" y="12175"/>
                  </a:cubicBezTo>
                  <a:lnTo>
                    <a:pt x="1557" y="12175"/>
                  </a:lnTo>
                  <a:cubicBezTo>
                    <a:pt x="1554" y="12176"/>
                    <a:pt x="1551" y="12176"/>
                    <a:pt x="1548" y="12176"/>
                  </a:cubicBezTo>
                  <a:cubicBezTo>
                    <a:pt x="1436" y="12176"/>
                    <a:pt x="1340" y="12086"/>
                    <a:pt x="1336" y="11974"/>
                  </a:cubicBezTo>
                  <a:lnTo>
                    <a:pt x="1336" y="11436"/>
                  </a:lnTo>
                  <a:lnTo>
                    <a:pt x="9209" y="11436"/>
                  </a:lnTo>
                  <a:cubicBezTo>
                    <a:pt x="9579" y="11436"/>
                    <a:pt x="9877" y="11167"/>
                    <a:pt x="9877" y="10835"/>
                  </a:cubicBezTo>
                  <a:lnTo>
                    <a:pt x="9877" y="1539"/>
                  </a:lnTo>
                  <a:lnTo>
                    <a:pt x="10098" y="1539"/>
                  </a:lnTo>
                  <a:cubicBezTo>
                    <a:pt x="10101" y="1539"/>
                    <a:pt x="10105" y="1539"/>
                    <a:pt x="10108" y="1539"/>
                  </a:cubicBezTo>
                  <a:cubicBezTo>
                    <a:pt x="10223" y="1539"/>
                    <a:pt x="10315" y="1624"/>
                    <a:pt x="10324" y="1741"/>
                  </a:cubicBezTo>
                  <a:lnTo>
                    <a:pt x="10324" y="10854"/>
                  </a:lnTo>
                  <a:cubicBezTo>
                    <a:pt x="10329" y="10967"/>
                    <a:pt x="10424" y="11051"/>
                    <a:pt x="10536" y="11051"/>
                  </a:cubicBezTo>
                  <a:cubicBezTo>
                    <a:pt x="10539" y="11051"/>
                    <a:pt x="10542" y="11051"/>
                    <a:pt x="10545" y="11051"/>
                  </a:cubicBezTo>
                  <a:cubicBezTo>
                    <a:pt x="10548" y="11051"/>
                    <a:pt x="10551" y="11051"/>
                    <a:pt x="10554" y="11051"/>
                  </a:cubicBezTo>
                  <a:cubicBezTo>
                    <a:pt x="10666" y="11051"/>
                    <a:pt x="10761" y="10966"/>
                    <a:pt x="10766" y="10850"/>
                  </a:cubicBezTo>
                  <a:lnTo>
                    <a:pt x="10766" y="1736"/>
                  </a:lnTo>
                  <a:cubicBezTo>
                    <a:pt x="10766" y="1405"/>
                    <a:pt x="10468" y="1136"/>
                    <a:pt x="10098" y="1136"/>
                  </a:cubicBezTo>
                  <a:lnTo>
                    <a:pt x="9877" y="1136"/>
                  </a:lnTo>
                  <a:lnTo>
                    <a:pt x="9877" y="603"/>
                  </a:lnTo>
                  <a:cubicBezTo>
                    <a:pt x="9877" y="271"/>
                    <a:pt x="9575" y="2"/>
                    <a:pt x="9209" y="2"/>
                  </a:cubicBezTo>
                  <a:lnTo>
                    <a:pt x="8225" y="2"/>
                  </a:lnTo>
                  <a:cubicBezTo>
                    <a:pt x="8216" y="1"/>
                    <a:pt x="8207" y="1"/>
                    <a:pt x="819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45"/>
            <p:cNvSpPr/>
            <p:nvPr/>
          </p:nvSpPr>
          <p:spPr>
            <a:xfrm>
              <a:off x="1323907" y="3359888"/>
              <a:ext cx="196219" cy="274471"/>
            </a:xfrm>
            <a:custGeom>
              <a:avLst/>
              <a:gdLst/>
              <a:ahLst/>
              <a:cxnLst/>
              <a:rect l="l" t="t" r="r" b="b"/>
              <a:pathLst>
                <a:path w="7495" h="10484" extrusionOk="0">
                  <a:moveTo>
                    <a:pt x="3069" y="409"/>
                  </a:moveTo>
                  <a:cubicBezTo>
                    <a:pt x="3142" y="409"/>
                    <a:pt x="3205" y="470"/>
                    <a:pt x="3209" y="544"/>
                  </a:cubicBezTo>
                  <a:lnTo>
                    <a:pt x="3209" y="813"/>
                  </a:lnTo>
                  <a:lnTo>
                    <a:pt x="2344" y="813"/>
                  </a:lnTo>
                  <a:lnTo>
                    <a:pt x="2344" y="544"/>
                  </a:lnTo>
                  <a:lnTo>
                    <a:pt x="2349" y="544"/>
                  </a:lnTo>
                  <a:cubicBezTo>
                    <a:pt x="2354" y="470"/>
                    <a:pt x="2417" y="409"/>
                    <a:pt x="2490" y="409"/>
                  </a:cubicBezTo>
                  <a:cubicBezTo>
                    <a:pt x="2493" y="409"/>
                    <a:pt x="2495" y="409"/>
                    <a:pt x="2498" y="409"/>
                  </a:cubicBezTo>
                  <a:lnTo>
                    <a:pt x="3060" y="409"/>
                  </a:lnTo>
                  <a:cubicBezTo>
                    <a:pt x="3063" y="409"/>
                    <a:pt x="3066" y="409"/>
                    <a:pt x="3069" y="409"/>
                  </a:cubicBezTo>
                  <a:close/>
                  <a:moveTo>
                    <a:pt x="3833" y="1211"/>
                  </a:moveTo>
                  <a:cubicBezTo>
                    <a:pt x="3940" y="1211"/>
                    <a:pt x="4031" y="1296"/>
                    <a:pt x="4040" y="1408"/>
                  </a:cubicBezTo>
                  <a:lnTo>
                    <a:pt x="4040" y="2201"/>
                  </a:lnTo>
                  <a:lnTo>
                    <a:pt x="1518" y="2201"/>
                  </a:lnTo>
                  <a:lnTo>
                    <a:pt x="1518" y="1408"/>
                  </a:lnTo>
                  <a:cubicBezTo>
                    <a:pt x="1523" y="1296"/>
                    <a:pt x="1614" y="1211"/>
                    <a:pt x="1725" y="1211"/>
                  </a:cubicBezTo>
                  <a:cubicBezTo>
                    <a:pt x="1728" y="1211"/>
                    <a:pt x="1731" y="1211"/>
                    <a:pt x="1734" y="1211"/>
                  </a:cubicBezTo>
                  <a:lnTo>
                    <a:pt x="3824" y="1211"/>
                  </a:lnTo>
                  <a:cubicBezTo>
                    <a:pt x="3827" y="1211"/>
                    <a:pt x="3830" y="1211"/>
                    <a:pt x="3833" y="1211"/>
                  </a:cubicBezTo>
                  <a:close/>
                  <a:moveTo>
                    <a:pt x="2498" y="1"/>
                  </a:moveTo>
                  <a:cubicBezTo>
                    <a:pt x="2167" y="1"/>
                    <a:pt x="1902" y="241"/>
                    <a:pt x="1902" y="539"/>
                  </a:cubicBezTo>
                  <a:lnTo>
                    <a:pt x="1902" y="808"/>
                  </a:lnTo>
                  <a:lnTo>
                    <a:pt x="1734" y="808"/>
                  </a:lnTo>
                  <a:cubicBezTo>
                    <a:pt x="1730" y="808"/>
                    <a:pt x="1725" y="808"/>
                    <a:pt x="1721" y="808"/>
                  </a:cubicBezTo>
                  <a:cubicBezTo>
                    <a:pt x="1481" y="808"/>
                    <a:pt x="1261" y="932"/>
                    <a:pt x="1139" y="1144"/>
                  </a:cubicBezTo>
                  <a:lnTo>
                    <a:pt x="668" y="1144"/>
                  </a:lnTo>
                  <a:cubicBezTo>
                    <a:pt x="298" y="1144"/>
                    <a:pt x="0" y="1413"/>
                    <a:pt x="0" y="1745"/>
                  </a:cubicBezTo>
                  <a:lnTo>
                    <a:pt x="0" y="10281"/>
                  </a:lnTo>
                  <a:cubicBezTo>
                    <a:pt x="5" y="10398"/>
                    <a:pt x="100" y="10483"/>
                    <a:pt x="212" y="10483"/>
                  </a:cubicBezTo>
                  <a:cubicBezTo>
                    <a:pt x="215" y="10483"/>
                    <a:pt x="218" y="10483"/>
                    <a:pt x="221" y="10483"/>
                  </a:cubicBezTo>
                  <a:lnTo>
                    <a:pt x="226" y="10483"/>
                  </a:lnTo>
                  <a:cubicBezTo>
                    <a:pt x="229" y="10483"/>
                    <a:pt x="232" y="10483"/>
                    <a:pt x="235" y="10483"/>
                  </a:cubicBezTo>
                  <a:cubicBezTo>
                    <a:pt x="346" y="10483"/>
                    <a:pt x="442" y="10398"/>
                    <a:pt x="447" y="10281"/>
                  </a:cubicBezTo>
                  <a:lnTo>
                    <a:pt x="447" y="1750"/>
                  </a:lnTo>
                  <a:cubicBezTo>
                    <a:pt x="451" y="1635"/>
                    <a:pt x="543" y="1547"/>
                    <a:pt x="651" y="1547"/>
                  </a:cubicBezTo>
                  <a:cubicBezTo>
                    <a:pt x="657" y="1547"/>
                    <a:pt x="662" y="1547"/>
                    <a:pt x="668" y="1548"/>
                  </a:cubicBezTo>
                  <a:lnTo>
                    <a:pt x="1071" y="1548"/>
                  </a:lnTo>
                  <a:lnTo>
                    <a:pt x="1071" y="2220"/>
                  </a:lnTo>
                  <a:cubicBezTo>
                    <a:pt x="1071" y="2432"/>
                    <a:pt x="1264" y="2600"/>
                    <a:pt x="1499" y="2600"/>
                  </a:cubicBezTo>
                  <a:lnTo>
                    <a:pt x="4059" y="2600"/>
                  </a:lnTo>
                  <a:cubicBezTo>
                    <a:pt x="4295" y="2600"/>
                    <a:pt x="4487" y="2432"/>
                    <a:pt x="4487" y="2220"/>
                  </a:cubicBezTo>
                  <a:lnTo>
                    <a:pt x="4487" y="1543"/>
                  </a:lnTo>
                  <a:lnTo>
                    <a:pt x="7273" y="1543"/>
                  </a:lnTo>
                  <a:cubicBezTo>
                    <a:pt x="7279" y="1543"/>
                    <a:pt x="7285" y="1544"/>
                    <a:pt x="7291" y="1544"/>
                  </a:cubicBezTo>
                  <a:cubicBezTo>
                    <a:pt x="7403" y="1544"/>
                    <a:pt x="7494" y="1455"/>
                    <a:pt x="7494" y="1341"/>
                  </a:cubicBezTo>
                  <a:cubicBezTo>
                    <a:pt x="7494" y="1234"/>
                    <a:pt x="7407" y="1143"/>
                    <a:pt x="7297" y="1143"/>
                  </a:cubicBezTo>
                  <a:cubicBezTo>
                    <a:pt x="7289" y="1143"/>
                    <a:pt x="7281" y="1143"/>
                    <a:pt x="7273" y="1144"/>
                  </a:cubicBezTo>
                  <a:lnTo>
                    <a:pt x="4415" y="1144"/>
                  </a:lnTo>
                  <a:cubicBezTo>
                    <a:pt x="4292" y="932"/>
                    <a:pt x="4073" y="808"/>
                    <a:pt x="3833" y="808"/>
                  </a:cubicBezTo>
                  <a:cubicBezTo>
                    <a:pt x="3828" y="808"/>
                    <a:pt x="3824" y="808"/>
                    <a:pt x="3819" y="808"/>
                  </a:cubicBezTo>
                  <a:lnTo>
                    <a:pt x="3651" y="808"/>
                  </a:lnTo>
                  <a:lnTo>
                    <a:pt x="3651" y="539"/>
                  </a:lnTo>
                  <a:cubicBezTo>
                    <a:pt x="3651" y="246"/>
                    <a:pt x="3387" y="1"/>
                    <a:pt x="305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45"/>
            <p:cNvSpPr/>
            <p:nvPr/>
          </p:nvSpPr>
          <p:spPr>
            <a:xfrm>
              <a:off x="1436690" y="3477070"/>
              <a:ext cx="106579" cy="10681"/>
            </a:xfrm>
            <a:custGeom>
              <a:avLst/>
              <a:gdLst/>
              <a:ahLst/>
              <a:cxnLst/>
              <a:rect l="l" t="t" r="r" b="b"/>
              <a:pathLst>
                <a:path w="4071" h="408" extrusionOk="0">
                  <a:moveTo>
                    <a:pt x="263" y="1"/>
                  </a:moveTo>
                  <a:cubicBezTo>
                    <a:pt x="0" y="1"/>
                    <a:pt x="0" y="407"/>
                    <a:pt x="263" y="407"/>
                  </a:cubicBezTo>
                  <a:cubicBezTo>
                    <a:pt x="272" y="407"/>
                    <a:pt x="281" y="407"/>
                    <a:pt x="290" y="406"/>
                  </a:cubicBezTo>
                  <a:lnTo>
                    <a:pt x="3849" y="406"/>
                  </a:lnTo>
                  <a:cubicBezTo>
                    <a:pt x="3855" y="406"/>
                    <a:pt x="3861" y="406"/>
                    <a:pt x="3866" y="406"/>
                  </a:cubicBezTo>
                  <a:cubicBezTo>
                    <a:pt x="3975" y="406"/>
                    <a:pt x="4070" y="318"/>
                    <a:pt x="4070" y="204"/>
                  </a:cubicBezTo>
                  <a:cubicBezTo>
                    <a:pt x="4070" y="90"/>
                    <a:pt x="3975" y="2"/>
                    <a:pt x="3866" y="2"/>
                  </a:cubicBezTo>
                  <a:cubicBezTo>
                    <a:pt x="3861" y="2"/>
                    <a:pt x="3855" y="2"/>
                    <a:pt x="3849" y="2"/>
                  </a:cubicBezTo>
                  <a:lnTo>
                    <a:pt x="290" y="2"/>
                  </a:lnTo>
                  <a:cubicBezTo>
                    <a:pt x="281" y="1"/>
                    <a:pt x="272" y="1"/>
                    <a:pt x="26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45"/>
            <p:cNvSpPr/>
            <p:nvPr/>
          </p:nvSpPr>
          <p:spPr>
            <a:xfrm>
              <a:off x="1436690" y="3499585"/>
              <a:ext cx="106579" cy="10551"/>
            </a:xfrm>
            <a:custGeom>
              <a:avLst/>
              <a:gdLst/>
              <a:ahLst/>
              <a:cxnLst/>
              <a:rect l="l" t="t" r="r" b="b"/>
              <a:pathLst>
                <a:path w="4071" h="403" extrusionOk="0">
                  <a:moveTo>
                    <a:pt x="3872" y="1"/>
                  </a:moveTo>
                  <a:cubicBezTo>
                    <a:pt x="3865" y="1"/>
                    <a:pt x="3857" y="1"/>
                    <a:pt x="3849" y="2"/>
                  </a:cubicBezTo>
                  <a:lnTo>
                    <a:pt x="290" y="2"/>
                  </a:lnTo>
                  <a:cubicBezTo>
                    <a:pt x="280" y="1"/>
                    <a:pt x="272" y="1"/>
                    <a:pt x="263" y="1"/>
                  </a:cubicBezTo>
                  <a:cubicBezTo>
                    <a:pt x="1" y="1"/>
                    <a:pt x="1" y="402"/>
                    <a:pt x="263" y="402"/>
                  </a:cubicBezTo>
                  <a:cubicBezTo>
                    <a:pt x="272" y="402"/>
                    <a:pt x="280" y="402"/>
                    <a:pt x="290" y="401"/>
                  </a:cubicBezTo>
                  <a:lnTo>
                    <a:pt x="3849" y="401"/>
                  </a:lnTo>
                  <a:cubicBezTo>
                    <a:pt x="3857" y="402"/>
                    <a:pt x="3865" y="402"/>
                    <a:pt x="3872" y="402"/>
                  </a:cubicBezTo>
                  <a:cubicBezTo>
                    <a:pt x="3978" y="402"/>
                    <a:pt x="4070" y="311"/>
                    <a:pt x="4070" y="204"/>
                  </a:cubicBezTo>
                  <a:cubicBezTo>
                    <a:pt x="4070" y="92"/>
                    <a:pt x="3978" y="1"/>
                    <a:pt x="387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45"/>
            <p:cNvSpPr/>
            <p:nvPr/>
          </p:nvSpPr>
          <p:spPr>
            <a:xfrm>
              <a:off x="1436690" y="3545112"/>
              <a:ext cx="106579" cy="10681"/>
            </a:xfrm>
            <a:custGeom>
              <a:avLst/>
              <a:gdLst/>
              <a:ahLst/>
              <a:cxnLst/>
              <a:rect l="l" t="t" r="r" b="b"/>
              <a:pathLst>
                <a:path w="4071" h="408" extrusionOk="0">
                  <a:moveTo>
                    <a:pt x="263" y="1"/>
                  </a:moveTo>
                  <a:cubicBezTo>
                    <a:pt x="0" y="1"/>
                    <a:pt x="0" y="407"/>
                    <a:pt x="263" y="407"/>
                  </a:cubicBezTo>
                  <a:cubicBezTo>
                    <a:pt x="272" y="407"/>
                    <a:pt x="281" y="407"/>
                    <a:pt x="290" y="406"/>
                  </a:cubicBezTo>
                  <a:lnTo>
                    <a:pt x="3849" y="406"/>
                  </a:lnTo>
                  <a:cubicBezTo>
                    <a:pt x="3855" y="406"/>
                    <a:pt x="3861" y="406"/>
                    <a:pt x="3866" y="406"/>
                  </a:cubicBezTo>
                  <a:cubicBezTo>
                    <a:pt x="3975" y="406"/>
                    <a:pt x="4070" y="318"/>
                    <a:pt x="4070" y="204"/>
                  </a:cubicBezTo>
                  <a:cubicBezTo>
                    <a:pt x="4070" y="90"/>
                    <a:pt x="3975" y="1"/>
                    <a:pt x="3866" y="1"/>
                  </a:cubicBezTo>
                  <a:cubicBezTo>
                    <a:pt x="3861" y="1"/>
                    <a:pt x="3855" y="2"/>
                    <a:pt x="3849" y="2"/>
                  </a:cubicBezTo>
                  <a:lnTo>
                    <a:pt x="290" y="2"/>
                  </a:lnTo>
                  <a:cubicBezTo>
                    <a:pt x="281" y="1"/>
                    <a:pt x="272" y="1"/>
                    <a:pt x="26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45"/>
            <p:cNvSpPr/>
            <p:nvPr/>
          </p:nvSpPr>
          <p:spPr>
            <a:xfrm>
              <a:off x="1436690" y="3567626"/>
              <a:ext cx="106579" cy="10551"/>
            </a:xfrm>
            <a:custGeom>
              <a:avLst/>
              <a:gdLst/>
              <a:ahLst/>
              <a:cxnLst/>
              <a:rect l="l" t="t" r="r" b="b"/>
              <a:pathLst>
                <a:path w="4071" h="403" extrusionOk="0">
                  <a:moveTo>
                    <a:pt x="3872" y="1"/>
                  </a:moveTo>
                  <a:cubicBezTo>
                    <a:pt x="3865" y="1"/>
                    <a:pt x="3857" y="1"/>
                    <a:pt x="3849" y="2"/>
                  </a:cubicBezTo>
                  <a:lnTo>
                    <a:pt x="290" y="2"/>
                  </a:lnTo>
                  <a:cubicBezTo>
                    <a:pt x="280" y="1"/>
                    <a:pt x="272" y="1"/>
                    <a:pt x="263" y="1"/>
                  </a:cubicBezTo>
                  <a:cubicBezTo>
                    <a:pt x="1" y="1"/>
                    <a:pt x="1" y="402"/>
                    <a:pt x="263" y="402"/>
                  </a:cubicBezTo>
                  <a:cubicBezTo>
                    <a:pt x="272" y="402"/>
                    <a:pt x="280" y="402"/>
                    <a:pt x="290" y="401"/>
                  </a:cubicBezTo>
                  <a:lnTo>
                    <a:pt x="3849" y="401"/>
                  </a:lnTo>
                  <a:cubicBezTo>
                    <a:pt x="3857" y="402"/>
                    <a:pt x="3865" y="402"/>
                    <a:pt x="3872" y="402"/>
                  </a:cubicBezTo>
                  <a:cubicBezTo>
                    <a:pt x="3978" y="402"/>
                    <a:pt x="4070" y="311"/>
                    <a:pt x="4070" y="199"/>
                  </a:cubicBezTo>
                  <a:cubicBezTo>
                    <a:pt x="4070" y="92"/>
                    <a:pt x="3978" y="1"/>
                    <a:pt x="387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45"/>
            <p:cNvSpPr/>
            <p:nvPr/>
          </p:nvSpPr>
          <p:spPr>
            <a:xfrm>
              <a:off x="1436664" y="3613153"/>
              <a:ext cx="106605" cy="10655"/>
            </a:xfrm>
            <a:custGeom>
              <a:avLst/>
              <a:gdLst/>
              <a:ahLst/>
              <a:cxnLst/>
              <a:rect l="l" t="t" r="r" b="b"/>
              <a:pathLst>
                <a:path w="4072" h="407" extrusionOk="0">
                  <a:moveTo>
                    <a:pt x="264" y="1"/>
                  </a:moveTo>
                  <a:cubicBezTo>
                    <a:pt x="0" y="1"/>
                    <a:pt x="2" y="407"/>
                    <a:pt x="268" y="407"/>
                  </a:cubicBezTo>
                  <a:cubicBezTo>
                    <a:pt x="275" y="407"/>
                    <a:pt x="283" y="406"/>
                    <a:pt x="291" y="406"/>
                  </a:cubicBezTo>
                  <a:lnTo>
                    <a:pt x="3850" y="406"/>
                  </a:lnTo>
                  <a:cubicBezTo>
                    <a:pt x="3856" y="406"/>
                    <a:pt x="3862" y="406"/>
                    <a:pt x="3867" y="406"/>
                  </a:cubicBezTo>
                  <a:cubicBezTo>
                    <a:pt x="3976" y="406"/>
                    <a:pt x="4071" y="318"/>
                    <a:pt x="4071" y="204"/>
                  </a:cubicBezTo>
                  <a:cubicBezTo>
                    <a:pt x="4071" y="90"/>
                    <a:pt x="3976" y="1"/>
                    <a:pt x="3867" y="1"/>
                  </a:cubicBezTo>
                  <a:cubicBezTo>
                    <a:pt x="3862" y="1"/>
                    <a:pt x="3856" y="2"/>
                    <a:pt x="3850" y="2"/>
                  </a:cubicBezTo>
                  <a:lnTo>
                    <a:pt x="291" y="2"/>
                  </a:lnTo>
                  <a:cubicBezTo>
                    <a:pt x="281" y="1"/>
                    <a:pt x="273" y="1"/>
                    <a:pt x="26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45"/>
            <p:cNvSpPr/>
            <p:nvPr/>
          </p:nvSpPr>
          <p:spPr>
            <a:xfrm>
              <a:off x="1436690" y="3635668"/>
              <a:ext cx="106579" cy="10551"/>
            </a:xfrm>
            <a:custGeom>
              <a:avLst/>
              <a:gdLst/>
              <a:ahLst/>
              <a:cxnLst/>
              <a:rect l="l" t="t" r="r" b="b"/>
              <a:pathLst>
                <a:path w="4071" h="403" extrusionOk="0">
                  <a:moveTo>
                    <a:pt x="3872" y="1"/>
                  </a:moveTo>
                  <a:cubicBezTo>
                    <a:pt x="3865" y="1"/>
                    <a:pt x="3857" y="1"/>
                    <a:pt x="3849" y="2"/>
                  </a:cubicBezTo>
                  <a:lnTo>
                    <a:pt x="290" y="2"/>
                  </a:lnTo>
                  <a:cubicBezTo>
                    <a:pt x="280" y="1"/>
                    <a:pt x="272" y="1"/>
                    <a:pt x="263" y="1"/>
                  </a:cubicBezTo>
                  <a:cubicBezTo>
                    <a:pt x="1" y="1"/>
                    <a:pt x="1" y="402"/>
                    <a:pt x="263" y="402"/>
                  </a:cubicBezTo>
                  <a:cubicBezTo>
                    <a:pt x="272" y="402"/>
                    <a:pt x="280" y="402"/>
                    <a:pt x="290" y="401"/>
                  </a:cubicBezTo>
                  <a:lnTo>
                    <a:pt x="3849" y="401"/>
                  </a:lnTo>
                  <a:cubicBezTo>
                    <a:pt x="3855" y="401"/>
                    <a:pt x="3861" y="402"/>
                    <a:pt x="3866" y="402"/>
                  </a:cubicBezTo>
                  <a:cubicBezTo>
                    <a:pt x="3975" y="402"/>
                    <a:pt x="4070" y="313"/>
                    <a:pt x="4070" y="199"/>
                  </a:cubicBezTo>
                  <a:cubicBezTo>
                    <a:pt x="4070" y="91"/>
                    <a:pt x="3978" y="1"/>
                    <a:pt x="387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45"/>
            <p:cNvSpPr/>
            <p:nvPr/>
          </p:nvSpPr>
          <p:spPr>
            <a:xfrm>
              <a:off x="1363124" y="3467671"/>
              <a:ext cx="72859" cy="53748"/>
            </a:xfrm>
            <a:custGeom>
              <a:avLst/>
              <a:gdLst/>
              <a:ahLst/>
              <a:cxnLst/>
              <a:rect l="l" t="t" r="r" b="b"/>
              <a:pathLst>
                <a:path w="2783" h="2053" extrusionOk="0">
                  <a:moveTo>
                    <a:pt x="1778" y="443"/>
                  </a:moveTo>
                  <a:lnTo>
                    <a:pt x="1778" y="520"/>
                  </a:lnTo>
                  <a:lnTo>
                    <a:pt x="1336" y="861"/>
                  </a:lnTo>
                  <a:lnTo>
                    <a:pt x="1125" y="654"/>
                  </a:lnTo>
                  <a:cubicBezTo>
                    <a:pt x="1080" y="612"/>
                    <a:pt x="1022" y="590"/>
                    <a:pt x="963" y="590"/>
                  </a:cubicBezTo>
                  <a:cubicBezTo>
                    <a:pt x="910" y="590"/>
                    <a:pt x="856" y="608"/>
                    <a:pt x="813" y="645"/>
                  </a:cubicBezTo>
                  <a:cubicBezTo>
                    <a:pt x="722" y="717"/>
                    <a:pt x="717" y="851"/>
                    <a:pt x="798" y="928"/>
                  </a:cubicBezTo>
                  <a:lnTo>
                    <a:pt x="1154" y="1274"/>
                  </a:lnTo>
                  <a:cubicBezTo>
                    <a:pt x="1197" y="1317"/>
                    <a:pt x="1260" y="1341"/>
                    <a:pt x="1317" y="1341"/>
                  </a:cubicBezTo>
                  <a:cubicBezTo>
                    <a:pt x="1370" y="1341"/>
                    <a:pt x="1423" y="1327"/>
                    <a:pt x="1461" y="1293"/>
                  </a:cubicBezTo>
                  <a:lnTo>
                    <a:pt x="1778" y="1053"/>
                  </a:lnTo>
                  <a:lnTo>
                    <a:pt x="1778" y="1649"/>
                  </a:lnTo>
                  <a:lnTo>
                    <a:pt x="443" y="1649"/>
                  </a:lnTo>
                  <a:lnTo>
                    <a:pt x="443" y="443"/>
                  </a:lnTo>
                  <a:close/>
                  <a:moveTo>
                    <a:pt x="2534" y="1"/>
                  </a:moveTo>
                  <a:cubicBezTo>
                    <a:pt x="2484" y="1"/>
                    <a:pt x="2434" y="17"/>
                    <a:pt x="2393" y="49"/>
                  </a:cubicBezTo>
                  <a:lnTo>
                    <a:pt x="2187" y="207"/>
                  </a:lnTo>
                  <a:cubicBezTo>
                    <a:pt x="2120" y="102"/>
                    <a:pt x="2009" y="39"/>
                    <a:pt x="1884" y="39"/>
                  </a:cubicBezTo>
                  <a:lnTo>
                    <a:pt x="342" y="39"/>
                  </a:lnTo>
                  <a:cubicBezTo>
                    <a:pt x="339" y="39"/>
                    <a:pt x="336" y="39"/>
                    <a:pt x="333" y="39"/>
                  </a:cubicBezTo>
                  <a:cubicBezTo>
                    <a:pt x="154" y="39"/>
                    <a:pt x="10" y="172"/>
                    <a:pt x="1" y="352"/>
                  </a:cubicBezTo>
                  <a:lnTo>
                    <a:pt x="1" y="1745"/>
                  </a:lnTo>
                  <a:cubicBezTo>
                    <a:pt x="10" y="1919"/>
                    <a:pt x="154" y="2052"/>
                    <a:pt x="333" y="2052"/>
                  </a:cubicBezTo>
                  <a:cubicBezTo>
                    <a:pt x="336" y="2052"/>
                    <a:pt x="339" y="2052"/>
                    <a:pt x="342" y="2052"/>
                  </a:cubicBezTo>
                  <a:lnTo>
                    <a:pt x="1884" y="2052"/>
                  </a:lnTo>
                  <a:cubicBezTo>
                    <a:pt x="1887" y="2052"/>
                    <a:pt x="1890" y="2052"/>
                    <a:pt x="1893" y="2052"/>
                  </a:cubicBezTo>
                  <a:cubicBezTo>
                    <a:pt x="2067" y="2052"/>
                    <a:pt x="2216" y="1919"/>
                    <a:pt x="2225" y="1745"/>
                  </a:cubicBezTo>
                  <a:lnTo>
                    <a:pt x="2225" y="707"/>
                  </a:lnTo>
                  <a:lnTo>
                    <a:pt x="2682" y="356"/>
                  </a:lnTo>
                  <a:cubicBezTo>
                    <a:pt x="2773" y="289"/>
                    <a:pt x="2782" y="155"/>
                    <a:pt x="2706" y="73"/>
                  </a:cubicBezTo>
                  <a:cubicBezTo>
                    <a:pt x="2658" y="25"/>
                    <a:pt x="2595" y="1"/>
                    <a:pt x="253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45"/>
            <p:cNvSpPr/>
            <p:nvPr/>
          </p:nvSpPr>
          <p:spPr>
            <a:xfrm>
              <a:off x="1363124" y="3536184"/>
              <a:ext cx="72859" cy="53145"/>
            </a:xfrm>
            <a:custGeom>
              <a:avLst/>
              <a:gdLst/>
              <a:ahLst/>
              <a:cxnLst/>
              <a:rect l="l" t="t" r="r" b="b"/>
              <a:pathLst>
                <a:path w="2783" h="2030" extrusionOk="0">
                  <a:moveTo>
                    <a:pt x="1778" y="425"/>
                  </a:moveTo>
                  <a:lnTo>
                    <a:pt x="1778" y="521"/>
                  </a:lnTo>
                  <a:lnTo>
                    <a:pt x="1336" y="862"/>
                  </a:lnTo>
                  <a:lnTo>
                    <a:pt x="1125" y="655"/>
                  </a:lnTo>
                  <a:cubicBezTo>
                    <a:pt x="1080" y="613"/>
                    <a:pt x="1022" y="591"/>
                    <a:pt x="963" y="591"/>
                  </a:cubicBezTo>
                  <a:cubicBezTo>
                    <a:pt x="910" y="591"/>
                    <a:pt x="856" y="609"/>
                    <a:pt x="813" y="646"/>
                  </a:cubicBezTo>
                  <a:cubicBezTo>
                    <a:pt x="722" y="713"/>
                    <a:pt x="717" y="852"/>
                    <a:pt x="798" y="929"/>
                  </a:cubicBezTo>
                  <a:lnTo>
                    <a:pt x="1154" y="1275"/>
                  </a:lnTo>
                  <a:cubicBezTo>
                    <a:pt x="1197" y="1318"/>
                    <a:pt x="1260" y="1342"/>
                    <a:pt x="1317" y="1342"/>
                  </a:cubicBezTo>
                  <a:cubicBezTo>
                    <a:pt x="1370" y="1342"/>
                    <a:pt x="1423" y="1323"/>
                    <a:pt x="1461" y="1294"/>
                  </a:cubicBezTo>
                  <a:lnTo>
                    <a:pt x="1778" y="1054"/>
                  </a:lnTo>
                  <a:lnTo>
                    <a:pt x="1778" y="1631"/>
                  </a:lnTo>
                  <a:lnTo>
                    <a:pt x="443" y="1631"/>
                  </a:lnTo>
                  <a:lnTo>
                    <a:pt x="443" y="425"/>
                  </a:lnTo>
                  <a:close/>
                  <a:moveTo>
                    <a:pt x="2531" y="0"/>
                  </a:moveTo>
                  <a:cubicBezTo>
                    <a:pt x="2481" y="0"/>
                    <a:pt x="2431" y="16"/>
                    <a:pt x="2389" y="50"/>
                  </a:cubicBezTo>
                  <a:lnTo>
                    <a:pt x="2192" y="199"/>
                  </a:lnTo>
                  <a:cubicBezTo>
                    <a:pt x="2131" y="92"/>
                    <a:pt x="2017" y="21"/>
                    <a:pt x="1892" y="21"/>
                  </a:cubicBezTo>
                  <a:cubicBezTo>
                    <a:pt x="1887" y="21"/>
                    <a:pt x="1883" y="21"/>
                    <a:pt x="1879" y="21"/>
                  </a:cubicBezTo>
                  <a:lnTo>
                    <a:pt x="342" y="21"/>
                  </a:lnTo>
                  <a:cubicBezTo>
                    <a:pt x="336" y="21"/>
                    <a:pt x="330" y="21"/>
                    <a:pt x="324" y="21"/>
                  </a:cubicBezTo>
                  <a:cubicBezTo>
                    <a:pt x="150" y="21"/>
                    <a:pt x="10" y="157"/>
                    <a:pt x="1" y="329"/>
                  </a:cubicBezTo>
                  <a:lnTo>
                    <a:pt x="1" y="1722"/>
                  </a:lnTo>
                  <a:cubicBezTo>
                    <a:pt x="10" y="1894"/>
                    <a:pt x="150" y="2030"/>
                    <a:pt x="324" y="2030"/>
                  </a:cubicBezTo>
                  <a:cubicBezTo>
                    <a:pt x="330" y="2030"/>
                    <a:pt x="336" y="2030"/>
                    <a:pt x="342" y="2029"/>
                  </a:cubicBezTo>
                  <a:lnTo>
                    <a:pt x="1884" y="2029"/>
                  </a:lnTo>
                  <a:cubicBezTo>
                    <a:pt x="1890" y="2030"/>
                    <a:pt x="1896" y="2030"/>
                    <a:pt x="1901" y="2030"/>
                  </a:cubicBezTo>
                  <a:cubicBezTo>
                    <a:pt x="2072" y="2030"/>
                    <a:pt x="2216" y="1894"/>
                    <a:pt x="2225" y="1722"/>
                  </a:cubicBezTo>
                  <a:lnTo>
                    <a:pt x="2225" y="708"/>
                  </a:lnTo>
                  <a:lnTo>
                    <a:pt x="2682" y="358"/>
                  </a:lnTo>
                  <a:cubicBezTo>
                    <a:pt x="2773" y="290"/>
                    <a:pt x="2782" y="156"/>
                    <a:pt x="2706" y="74"/>
                  </a:cubicBezTo>
                  <a:cubicBezTo>
                    <a:pt x="2657" y="26"/>
                    <a:pt x="2594" y="0"/>
                    <a:pt x="253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45"/>
            <p:cNvSpPr/>
            <p:nvPr/>
          </p:nvSpPr>
          <p:spPr>
            <a:xfrm>
              <a:off x="1363124" y="3604750"/>
              <a:ext cx="72859" cy="52753"/>
            </a:xfrm>
            <a:custGeom>
              <a:avLst/>
              <a:gdLst/>
              <a:ahLst/>
              <a:cxnLst/>
              <a:rect l="l" t="t" r="r" b="b"/>
              <a:pathLst>
                <a:path w="2783" h="2015" extrusionOk="0">
                  <a:moveTo>
                    <a:pt x="1778" y="405"/>
                  </a:moveTo>
                  <a:lnTo>
                    <a:pt x="1778" y="554"/>
                  </a:lnTo>
                  <a:lnTo>
                    <a:pt x="1336" y="890"/>
                  </a:lnTo>
                  <a:lnTo>
                    <a:pt x="1125" y="688"/>
                  </a:lnTo>
                  <a:cubicBezTo>
                    <a:pt x="1079" y="645"/>
                    <a:pt x="1020" y="623"/>
                    <a:pt x="960" y="623"/>
                  </a:cubicBezTo>
                  <a:cubicBezTo>
                    <a:pt x="908" y="623"/>
                    <a:pt x="856" y="640"/>
                    <a:pt x="813" y="674"/>
                  </a:cubicBezTo>
                  <a:cubicBezTo>
                    <a:pt x="722" y="746"/>
                    <a:pt x="717" y="880"/>
                    <a:pt x="798" y="957"/>
                  </a:cubicBezTo>
                  <a:lnTo>
                    <a:pt x="1154" y="1308"/>
                  </a:lnTo>
                  <a:cubicBezTo>
                    <a:pt x="1197" y="1351"/>
                    <a:pt x="1260" y="1370"/>
                    <a:pt x="1317" y="1370"/>
                  </a:cubicBezTo>
                  <a:cubicBezTo>
                    <a:pt x="1370" y="1370"/>
                    <a:pt x="1423" y="1356"/>
                    <a:pt x="1461" y="1322"/>
                  </a:cubicBezTo>
                  <a:lnTo>
                    <a:pt x="1778" y="1082"/>
                  </a:lnTo>
                  <a:lnTo>
                    <a:pt x="1778" y="1611"/>
                  </a:lnTo>
                  <a:lnTo>
                    <a:pt x="443" y="1611"/>
                  </a:lnTo>
                  <a:lnTo>
                    <a:pt x="443" y="405"/>
                  </a:lnTo>
                  <a:close/>
                  <a:moveTo>
                    <a:pt x="324" y="1"/>
                  </a:moveTo>
                  <a:cubicBezTo>
                    <a:pt x="150" y="1"/>
                    <a:pt x="10" y="137"/>
                    <a:pt x="1" y="309"/>
                  </a:cubicBezTo>
                  <a:lnTo>
                    <a:pt x="1" y="1702"/>
                  </a:lnTo>
                  <a:cubicBezTo>
                    <a:pt x="10" y="1881"/>
                    <a:pt x="154" y="2014"/>
                    <a:pt x="333" y="2014"/>
                  </a:cubicBezTo>
                  <a:cubicBezTo>
                    <a:pt x="336" y="2014"/>
                    <a:pt x="339" y="2014"/>
                    <a:pt x="342" y="2014"/>
                  </a:cubicBezTo>
                  <a:lnTo>
                    <a:pt x="1884" y="2014"/>
                  </a:lnTo>
                  <a:cubicBezTo>
                    <a:pt x="1887" y="2014"/>
                    <a:pt x="1890" y="2014"/>
                    <a:pt x="1893" y="2014"/>
                  </a:cubicBezTo>
                  <a:cubicBezTo>
                    <a:pt x="2067" y="2014"/>
                    <a:pt x="2216" y="1881"/>
                    <a:pt x="2225" y="1702"/>
                  </a:cubicBezTo>
                  <a:lnTo>
                    <a:pt x="2225" y="732"/>
                  </a:lnTo>
                  <a:lnTo>
                    <a:pt x="2682" y="381"/>
                  </a:lnTo>
                  <a:cubicBezTo>
                    <a:pt x="2773" y="314"/>
                    <a:pt x="2782" y="179"/>
                    <a:pt x="2706" y="97"/>
                  </a:cubicBezTo>
                  <a:cubicBezTo>
                    <a:pt x="2658" y="50"/>
                    <a:pt x="2595" y="25"/>
                    <a:pt x="2533" y="25"/>
                  </a:cubicBezTo>
                  <a:cubicBezTo>
                    <a:pt x="2482" y="25"/>
                    <a:pt x="2432" y="41"/>
                    <a:pt x="2389" y="73"/>
                  </a:cubicBezTo>
                  <a:lnTo>
                    <a:pt x="2389" y="78"/>
                  </a:lnTo>
                  <a:lnTo>
                    <a:pt x="2211" y="217"/>
                  </a:lnTo>
                  <a:cubicBezTo>
                    <a:pt x="2159" y="87"/>
                    <a:pt x="2035" y="1"/>
                    <a:pt x="1896" y="1"/>
                  </a:cubicBezTo>
                  <a:cubicBezTo>
                    <a:pt x="1892" y="1"/>
                    <a:pt x="1888" y="1"/>
                    <a:pt x="1884" y="1"/>
                  </a:cubicBezTo>
                  <a:lnTo>
                    <a:pt x="342" y="1"/>
                  </a:lnTo>
                  <a:cubicBezTo>
                    <a:pt x="336" y="1"/>
                    <a:pt x="330" y="1"/>
                    <a:pt x="32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8" name="Google Shape;1288;p45"/>
          <p:cNvGrpSpPr/>
          <p:nvPr/>
        </p:nvGrpSpPr>
        <p:grpSpPr>
          <a:xfrm>
            <a:off x="2184548" y="3654055"/>
            <a:ext cx="354948" cy="286776"/>
            <a:chOff x="2184548" y="3859455"/>
            <a:chExt cx="354948" cy="286776"/>
          </a:xfrm>
        </p:grpSpPr>
        <p:sp>
          <p:nvSpPr>
            <p:cNvPr id="1289" name="Google Shape;1289;p45"/>
            <p:cNvSpPr/>
            <p:nvPr/>
          </p:nvSpPr>
          <p:spPr>
            <a:xfrm>
              <a:off x="2189810" y="3864743"/>
              <a:ext cx="68958" cy="276199"/>
            </a:xfrm>
            <a:custGeom>
              <a:avLst/>
              <a:gdLst/>
              <a:ahLst/>
              <a:cxnLst/>
              <a:rect l="l" t="t" r="r" b="b"/>
              <a:pathLst>
                <a:path w="2634" h="10550" extrusionOk="0">
                  <a:moveTo>
                    <a:pt x="1" y="0"/>
                  </a:moveTo>
                  <a:lnTo>
                    <a:pt x="1" y="10550"/>
                  </a:lnTo>
                  <a:lnTo>
                    <a:pt x="2634" y="10550"/>
                  </a:lnTo>
                  <a:lnTo>
                    <a:pt x="2634" y="6558"/>
                  </a:lnTo>
                  <a:lnTo>
                    <a:pt x="263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45"/>
            <p:cNvSpPr/>
            <p:nvPr/>
          </p:nvSpPr>
          <p:spPr>
            <a:xfrm>
              <a:off x="2189810" y="3864743"/>
              <a:ext cx="15629" cy="276199"/>
            </a:xfrm>
            <a:custGeom>
              <a:avLst/>
              <a:gdLst/>
              <a:ahLst/>
              <a:cxnLst/>
              <a:rect l="l" t="t" r="r" b="b"/>
              <a:pathLst>
                <a:path w="597" h="10550" extrusionOk="0">
                  <a:moveTo>
                    <a:pt x="1" y="0"/>
                  </a:moveTo>
                  <a:lnTo>
                    <a:pt x="1" y="10550"/>
                  </a:lnTo>
                  <a:lnTo>
                    <a:pt x="597" y="10550"/>
                  </a:lnTo>
                  <a:lnTo>
                    <a:pt x="59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45"/>
            <p:cNvSpPr/>
            <p:nvPr/>
          </p:nvSpPr>
          <p:spPr>
            <a:xfrm>
              <a:off x="2258742" y="3864743"/>
              <a:ext cx="68827" cy="276199"/>
            </a:xfrm>
            <a:custGeom>
              <a:avLst/>
              <a:gdLst/>
              <a:ahLst/>
              <a:cxnLst/>
              <a:rect l="l" t="t" r="r" b="b"/>
              <a:pathLst>
                <a:path w="2629" h="10550" extrusionOk="0">
                  <a:moveTo>
                    <a:pt x="1" y="0"/>
                  </a:moveTo>
                  <a:lnTo>
                    <a:pt x="1" y="6558"/>
                  </a:lnTo>
                  <a:lnTo>
                    <a:pt x="1" y="10550"/>
                  </a:lnTo>
                  <a:lnTo>
                    <a:pt x="2628" y="10550"/>
                  </a:lnTo>
                  <a:lnTo>
                    <a:pt x="262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45"/>
            <p:cNvSpPr/>
            <p:nvPr/>
          </p:nvSpPr>
          <p:spPr>
            <a:xfrm>
              <a:off x="2258742" y="3864743"/>
              <a:ext cx="15499" cy="276199"/>
            </a:xfrm>
            <a:custGeom>
              <a:avLst/>
              <a:gdLst/>
              <a:ahLst/>
              <a:cxnLst/>
              <a:rect l="l" t="t" r="r" b="b"/>
              <a:pathLst>
                <a:path w="592" h="10550" extrusionOk="0">
                  <a:moveTo>
                    <a:pt x="1" y="0"/>
                  </a:moveTo>
                  <a:lnTo>
                    <a:pt x="1" y="10550"/>
                  </a:lnTo>
                  <a:lnTo>
                    <a:pt x="592" y="10550"/>
                  </a:lnTo>
                  <a:lnTo>
                    <a:pt x="59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45"/>
            <p:cNvSpPr/>
            <p:nvPr/>
          </p:nvSpPr>
          <p:spPr>
            <a:xfrm>
              <a:off x="2327543" y="3864743"/>
              <a:ext cx="68958" cy="276199"/>
            </a:xfrm>
            <a:custGeom>
              <a:avLst/>
              <a:gdLst/>
              <a:ahLst/>
              <a:cxnLst/>
              <a:rect l="l" t="t" r="r" b="b"/>
              <a:pathLst>
                <a:path w="2634" h="10550" extrusionOk="0">
                  <a:moveTo>
                    <a:pt x="0" y="0"/>
                  </a:moveTo>
                  <a:lnTo>
                    <a:pt x="0" y="10550"/>
                  </a:lnTo>
                  <a:lnTo>
                    <a:pt x="2633" y="10550"/>
                  </a:lnTo>
                  <a:lnTo>
                    <a:pt x="2633" y="6558"/>
                  </a:lnTo>
                  <a:lnTo>
                    <a:pt x="263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45"/>
            <p:cNvSpPr/>
            <p:nvPr/>
          </p:nvSpPr>
          <p:spPr>
            <a:xfrm>
              <a:off x="2396475" y="3864743"/>
              <a:ext cx="68801" cy="276199"/>
            </a:xfrm>
            <a:custGeom>
              <a:avLst/>
              <a:gdLst/>
              <a:ahLst/>
              <a:cxnLst/>
              <a:rect l="l" t="t" r="r" b="b"/>
              <a:pathLst>
                <a:path w="2628" h="10550" extrusionOk="0">
                  <a:moveTo>
                    <a:pt x="0" y="0"/>
                  </a:moveTo>
                  <a:lnTo>
                    <a:pt x="0" y="10550"/>
                  </a:lnTo>
                  <a:lnTo>
                    <a:pt x="2628" y="10550"/>
                  </a:lnTo>
                  <a:lnTo>
                    <a:pt x="262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45"/>
            <p:cNvSpPr/>
            <p:nvPr/>
          </p:nvSpPr>
          <p:spPr>
            <a:xfrm>
              <a:off x="2465250" y="3864743"/>
              <a:ext cx="68958" cy="276199"/>
            </a:xfrm>
            <a:custGeom>
              <a:avLst/>
              <a:gdLst/>
              <a:ahLst/>
              <a:cxnLst/>
              <a:rect l="l" t="t" r="r" b="b"/>
              <a:pathLst>
                <a:path w="2634" h="10550" extrusionOk="0">
                  <a:moveTo>
                    <a:pt x="1" y="0"/>
                  </a:moveTo>
                  <a:lnTo>
                    <a:pt x="1" y="6558"/>
                  </a:lnTo>
                  <a:lnTo>
                    <a:pt x="1" y="10550"/>
                  </a:lnTo>
                  <a:lnTo>
                    <a:pt x="2633" y="10550"/>
                  </a:lnTo>
                  <a:lnTo>
                    <a:pt x="263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45"/>
            <p:cNvSpPr/>
            <p:nvPr/>
          </p:nvSpPr>
          <p:spPr>
            <a:xfrm>
              <a:off x="2327543" y="3864743"/>
              <a:ext cx="15629" cy="276199"/>
            </a:xfrm>
            <a:custGeom>
              <a:avLst/>
              <a:gdLst/>
              <a:ahLst/>
              <a:cxnLst/>
              <a:rect l="l" t="t" r="r" b="b"/>
              <a:pathLst>
                <a:path w="597" h="10550" extrusionOk="0">
                  <a:moveTo>
                    <a:pt x="0" y="0"/>
                  </a:moveTo>
                  <a:lnTo>
                    <a:pt x="0" y="10550"/>
                  </a:lnTo>
                  <a:lnTo>
                    <a:pt x="596" y="10550"/>
                  </a:lnTo>
                  <a:lnTo>
                    <a:pt x="59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45"/>
            <p:cNvSpPr/>
            <p:nvPr/>
          </p:nvSpPr>
          <p:spPr>
            <a:xfrm>
              <a:off x="2396475" y="3864743"/>
              <a:ext cx="15472" cy="276199"/>
            </a:xfrm>
            <a:custGeom>
              <a:avLst/>
              <a:gdLst/>
              <a:ahLst/>
              <a:cxnLst/>
              <a:rect l="l" t="t" r="r" b="b"/>
              <a:pathLst>
                <a:path w="591" h="10550" extrusionOk="0">
                  <a:moveTo>
                    <a:pt x="0" y="0"/>
                  </a:moveTo>
                  <a:lnTo>
                    <a:pt x="0" y="10550"/>
                  </a:lnTo>
                  <a:lnTo>
                    <a:pt x="591" y="10550"/>
                  </a:lnTo>
                  <a:lnTo>
                    <a:pt x="59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45"/>
            <p:cNvSpPr/>
            <p:nvPr/>
          </p:nvSpPr>
          <p:spPr>
            <a:xfrm>
              <a:off x="2465250" y="3864743"/>
              <a:ext cx="15629" cy="276199"/>
            </a:xfrm>
            <a:custGeom>
              <a:avLst/>
              <a:gdLst/>
              <a:ahLst/>
              <a:cxnLst/>
              <a:rect l="l" t="t" r="r" b="b"/>
              <a:pathLst>
                <a:path w="597" h="10550" extrusionOk="0">
                  <a:moveTo>
                    <a:pt x="1" y="0"/>
                  </a:moveTo>
                  <a:lnTo>
                    <a:pt x="1" y="10550"/>
                  </a:lnTo>
                  <a:lnTo>
                    <a:pt x="597" y="10550"/>
                  </a:lnTo>
                  <a:lnTo>
                    <a:pt x="59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45"/>
            <p:cNvSpPr/>
            <p:nvPr/>
          </p:nvSpPr>
          <p:spPr>
            <a:xfrm>
              <a:off x="2238505" y="3864743"/>
              <a:ext cx="40527" cy="171688"/>
            </a:xfrm>
            <a:custGeom>
              <a:avLst/>
              <a:gdLst/>
              <a:ahLst/>
              <a:cxnLst/>
              <a:rect l="l" t="t" r="r" b="b"/>
              <a:pathLst>
                <a:path w="1548" h="6558" extrusionOk="0">
                  <a:moveTo>
                    <a:pt x="0" y="0"/>
                  </a:moveTo>
                  <a:lnTo>
                    <a:pt x="0" y="6558"/>
                  </a:lnTo>
                  <a:lnTo>
                    <a:pt x="1547" y="6558"/>
                  </a:lnTo>
                  <a:lnTo>
                    <a:pt x="154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45"/>
            <p:cNvSpPr/>
            <p:nvPr/>
          </p:nvSpPr>
          <p:spPr>
            <a:xfrm>
              <a:off x="2238505" y="3864743"/>
              <a:ext cx="13352" cy="171688"/>
            </a:xfrm>
            <a:custGeom>
              <a:avLst/>
              <a:gdLst/>
              <a:ahLst/>
              <a:cxnLst/>
              <a:rect l="l" t="t" r="r" b="b"/>
              <a:pathLst>
                <a:path w="510" h="6558" extrusionOk="0">
                  <a:moveTo>
                    <a:pt x="0" y="0"/>
                  </a:moveTo>
                  <a:lnTo>
                    <a:pt x="0" y="6558"/>
                  </a:lnTo>
                  <a:lnTo>
                    <a:pt x="509" y="6558"/>
                  </a:lnTo>
                  <a:lnTo>
                    <a:pt x="50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45"/>
            <p:cNvSpPr/>
            <p:nvPr/>
          </p:nvSpPr>
          <p:spPr>
            <a:xfrm>
              <a:off x="2376212" y="3864743"/>
              <a:ext cx="40527" cy="171688"/>
            </a:xfrm>
            <a:custGeom>
              <a:avLst/>
              <a:gdLst/>
              <a:ahLst/>
              <a:cxnLst/>
              <a:rect l="l" t="t" r="r" b="b"/>
              <a:pathLst>
                <a:path w="1548" h="6558" extrusionOk="0">
                  <a:moveTo>
                    <a:pt x="1" y="0"/>
                  </a:moveTo>
                  <a:lnTo>
                    <a:pt x="1" y="6558"/>
                  </a:lnTo>
                  <a:lnTo>
                    <a:pt x="1548" y="6558"/>
                  </a:lnTo>
                  <a:lnTo>
                    <a:pt x="154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45"/>
            <p:cNvSpPr/>
            <p:nvPr/>
          </p:nvSpPr>
          <p:spPr>
            <a:xfrm>
              <a:off x="2376212" y="3864743"/>
              <a:ext cx="13352" cy="171688"/>
            </a:xfrm>
            <a:custGeom>
              <a:avLst/>
              <a:gdLst/>
              <a:ahLst/>
              <a:cxnLst/>
              <a:rect l="l" t="t" r="r" b="b"/>
              <a:pathLst>
                <a:path w="510" h="6558" extrusionOk="0">
                  <a:moveTo>
                    <a:pt x="1" y="0"/>
                  </a:moveTo>
                  <a:lnTo>
                    <a:pt x="1" y="6558"/>
                  </a:lnTo>
                  <a:lnTo>
                    <a:pt x="510" y="6558"/>
                  </a:lnTo>
                  <a:lnTo>
                    <a:pt x="51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45"/>
            <p:cNvSpPr/>
            <p:nvPr/>
          </p:nvSpPr>
          <p:spPr>
            <a:xfrm>
              <a:off x="2445013" y="3864743"/>
              <a:ext cx="40527" cy="171688"/>
            </a:xfrm>
            <a:custGeom>
              <a:avLst/>
              <a:gdLst/>
              <a:ahLst/>
              <a:cxnLst/>
              <a:rect l="l" t="t" r="r" b="b"/>
              <a:pathLst>
                <a:path w="1548" h="6558" extrusionOk="0">
                  <a:moveTo>
                    <a:pt x="0" y="0"/>
                  </a:moveTo>
                  <a:lnTo>
                    <a:pt x="0" y="6558"/>
                  </a:lnTo>
                  <a:lnTo>
                    <a:pt x="1547" y="6558"/>
                  </a:lnTo>
                  <a:lnTo>
                    <a:pt x="154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45"/>
            <p:cNvSpPr/>
            <p:nvPr/>
          </p:nvSpPr>
          <p:spPr>
            <a:xfrm>
              <a:off x="2445013" y="3864743"/>
              <a:ext cx="13352" cy="171688"/>
            </a:xfrm>
            <a:custGeom>
              <a:avLst/>
              <a:gdLst/>
              <a:ahLst/>
              <a:cxnLst/>
              <a:rect l="l" t="t" r="r" b="b"/>
              <a:pathLst>
                <a:path w="510" h="6558" extrusionOk="0">
                  <a:moveTo>
                    <a:pt x="0" y="0"/>
                  </a:moveTo>
                  <a:lnTo>
                    <a:pt x="0" y="6558"/>
                  </a:lnTo>
                  <a:lnTo>
                    <a:pt x="510" y="6558"/>
                  </a:lnTo>
                  <a:lnTo>
                    <a:pt x="51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45"/>
            <p:cNvSpPr/>
            <p:nvPr/>
          </p:nvSpPr>
          <p:spPr>
            <a:xfrm>
              <a:off x="2184548" y="3859455"/>
              <a:ext cx="354948" cy="286776"/>
            </a:xfrm>
            <a:custGeom>
              <a:avLst/>
              <a:gdLst/>
              <a:ahLst/>
              <a:cxnLst/>
              <a:rect l="l" t="t" r="r" b="b"/>
              <a:pathLst>
                <a:path w="13558" h="10954" extrusionOk="0">
                  <a:moveTo>
                    <a:pt x="8667" y="404"/>
                  </a:moveTo>
                  <a:lnTo>
                    <a:pt x="8667" y="6563"/>
                  </a:lnTo>
                  <a:lnTo>
                    <a:pt x="7523" y="6563"/>
                  </a:lnTo>
                  <a:lnTo>
                    <a:pt x="7523" y="404"/>
                  </a:lnTo>
                  <a:close/>
                  <a:moveTo>
                    <a:pt x="11295" y="404"/>
                  </a:moveTo>
                  <a:lnTo>
                    <a:pt x="11295" y="6563"/>
                  </a:lnTo>
                  <a:lnTo>
                    <a:pt x="10156" y="6563"/>
                  </a:lnTo>
                  <a:lnTo>
                    <a:pt x="10156" y="404"/>
                  </a:lnTo>
                  <a:close/>
                  <a:moveTo>
                    <a:pt x="1859" y="404"/>
                  </a:moveTo>
                  <a:lnTo>
                    <a:pt x="1859" y="6760"/>
                  </a:lnTo>
                  <a:cubicBezTo>
                    <a:pt x="1859" y="6875"/>
                    <a:pt x="1951" y="6961"/>
                    <a:pt x="2061" y="6961"/>
                  </a:cubicBezTo>
                  <a:lnTo>
                    <a:pt x="2633" y="6961"/>
                  </a:lnTo>
                  <a:lnTo>
                    <a:pt x="2633" y="10550"/>
                  </a:lnTo>
                  <a:lnTo>
                    <a:pt x="404" y="10550"/>
                  </a:lnTo>
                  <a:lnTo>
                    <a:pt x="404" y="404"/>
                  </a:lnTo>
                  <a:close/>
                  <a:moveTo>
                    <a:pt x="5261" y="404"/>
                  </a:moveTo>
                  <a:lnTo>
                    <a:pt x="5261" y="10550"/>
                  </a:lnTo>
                  <a:lnTo>
                    <a:pt x="3036" y="10550"/>
                  </a:lnTo>
                  <a:lnTo>
                    <a:pt x="3036" y="6961"/>
                  </a:lnTo>
                  <a:lnTo>
                    <a:pt x="3608" y="6961"/>
                  </a:lnTo>
                  <a:cubicBezTo>
                    <a:pt x="3719" y="6961"/>
                    <a:pt x="3810" y="6875"/>
                    <a:pt x="3810" y="6764"/>
                  </a:cubicBezTo>
                  <a:lnTo>
                    <a:pt x="3810" y="3796"/>
                  </a:lnTo>
                  <a:cubicBezTo>
                    <a:pt x="3810" y="3680"/>
                    <a:pt x="3719" y="3594"/>
                    <a:pt x="3608" y="3594"/>
                  </a:cubicBezTo>
                  <a:cubicBezTo>
                    <a:pt x="3498" y="3594"/>
                    <a:pt x="3406" y="3680"/>
                    <a:pt x="3406" y="3796"/>
                  </a:cubicBezTo>
                  <a:lnTo>
                    <a:pt x="3406" y="6558"/>
                  </a:lnTo>
                  <a:lnTo>
                    <a:pt x="2263" y="6558"/>
                  </a:lnTo>
                  <a:lnTo>
                    <a:pt x="2263" y="404"/>
                  </a:lnTo>
                  <a:lnTo>
                    <a:pt x="3406" y="404"/>
                  </a:lnTo>
                  <a:lnTo>
                    <a:pt x="3406" y="2859"/>
                  </a:lnTo>
                  <a:cubicBezTo>
                    <a:pt x="3406" y="2969"/>
                    <a:pt x="3498" y="3056"/>
                    <a:pt x="3608" y="3056"/>
                  </a:cubicBezTo>
                  <a:cubicBezTo>
                    <a:pt x="3719" y="3056"/>
                    <a:pt x="3810" y="2969"/>
                    <a:pt x="3810" y="2859"/>
                  </a:cubicBezTo>
                  <a:lnTo>
                    <a:pt x="3810" y="404"/>
                  </a:lnTo>
                  <a:close/>
                  <a:moveTo>
                    <a:pt x="7120" y="404"/>
                  </a:moveTo>
                  <a:lnTo>
                    <a:pt x="7120" y="6760"/>
                  </a:lnTo>
                  <a:cubicBezTo>
                    <a:pt x="7120" y="6875"/>
                    <a:pt x="7211" y="6961"/>
                    <a:pt x="7322" y="6961"/>
                  </a:cubicBezTo>
                  <a:lnTo>
                    <a:pt x="7893" y="6961"/>
                  </a:lnTo>
                  <a:lnTo>
                    <a:pt x="7893" y="10550"/>
                  </a:lnTo>
                  <a:lnTo>
                    <a:pt x="5664" y="10550"/>
                  </a:lnTo>
                  <a:lnTo>
                    <a:pt x="5664" y="404"/>
                  </a:lnTo>
                  <a:close/>
                  <a:moveTo>
                    <a:pt x="9752" y="404"/>
                  </a:moveTo>
                  <a:lnTo>
                    <a:pt x="9752" y="6760"/>
                  </a:lnTo>
                  <a:cubicBezTo>
                    <a:pt x="9752" y="6875"/>
                    <a:pt x="9839" y="6961"/>
                    <a:pt x="9949" y="6961"/>
                  </a:cubicBezTo>
                  <a:lnTo>
                    <a:pt x="10526" y="6961"/>
                  </a:lnTo>
                  <a:lnTo>
                    <a:pt x="10526" y="10550"/>
                  </a:lnTo>
                  <a:lnTo>
                    <a:pt x="8297" y="10550"/>
                  </a:lnTo>
                  <a:lnTo>
                    <a:pt x="8297" y="6961"/>
                  </a:lnTo>
                  <a:lnTo>
                    <a:pt x="8869" y="6961"/>
                  </a:lnTo>
                  <a:cubicBezTo>
                    <a:pt x="8979" y="6961"/>
                    <a:pt x="9070" y="6875"/>
                    <a:pt x="9070" y="6760"/>
                  </a:cubicBezTo>
                  <a:lnTo>
                    <a:pt x="9070" y="404"/>
                  </a:lnTo>
                  <a:close/>
                  <a:moveTo>
                    <a:pt x="202" y="0"/>
                  </a:moveTo>
                  <a:cubicBezTo>
                    <a:pt x="91" y="0"/>
                    <a:pt x="0" y="87"/>
                    <a:pt x="0" y="202"/>
                  </a:cubicBezTo>
                  <a:lnTo>
                    <a:pt x="0" y="10752"/>
                  </a:lnTo>
                  <a:cubicBezTo>
                    <a:pt x="0" y="10862"/>
                    <a:pt x="91" y="10954"/>
                    <a:pt x="202" y="10954"/>
                  </a:cubicBezTo>
                  <a:lnTo>
                    <a:pt x="13355" y="10954"/>
                  </a:lnTo>
                  <a:cubicBezTo>
                    <a:pt x="13466" y="10954"/>
                    <a:pt x="13557" y="10862"/>
                    <a:pt x="13557" y="10752"/>
                  </a:cubicBezTo>
                  <a:lnTo>
                    <a:pt x="13557" y="5410"/>
                  </a:lnTo>
                  <a:cubicBezTo>
                    <a:pt x="13557" y="5294"/>
                    <a:pt x="13466" y="5208"/>
                    <a:pt x="13355" y="5208"/>
                  </a:cubicBezTo>
                  <a:cubicBezTo>
                    <a:pt x="13245" y="5208"/>
                    <a:pt x="13154" y="5294"/>
                    <a:pt x="13154" y="5410"/>
                  </a:cubicBezTo>
                  <a:lnTo>
                    <a:pt x="13154" y="10550"/>
                  </a:lnTo>
                  <a:lnTo>
                    <a:pt x="10925" y="10550"/>
                  </a:lnTo>
                  <a:lnTo>
                    <a:pt x="10925" y="6966"/>
                  </a:lnTo>
                  <a:lnTo>
                    <a:pt x="11496" y="6966"/>
                  </a:lnTo>
                  <a:cubicBezTo>
                    <a:pt x="11607" y="6966"/>
                    <a:pt x="11698" y="6875"/>
                    <a:pt x="11698" y="6764"/>
                  </a:cubicBezTo>
                  <a:lnTo>
                    <a:pt x="11698" y="404"/>
                  </a:lnTo>
                  <a:lnTo>
                    <a:pt x="13154" y="404"/>
                  </a:lnTo>
                  <a:lnTo>
                    <a:pt x="13154" y="4468"/>
                  </a:lnTo>
                  <a:cubicBezTo>
                    <a:pt x="13154" y="4579"/>
                    <a:pt x="13245" y="4670"/>
                    <a:pt x="13355" y="4670"/>
                  </a:cubicBezTo>
                  <a:cubicBezTo>
                    <a:pt x="13466" y="4670"/>
                    <a:pt x="13557" y="4579"/>
                    <a:pt x="13557" y="4468"/>
                  </a:cubicBezTo>
                  <a:lnTo>
                    <a:pt x="13557" y="202"/>
                  </a:lnTo>
                  <a:cubicBezTo>
                    <a:pt x="13557" y="87"/>
                    <a:pt x="13466" y="0"/>
                    <a:pt x="1335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6" name="Google Shape;1306;p45"/>
          <p:cNvGrpSpPr/>
          <p:nvPr/>
        </p:nvGrpSpPr>
        <p:grpSpPr>
          <a:xfrm>
            <a:off x="3140511" y="3634708"/>
            <a:ext cx="216823" cy="334162"/>
            <a:chOff x="3140511" y="3840108"/>
            <a:chExt cx="216823" cy="334162"/>
          </a:xfrm>
        </p:grpSpPr>
        <p:sp>
          <p:nvSpPr>
            <p:cNvPr id="1307" name="Google Shape;1307;p45"/>
            <p:cNvSpPr/>
            <p:nvPr/>
          </p:nvSpPr>
          <p:spPr>
            <a:xfrm>
              <a:off x="3146925" y="3846155"/>
              <a:ext cx="210068" cy="246511"/>
            </a:xfrm>
            <a:custGeom>
              <a:avLst/>
              <a:gdLst/>
              <a:ahLst/>
              <a:cxnLst/>
              <a:rect l="l" t="t" r="r" b="b"/>
              <a:pathLst>
                <a:path w="8024" h="9416" extrusionOk="0">
                  <a:moveTo>
                    <a:pt x="4012" y="0"/>
                  </a:moveTo>
                  <a:cubicBezTo>
                    <a:pt x="3946" y="0"/>
                    <a:pt x="3880" y="30"/>
                    <a:pt x="3839" y="90"/>
                  </a:cubicBezTo>
                  <a:lnTo>
                    <a:pt x="164" y="5485"/>
                  </a:lnTo>
                  <a:cubicBezTo>
                    <a:pt x="1" y="5721"/>
                    <a:pt x="30" y="6038"/>
                    <a:pt x="231" y="6244"/>
                  </a:cubicBezTo>
                  <a:lnTo>
                    <a:pt x="1980" y="8017"/>
                  </a:lnTo>
                  <a:cubicBezTo>
                    <a:pt x="2086" y="8128"/>
                    <a:pt x="2148" y="8272"/>
                    <a:pt x="2148" y="8421"/>
                  </a:cubicBezTo>
                  <a:lnTo>
                    <a:pt x="2148" y="9415"/>
                  </a:lnTo>
                  <a:lnTo>
                    <a:pt x="5876" y="9415"/>
                  </a:lnTo>
                  <a:lnTo>
                    <a:pt x="5876" y="8421"/>
                  </a:lnTo>
                  <a:cubicBezTo>
                    <a:pt x="5876" y="8272"/>
                    <a:pt x="5934" y="8128"/>
                    <a:pt x="6044" y="8017"/>
                  </a:cubicBezTo>
                  <a:lnTo>
                    <a:pt x="7793" y="6244"/>
                  </a:lnTo>
                  <a:cubicBezTo>
                    <a:pt x="7995" y="6038"/>
                    <a:pt x="8024" y="5721"/>
                    <a:pt x="7860" y="5485"/>
                  </a:cubicBezTo>
                  <a:lnTo>
                    <a:pt x="4185" y="90"/>
                  </a:lnTo>
                  <a:cubicBezTo>
                    <a:pt x="4144" y="30"/>
                    <a:pt x="4078" y="0"/>
                    <a:pt x="401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45"/>
            <p:cNvSpPr/>
            <p:nvPr/>
          </p:nvSpPr>
          <p:spPr>
            <a:xfrm>
              <a:off x="3146925" y="3846182"/>
              <a:ext cx="112862" cy="246485"/>
            </a:xfrm>
            <a:custGeom>
              <a:avLst/>
              <a:gdLst/>
              <a:ahLst/>
              <a:cxnLst/>
              <a:rect l="l" t="t" r="r" b="b"/>
              <a:pathLst>
                <a:path w="4311" h="9415" extrusionOk="0">
                  <a:moveTo>
                    <a:pt x="4012" y="1"/>
                  </a:moveTo>
                  <a:cubicBezTo>
                    <a:pt x="3945" y="1"/>
                    <a:pt x="3878" y="32"/>
                    <a:pt x="3834" y="94"/>
                  </a:cubicBezTo>
                  <a:lnTo>
                    <a:pt x="164" y="5484"/>
                  </a:lnTo>
                  <a:cubicBezTo>
                    <a:pt x="1" y="5720"/>
                    <a:pt x="30" y="6037"/>
                    <a:pt x="231" y="6243"/>
                  </a:cubicBezTo>
                  <a:lnTo>
                    <a:pt x="1980" y="8021"/>
                  </a:lnTo>
                  <a:cubicBezTo>
                    <a:pt x="2086" y="8127"/>
                    <a:pt x="2148" y="8271"/>
                    <a:pt x="2148" y="8424"/>
                  </a:cubicBezTo>
                  <a:lnTo>
                    <a:pt x="2148" y="9414"/>
                  </a:lnTo>
                  <a:lnTo>
                    <a:pt x="2744" y="9414"/>
                  </a:lnTo>
                  <a:lnTo>
                    <a:pt x="2744" y="8424"/>
                  </a:lnTo>
                  <a:cubicBezTo>
                    <a:pt x="2744" y="8271"/>
                    <a:pt x="2686" y="8127"/>
                    <a:pt x="2581" y="8016"/>
                  </a:cubicBezTo>
                  <a:lnTo>
                    <a:pt x="827" y="6243"/>
                  </a:lnTo>
                  <a:cubicBezTo>
                    <a:pt x="625" y="6037"/>
                    <a:pt x="597" y="5720"/>
                    <a:pt x="760" y="5484"/>
                  </a:cubicBezTo>
                  <a:lnTo>
                    <a:pt x="4310" y="272"/>
                  </a:lnTo>
                  <a:lnTo>
                    <a:pt x="4185" y="94"/>
                  </a:lnTo>
                  <a:cubicBezTo>
                    <a:pt x="4144" y="32"/>
                    <a:pt x="4078" y="1"/>
                    <a:pt x="40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45"/>
            <p:cNvSpPr/>
            <p:nvPr/>
          </p:nvSpPr>
          <p:spPr>
            <a:xfrm>
              <a:off x="3229182" y="3996298"/>
              <a:ext cx="45422" cy="29191"/>
            </a:xfrm>
            <a:custGeom>
              <a:avLst/>
              <a:gdLst/>
              <a:ahLst/>
              <a:cxnLst/>
              <a:rect l="l" t="t" r="r" b="b"/>
              <a:pathLst>
                <a:path w="1735" h="1115" extrusionOk="0">
                  <a:moveTo>
                    <a:pt x="558" y="0"/>
                  </a:moveTo>
                  <a:cubicBezTo>
                    <a:pt x="251" y="0"/>
                    <a:pt x="1" y="250"/>
                    <a:pt x="1" y="557"/>
                  </a:cubicBezTo>
                  <a:cubicBezTo>
                    <a:pt x="1" y="865"/>
                    <a:pt x="251" y="1115"/>
                    <a:pt x="558" y="1115"/>
                  </a:cubicBezTo>
                  <a:lnTo>
                    <a:pt x="1178" y="1115"/>
                  </a:lnTo>
                  <a:cubicBezTo>
                    <a:pt x="1485" y="1115"/>
                    <a:pt x="1735" y="865"/>
                    <a:pt x="1735" y="557"/>
                  </a:cubicBezTo>
                  <a:cubicBezTo>
                    <a:pt x="1735" y="250"/>
                    <a:pt x="1485" y="0"/>
                    <a:pt x="117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45"/>
            <p:cNvSpPr/>
            <p:nvPr/>
          </p:nvSpPr>
          <p:spPr>
            <a:xfrm>
              <a:off x="3225282" y="4003078"/>
              <a:ext cx="53224" cy="22410"/>
            </a:xfrm>
            <a:custGeom>
              <a:avLst/>
              <a:gdLst/>
              <a:ahLst/>
              <a:cxnLst/>
              <a:rect l="l" t="t" r="r" b="b"/>
              <a:pathLst>
                <a:path w="2033" h="856" extrusionOk="0">
                  <a:moveTo>
                    <a:pt x="236" y="1"/>
                  </a:moveTo>
                  <a:cubicBezTo>
                    <a:pt x="1" y="375"/>
                    <a:pt x="270" y="856"/>
                    <a:pt x="707" y="856"/>
                  </a:cubicBezTo>
                  <a:lnTo>
                    <a:pt x="1327" y="856"/>
                  </a:lnTo>
                  <a:cubicBezTo>
                    <a:pt x="1764" y="856"/>
                    <a:pt x="2033" y="375"/>
                    <a:pt x="1802" y="1"/>
                  </a:cubicBezTo>
                  <a:lnTo>
                    <a:pt x="1802" y="1"/>
                  </a:lnTo>
                  <a:cubicBezTo>
                    <a:pt x="1697" y="169"/>
                    <a:pt x="1519" y="265"/>
                    <a:pt x="1327" y="265"/>
                  </a:cubicBezTo>
                  <a:lnTo>
                    <a:pt x="707" y="265"/>
                  </a:lnTo>
                  <a:cubicBezTo>
                    <a:pt x="515" y="265"/>
                    <a:pt x="337" y="169"/>
                    <a:pt x="23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45"/>
            <p:cNvSpPr/>
            <p:nvPr/>
          </p:nvSpPr>
          <p:spPr>
            <a:xfrm>
              <a:off x="3212218" y="4134135"/>
              <a:ext cx="79509" cy="34348"/>
            </a:xfrm>
            <a:custGeom>
              <a:avLst/>
              <a:gdLst/>
              <a:ahLst/>
              <a:cxnLst/>
              <a:rect l="l" t="t" r="r" b="b"/>
              <a:pathLst>
                <a:path w="3037" h="1312" extrusionOk="0">
                  <a:moveTo>
                    <a:pt x="0" y="0"/>
                  </a:moveTo>
                  <a:lnTo>
                    <a:pt x="0" y="990"/>
                  </a:lnTo>
                  <a:cubicBezTo>
                    <a:pt x="0" y="1168"/>
                    <a:pt x="144" y="1312"/>
                    <a:pt x="327" y="1312"/>
                  </a:cubicBezTo>
                  <a:lnTo>
                    <a:pt x="2710" y="1312"/>
                  </a:lnTo>
                  <a:cubicBezTo>
                    <a:pt x="2887" y="1312"/>
                    <a:pt x="3036" y="1168"/>
                    <a:pt x="3036" y="990"/>
                  </a:cubicBezTo>
                  <a:lnTo>
                    <a:pt x="303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45"/>
            <p:cNvSpPr/>
            <p:nvPr/>
          </p:nvSpPr>
          <p:spPr>
            <a:xfrm>
              <a:off x="3212218" y="4134135"/>
              <a:ext cx="24164" cy="34348"/>
            </a:xfrm>
            <a:custGeom>
              <a:avLst/>
              <a:gdLst/>
              <a:ahLst/>
              <a:cxnLst/>
              <a:rect l="l" t="t" r="r" b="b"/>
              <a:pathLst>
                <a:path w="923" h="1312" extrusionOk="0">
                  <a:moveTo>
                    <a:pt x="0" y="0"/>
                  </a:moveTo>
                  <a:lnTo>
                    <a:pt x="0" y="990"/>
                  </a:lnTo>
                  <a:cubicBezTo>
                    <a:pt x="0" y="1168"/>
                    <a:pt x="144" y="1312"/>
                    <a:pt x="327" y="1312"/>
                  </a:cubicBezTo>
                  <a:lnTo>
                    <a:pt x="923" y="1312"/>
                  </a:lnTo>
                  <a:cubicBezTo>
                    <a:pt x="745" y="1312"/>
                    <a:pt x="601" y="1168"/>
                    <a:pt x="601" y="990"/>
                  </a:cubicBezTo>
                  <a:lnTo>
                    <a:pt x="60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45"/>
            <p:cNvSpPr/>
            <p:nvPr/>
          </p:nvSpPr>
          <p:spPr>
            <a:xfrm>
              <a:off x="3190069" y="4092012"/>
              <a:ext cx="123779" cy="42647"/>
            </a:xfrm>
            <a:custGeom>
              <a:avLst/>
              <a:gdLst/>
              <a:ahLst/>
              <a:cxnLst/>
              <a:rect l="l" t="t" r="r" b="b"/>
              <a:pathLst>
                <a:path w="4728" h="1629" extrusionOk="0">
                  <a:moveTo>
                    <a:pt x="361" y="0"/>
                  </a:moveTo>
                  <a:cubicBezTo>
                    <a:pt x="159" y="0"/>
                    <a:pt x="1" y="159"/>
                    <a:pt x="1" y="360"/>
                  </a:cubicBezTo>
                  <a:lnTo>
                    <a:pt x="1" y="1268"/>
                  </a:lnTo>
                  <a:cubicBezTo>
                    <a:pt x="1" y="1470"/>
                    <a:pt x="159" y="1629"/>
                    <a:pt x="361" y="1629"/>
                  </a:cubicBezTo>
                  <a:lnTo>
                    <a:pt x="4368" y="1629"/>
                  </a:lnTo>
                  <a:cubicBezTo>
                    <a:pt x="4569" y="1629"/>
                    <a:pt x="4728" y="1470"/>
                    <a:pt x="4728" y="1268"/>
                  </a:cubicBezTo>
                  <a:lnTo>
                    <a:pt x="4728" y="356"/>
                  </a:lnTo>
                  <a:cubicBezTo>
                    <a:pt x="4728" y="159"/>
                    <a:pt x="4564" y="0"/>
                    <a:pt x="436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45"/>
            <p:cNvSpPr/>
            <p:nvPr/>
          </p:nvSpPr>
          <p:spPr>
            <a:xfrm>
              <a:off x="3190069" y="4109474"/>
              <a:ext cx="123779" cy="25185"/>
            </a:xfrm>
            <a:custGeom>
              <a:avLst/>
              <a:gdLst/>
              <a:ahLst/>
              <a:cxnLst/>
              <a:rect l="l" t="t" r="r" b="b"/>
              <a:pathLst>
                <a:path w="4728" h="962" extrusionOk="0">
                  <a:moveTo>
                    <a:pt x="1" y="1"/>
                  </a:moveTo>
                  <a:lnTo>
                    <a:pt x="1" y="601"/>
                  </a:lnTo>
                  <a:cubicBezTo>
                    <a:pt x="1" y="798"/>
                    <a:pt x="159" y="962"/>
                    <a:pt x="361" y="962"/>
                  </a:cubicBezTo>
                  <a:lnTo>
                    <a:pt x="4368" y="962"/>
                  </a:lnTo>
                  <a:cubicBezTo>
                    <a:pt x="4569" y="962"/>
                    <a:pt x="4728" y="798"/>
                    <a:pt x="4728" y="601"/>
                  </a:cubicBezTo>
                  <a:lnTo>
                    <a:pt x="4728" y="1"/>
                  </a:lnTo>
                  <a:cubicBezTo>
                    <a:pt x="4728" y="203"/>
                    <a:pt x="4569" y="361"/>
                    <a:pt x="4368" y="361"/>
                  </a:cubicBezTo>
                  <a:lnTo>
                    <a:pt x="361" y="361"/>
                  </a:lnTo>
                  <a:cubicBezTo>
                    <a:pt x="159" y="361"/>
                    <a:pt x="1" y="203"/>
                    <a:pt x="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45"/>
            <p:cNvSpPr/>
            <p:nvPr/>
          </p:nvSpPr>
          <p:spPr>
            <a:xfrm>
              <a:off x="3140511" y="3840108"/>
              <a:ext cx="216823" cy="334162"/>
            </a:xfrm>
            <a:custGeom>
              <a:avLst/>
              <a:gdLst/>
              <a:ahLst/>
              <a:cxnLst/>
              <a:rect l="l" t="t" r="r" b="b"/>
              <a:pathLst>
                <a:path w="8282" h="12764" extrusionOk="0">
                  <a:moveTo>
                    <a:pt x="4565" y="6178"/>
                  </a:moveTo>
                  <a:cubicBezTo>
                    <a:pt x="4752" y="6178"/>
                    <a:pt x="4901" y="6331"/>
                    <a:pt x="4901" y="6514"/>
                  </a:cubicBezTo>
                  <a:cubicBezTo>
                    <a:pt x="4901" y="6696"/>
                    <a:pt x="4752" y="6850"/>
                    <a:pt x="4565" y="6850"/>
                  </a:cubicBezTo>
                  <a:lnTo>
                    <a:pt x="3950" y="6850"/>
                  </a:lnTo>
                  <a:cubicBezTo>
                    <a:pt x="3762" y="6850"/>
                    <a:pt x="3613" y="6696"/>
                    <a:pt x="3613" y="6514"/>
                  </a:cubicBezTo>
                  <a:cubicBezTo>
                    <a:pt x="3613" y="6331"/>
                    <a:pt x="3762" y="6178"/>
                    <a:pt x="3950" y="6178"/>
                  </a:cubicBezTo>
                  <a:close/>
                  <a:moveTo>
                    <a:pt x="6261" y="9862"/>
                  </a:moveTo>
                  <a:cubicBezTo>
                    <a:pt x="6337" y="9862"/>
                    <a:pt x="6395" y="9925"/>
                    <a:pt x="6395" y="9997"/>
                  </a:cubicBezTo>
                  <a:lnTo>
                    <a:pt x="6395" y="10866"/>
                  </a:lnTo>
                  <a:cubicBezTo>
                    <a:pt x="6395" y="10938"/>
                    <a:pt x="6337" y="10996"/>
                    <a:pt x="6261" y="11001"/>
                  </a:cubicBezTo>
                  <a:lnTo>
                    <a:pt x="2254" y="11001"/>
                  </a:lnTo>
                  <a:cubicBezTo>
                    <a:pt x="2177" y="10996"/>
                    <a:pt x="2119" y="10938"/>
                    <a:pt x="2119" y="10866"/>
                  </a:cubicBezTo>
                  <a:lnTo>
                    <a:pt x="2119" y="9997"/>
                  </a:lnTo>
                  <a:cubicBezTo>
                    <a:pt x="2119" y="9925"/>
                    <a:pt x="2177" y="9862"/>
                    <a:pt x="2254" y="9862"/>
                  </a:cubicBezTo>
                  <a:close/>
                  <a:moveTo>
                    <a:pt x="4257" y="1"/>
                  </a:moveTo>
                  <a:cubicBezTo>
                    <a:pt x="4120" y="1"/>
                    <a:pt x="3983" y="64"/>
                    <a:pt x="3897" y="192"/>
                  </a:cubicBezTo>
                  <a:lnTo>
                    <a:pt x="222" y="5582"/>
                  </a:lnTo>
                  <a:cubicBezTo>
                    <a:pt x="1" y="5909"/>
                    <a:pt x="39" y="6346"/>
                    <a:pt x="318" y="6624"/>
                  </a:cubicBezTo>
                  <a:lnTo>
                    <a:pt x="2067" y="8402"/>
                  </a:lnTo>
                  <a:cubicBezTo>
                    <a:pt x="2134" y="8464"/>
                    <a:pt x="2167" y="8556"/>
                    <a:pt x="2167" y="8647"/>
                  </a:cubicBezTo>
                  <a:lnTo>
                    <a:pt x="2167" y="9420"/>
                  </a:lnTo>
                  <a:cubicBezTo>
                    <a:pt x="1884" y="9464"/>
                    <a:pt x="1668" y="9709"/>
                    <a:pt x="1668" y="9997"/>
                  </a:cubicBezTo>
                  <a:lnTo>
                    <a:pt x="1668" y="10866"/>
                  </a:lnTo>
                  <a:cubicBezTo>
                    <a:pt x="1668" y="11188"/>
                    <a:pt x="1932" y="11448"/>
                    <a:pt x="2254" y="11448"/>
                  </a:cubicBezTo>
                  <a:lnTo>
                    <a:pt x="2518" y="11448"/>
                  </a:lnTo>
                  <a:lnTo>
                    <a:pt x="2518" y="12211"/>
                  </a:lnTo>
                  <a:cubicBezTo>
                    <a:pt x="2518" y="12514"/>
                    <a:pt x="2763" y="12764"/>
                    <a:pt x="3066" y="12764"/>
                  </a:cubicBezTo>
                  <a:lnTo>
                    <a:pt x="3705" y="12764"/>
                  </a:lnTo>
                  <a:cubicBezTo>
                    <a:pt x="4003" y="12764"/>
                    <a:pt x="4003" y="12312"/>
                    <a:pt x="3705" y="12312"/>
                  </a:cubicBezTo>
                  <a:lnTo>
                    <a:pt x="3066" y="12312"/>
                  </a:lnTo>
                  <a:cubicBezTo>
                    <a:pt x="3008" y="12312"/>
                    <a:pt x="2965" y="12269"/>
                    <a:pt x="2965" y="12211"/>
                  </a:cubicBezTo>
                  <a:lnTo>
                    <a:pt x="2965" y="11448"/>
                  </a:lnTo>
                  <a:lnTo>
                    <a:pt x="5545" y="11448"/>
                  </a:lnTo>
                  <a:lnTo>
                    <a:pt x="5545" y="12211"/>
                  </a:lnTo>
                  <a:cubicBezTo>
                    <a:pt x="5545" y="12269"/>
                    <a:pt x="5501" y="12312"/>
                    <a:pt x="5444" y="12312"/>
                  </a:cubicBezTo>
                  <a:lnTo>
                    <a:pt x="4747" y="12312"/>
                  </a:lnTo>
                  <a:cubicBezTo>
                    <a:pt x="4445" y="12312"/>
                    <a:pt x="4445" y="12764"/>
                    <a:pt x="4747" y="12764"/>
                  </a:cubicBezTo>
                  <a:lnTo>
                    <a:pt x="5444" y="12764"/>
                  </a:lnTo>
                  <a:cubicBezTo>
                    <a:pt x="5746" y="12764"/>
                    <a:pt x="5996" y="12514"/>
                    <a:pt x="5996" y="12211"/>
                  </a:cubicBezTo>
                  <a:lnTo>
                    <a:pt x="5996" y="11448"/>
                  </a:lnTo>
                  <a:lnTo>
                    <a:pt x="6261" y="11448"/>
                  </a:lnTo>
                  <a:cubicBezTo>
                    <a:pt x="6582" y="11448"/>
                    <a:pt x="6842" y="11188"/>
                    <a:pt x="6842" y="10866"/>
                  </a:cubicBezTo>
                  <a:lnTo>
                    <a:pt x="6842" y="9997"/>
                  </a:lnTo>
                  <a:cubicBezTo>
                    <a:pt x="6842" y="9709"/>
                    <a:pt x="6630" y="9464"/>
                    <a:pt x="6342" y="9420"/>
                  </a:cubicBezTo>
                  <a:lnTo>
                    <a:pt x="6342" y="8647"/>
                  </a:lnTo>
                  <a:cubicBezTo>
                    <a:pt x="6342" y="8551"/>
                    <a:pt x="6381" y="8464"/>
                    <a:pt x="6443" y="8397"/>
                  </a:cubicBezTo>
                  <a:lnTo>
                    <a:pt x="8120" y="6696"/>
                  </a:lnTo>
                  <a:cubicBezTo>
                    <a:pt x="8281" y="6535"/>
                    <a:pt x="8134" y="6314"/>
                    <a:pt x="7961" y="6314"/>
                  </a:cubicBezTo>
                  <a:cubicBezTo>
                    <a:pt x="7908" y="6314"/>
                    <a:pt x="7852" y="6335"/>
                    <a:pt x="7803" y="6384"/>
                  </a:cubicBezTo>
                  <a:lnTo>
                    <a:pt x="7807" y="6384"/>
                  </a:lnTo>
                  <a:lnTo>
                    <a:pt x="6126" y="8085"/>
                  </a:lnTo>
                  <a:cubicBezTo>
                    <a:pt x="5982" y="8234"/>
                    <a:pt x="5895" y="8435"/>
                    <a:pt x="5900" y="8647"/>
                  </a:cubicBezTo>
                  <a:lnTo>
                    <a:pt x="5900" y="9415"/>
                  </a:lnTo>
                  <a:lnTo>
                    <a:pt x="2619" y="9415"/>
                  </a:lnTo>
                  <a:lnTo>
                    <a:pt x="2619" y="8647"/>
                  </a:lnTo>
                  <a:cubicBezTo>
                    <a:pt x="2619" y="8435"/>
                    <a:pt x="2537" y="8234"/>
                    <a:pt x="2388" y="8085"/>
                  </a:cubicBezTo>
                  <a:lnTo>
                    <a:pt x="635" y="6312"/>
                  </a:lnTo>
                  <a:cubicBezTo>
                    <a:pt x="510" y="6182"/>
                    <a:pt x="491" y="5981"/>
                    <a:pt x="592" y="5832"/>
                  </a:cubicBezTo>
                  <a:lnTo>
                    <a:pt x="4031" y="787"/>
                  </a:lnTo>
                  <a:lnTo>
                    <a:pt x="4031" y="5736"/>
                  </a:lnTo>
                  <a:lnTo>
                    <a:pt x="3950" y="5736"/>
                  </a:lnTo>
                  <a:cubicBezTo>
                    <a:pt x="3517" y="5736"/>
                    <a:pt x="3167" y="6082"/>
                    <a:pt x="3167" y="6514"/>
                  </a:cubicBezTo>
                  <a:cubicBezTo>
                    <a:pt x="3167" y="6946"/>
                    <a:pt x="3517" y="7297"/>
                    <a:pt x="3950" y="7297"/>
                  </a:cubicBezTo>
                  <a:lnTo>
                    <a:pt x="4565" y="7297"/>
                  </a:lnTo>
                  <a:cubicBezTo>
                    <a:pt x="4997" y="7297"/>
                    <a:pt x="5348" y="6946"/>
                    <a:pt x="5348" y="6514"/>
                  </a:cubicBezTo>
                  <a:cubicBezTo>
                    <a:pt x="5348" y="6082"/>
                    <a:pt x="4997" y="5736"/>
                    <a:pt x="4565" y="5736"/>
                  </a:cubicBezTo>
                  <a:lnTo>
                    <a:pt x="4483" y="5736"/>
                  </a:lnTo>
                  <a:lnTo>
                    <a:pt x="4483" y="787"/>
                  </a:lnTo>
                  <a:lnTo>
                    <a:pt x="7779" y="5620"/>
                  </a:lnTo>
                  <a:cubicBezTo>
                    <a:pt x="7827" y="5698"/>
                    <a:pt x="7894" y="5730"/>
                    <a:pt x="7961" y="5730"/>
                  </a:cubicBezTo>
                  <a:cubicBezTo>
                    <a:pt x="8122" y="5730"/>
                    <a:pt x="8277" y="5547"/>
                    <a:pt x="8149" y="5371"/>
                  </a:cubicBezTo>
                  <a:lnTo>
                    <a:pt x="4618" y="192"/>
                  </a:lnTo>
                  <a:cubicBezTo>
                    <a:pt x="4531" y="64"/>
                    <a:pt x="4394" y="1"/>
                    <a:pt x="425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6" name="Google Shape;1316;p45"/>
          <p:cNvGrpSpPr/>
          <p:nvPr/>
        </p:nvGrpSpPr>
        <p:grpSpPr>
          <a:xfrm>
            <a:off x="883193" y="3157394"/>
            <a:ext cx="275099" cy="363876"/>
            <a:chOff x="883193" y="3362794"/>
            <a:chExt cx="275099" cy="363876"/>
          </a:xfrm>
        </p:grpSpPr>
        <p:sp>
          <p:nvSpPr>
            <p:cNvPr id="1317" name="Google Shape;1317;p45"/>
            <p:cNvSpPr/>
            <p:nvPr/>
          </p:nvSpPr>
          <p:spPr>
            <a:xfrm>
              <a:off x="889869" y="3373475"/>
              <a:ext cx="261748" cy="347906"/>
            </a:xfrm>
            <a:custGeom>
              <a:avLst/>
              <a:gdLst/>
              <a:ahLst/>
              <a:cxnLst/>
              <a:rect l="l" t="t" r="r" b="b"/>
              <a:pathLst>
                <a:path w="9998" h="13289" extrusionOk="0">
                  <a:moveTo>
                    <a:pt x="3699" y="1"/>
                  </a:moveTo>
                  <a:lnTo>
                    <a:pt x="3699" y="5621"/>
                  </a:lnTo>
                  <a:cubicBezTo>
                    <a:pt x="3695" y="5761"/>
                    <a:pt x="3661" y="5900"/>
                    <a:pt x="3594" y="6025"/>
                  </a:cubicBezTo>
                  <a:lnTo>
                    <a:pt x="231" y="12337"/>
                  </a:lnTo>
                  <a:cubicBezTo>
                    <a:pt x="0" y="12770"/>
                    <a:pt x="313" y="13289"/>
                    <a:pt x="798" y="13289"/>
                  </a:cubicBezTo>
                  <a:lnTo>
                    <a:pt x="9205" y="13289"/>
                  </a:lnTo>
                  <a:cubicBezTo>
                    <a:pt x="9690" y="13284"/>
                    <a:pt x="9998" y="12765"/>
                    <a:pt x="9772" y="12337"/>
                  </a:cubicBezTo>
                  <a:lnTo>
                    <a:pt x="6399" y="6025"/>
                  </a:lnTo>
                  <a:cubicBezTo>
                    <a:pt x="6332" y="5900"/>
                    <a:pt x="6298" y="5761"/>
                    <a:pt x="6298" y="5621"/>
                  </a:cubicBezTo>
                  <a:lnTo>
                    <a:pt x="629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45"/>
            <p:cNvSpPr/>
            <p:nvPr/>
          </p:nvSpPr>
          <p:spPr>
            <a:xfrm>
              <a:off x="1025821" y="3373475"/>
              <a:ext cx="125926" cy="347906"/>
            </a:xfrm>
            <a:custGeom>
              <a:avLst/>
              <a:gdLst/>
              <a:ahLst/>
              <a:cxnLst/>
              <a:rect l="l" t="t" r="r" b="b"/>
              <a:pathLst>
                <a:path w="4810" h="13289" extrusionOk="0">
                  <a:moveTo>
                    <a:pt x="0" y="1"/>
                  </a:moveTo>
                  <a:lnTo>
                    <a:pt x="0" y="5698"/>
                  </a:lnTo>
                  <a:cubicBezTo>
                    <a:pt x="0" y="5790"/>
                    <a:pt x="20" y="5881"/>
                    <a:pt x="63" y="5958"/>
                  </a:cubicBezTo>
                  <a:lnTo>
                    <a:pt x="3469" y="12337"/>
                  </a:lnTo>
                  <a:cubicBezTo>
                    <a:pt x="3700" y="12770"/>
                    <a:pt x="3387" y="13289"/>
                    <a:pt x="2902" y="13289"/>
                  </a:cubicBezTo>
                  <a:lnTo>
                    <a:pt x="4012" y="13289"/>
                  </a:lnTo>
                  <a:cubicBezTo>
                    <a:pt x="4497" y="13289"/>
                    <a:pt x="4809" y="12765"/>
                    <a:pt x="4579" y="12337"/>
                  </a:cubicBezTo>
                  <a:lnTo>
                    <a:pt x="1206" y="6025"/>
                  </a:lnTo>
                  <a:cubicBezTo>
                    <a:pt x="1139" y="5900"/>
                    <a:pt x="1105" y="5761"/>
                    <a:pt x="1105" y="5621"/>
                  </a:cubicBezTo>
                  <a:lnTo>
                    <a:pt x="110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45"/>
            <p:cNvSpPr/>
            <p:nvPr/>
          </p:nvSpPr>
          <p:spPr>
            <a:xfrm>
              <a:off x="942307" y="3609593"/>
              <a:ext cx="156871" cy="82100"/>
            </a:xfrm>
            <a:custGeom>
              <a:avLst/>
              <a:gdLst/>
              <a:ahLst/>
              <a:cxnLst/>
              <a:rect l="l" t="t" r="r" b="b"/>
              <a:pathLst>
                <a:path w="5992" h="3136" extrusionOk="0">
                  <a:moveTo>
                    <a:pt x="2983" y="1"/>
                  </a:moveTo>
                  <a:cubicBezTo>
                    <a:pt x="2548" y="1"/>
                    <a:pt x="2113" y="50"/>
                    <a:pt x="1687" y="148"/>
                  </a:cubicBezTo>
                  <a:cubicBezTo>
                    <a:pt x="1528" y="181"/>
                    <a:pt x="1394" y="282"/>
                    <a:pt x="1322" y="426"/>
                  </a:cubicBezTo>
                  <a:lnTo>
                    <a:pt x="97" y="2732"/>
                  </a:lnTo>
                  <a:cubicBezTo>
                    <a:pt x="1" y="2915"/>
                    <a:pt x="135" y="3136"/>
                    <a:pt x="342" y="3136"/>
                  </a:cubicBezTo>
                  <a:lnTo>
                    <a:pt x="5650" y="3136"/>
                  </a:lnTo>
                  <a:cubicBezTo>
                    <a:pt x="5857" y="3136"/>
                    <a:pt x="5991" y="2915"/>
                    <a:pt x="5895" y="2732"/>
                  </a:cubicBezTo>
                  <a:lnTo>
                    <a:pt x="4675" y="436"/>
                  </a:lnTo>
                  <a:cubicBezTo>
                    <a:pt x="4598" y="287"/>
                    <a:pt x="4459" y="181"/>
                    <a:pt x="4295" y="153"/>
                  </a:cubicBezTo>
                  <a:lnTo>
                    <a:pt x="4113" y="114"/>
                  </a:lnTo>
                  <a:cubicBezTo>
                    <a:pt x="3740" y="38"/>
                    <a:pt x="3361" y="1"/>
                    <a:pt x="298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45"/>
            <p:cNvSpPr/>
            <p:nvPr/>
          </p:nvSpPr>
          <p:spPr>
            <a:xfrm>
              <a:off x="1005584" y="3609671"/>
              <a:ext cx="93593" cy="82153"/>
            </a:xfrm>
            <a:custGeom>
              <a:avLst/>
              <a:gdLst/>
              <a:ahLst/>
              <a:cxnLst/>
              <a:rect l="l" t="t" r="r" b="b"/>
              <a:pathLst>
                <a:path w="3575" h="3138" extrusionOk="0">
                  <a:moveTo>
                    <a:pt x="568" y="1"/>
                  </a:moveTo>
                  <a:cubicBezTo>
                    <a:pt x="378" y="1"/>
                    <a:pt x="189" y="10"/>
                    <a:pt x="0" y="29"/>
                  </a:cubicBezTo>
                  <a:cubicBezTo>
                    <a:pt x="197" y="49"/>
                    <a:pt x="394" y="78"/>
                    <a:pt x="591" y="116"/>
                  </a:cubicBezTo>
                  <a:lnTo>
                    <a:pt x="769" y="150"/>
                  </a:lnTo>
                  <a:cubicBezTo>
                    <a:pt x="932" y="183"/>
                    <a:pt x="1071" y="289"/>
                    <a:pt x="1148" y="433"/>
                  </a:cubicBezTo>
                  <a:lnTo>
                    <a:pt x="2368" y="2729"/>
                  </a:lnTo>
                  <a:cubicBezTo>
                    <a:pt x="2464" y="2917"/>
                    <a:pt x="2330" y="3138"/>
                    <a:pt x="2123" y="3138"/>
                  </a:cubicBezTo>
                  <a:lnTo>
                    <a:pt x="3233" y="3138"/>
                  </a:lnTo>
                  <a:cubicBezTo>
                    <a:pt x="3440" y="3138"/>
                    <a:pt x="3574" y="2917"/>
                    <a:pt x="3478" y="2729"/>
                  </a:cubicBezTo>
                  <a:lnTo>
                    <a:pt x="2258" y="433"/>
                  </a:lnTo>
                  <a:cubicBezTo>
                    <a:pt x="2181" y="289"/>
                    <a:pt x="2042" y="183"/>
                    <a:pt x="1878" y="150"/>
                  </a:cubicBezTo>
                  <a:lnTo>
                    <a:pt x="1696" y="116"/>
                  </a:lnTo>
                  <a:cubicBezTo>
                    <a:pt x="1324" y="39"/>
                    <a:pt x="946" y="1"/>
                    <a:pt x="56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45"/>
            <p:cNvSpPr/>
            <p:nvPr/>
          </p:nvSpPr>
          <p:spPr>
            <a:xfrm>
              <a:off x="1042681" y="3655198"/>
              <a:ext cx="21153" cy="18143"/>
            </a:xfrm>
            <a:custGeom>
              <a:avLst/>
              <a:gdLst/>
              <a:ahLst/>
              <a:cxnLst/>
              <a:rect l="l" t="t" r="r" b="b"/>
              <a:pathLst>
                <a:path w="808" h="693" extrusionOk="0">
                  <a:moveTo>
                    <a:pt x="461" y="1"/>
                  </a:moveTo>
                  <a:cubicBezTo>
                    <a:pt x="154" y="1"/>
                    <a:pt x="0" y="375"/>
                    <a:pt x="216" y="592"/>
                  </a:cubicBezTo>
                  <a:cubicBezTo>
                    <a:pt x="286" y="661"/>
                    <a:pt x="372" y="693"/>
                    <a:pt x="457" y="693"/>
                  </a:cubicBezTo>
                  <a:cubicBezTo>
                    <a:pt x="635" y="693"/>
                    <a:pt x="807" y="555"/>
                    <a:pt x="807" y="347"/>
                  </a:cubicBezTo>
                  <a:cubicBezTo>
                    <a:pt x="807" y="154"/>
                    <a:pt x="654" y="1"/>
                    <a:pt x="46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45"/>
            <p:cNvSpPr/>
            <p:nvPr/>
          </p:nvSpPr>
          <p:spPr>
            <a:xfrm>
              <a:off x="1051111" y="3655198"/>
              <a:ext cx="13718" cy="18143"/>
            </a:xfrm>
            <a:custGeom>
              <a:avLst/>
              <a:gdLst/>
              <a:ahLst/>
              <a:cxnLst/>
              <a:rect l="l" t="t" r="r" b="b"/>
              <a:pathLst>
                <a:path w="524" h="693" extrusionOk="0">
                  <a:moveTo>
                    <a:pt x="139" y="1"/>
                  </a:moveTo>
                  <a:cubicBezTo>
                    <a:pt x="91" y="1"/>
                    <a:pt x="43" y="10"/>
                    <a:pt x="0" y="30"/>
                  </a:cubicBezTo>
                  <a:cubicBezTo>
                    <a:pt x="279" y="150"/>
                    <a:pt x="279" y="544"/>
                    <a:pt x="0" y="664"/>
                  </a:cubicBezTo>
                  <a:cubicBezTo>
                    <a:pt x="46" y="683"/>
                    <a:pt x="93" y="693"/>
                    <a:pt x="140" y="693"/>
                  </a:cubicBezTo>
                  <a:cubicBezTo>
                    <a:pt x="299" y="693"/>
                    <a:pt x="447" y="586"/>
                    <a:pt x="480" y="419"/>
                  </a:cubicBezTo>
                  <a:cubicBezTo>
                    <a:pt x="524" y="202"/>
                    <a:pt x="360" y="1"/>
                    <a:pt x="13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45"/>
            <p:cNvSpPr/>
            <p:nvPr/>
          </p:nvSpPr>
          <p:spPr>
            <a:xfrm>
              <a:off x="971864" y="3659989"/>
              <a:ext cx="21284" cy="18143"/>
            </a:xfrm>
            <a:custGeom>
              <a:avLst/>
              <a:gdLst/>
              <a:ahLst/>
              <a:cxnLst/>
              <a:rect l="l" t="t" r="r" b="b"/>
              <a:pathLst>
                <a:path w="813" h="693" extrusionOk="0">
                  <a:moveTo>
                    <a:pt x="467" y="0"/>
                  </a:moveTo>
                  <a:cubicBezTo>
                    <a:pt x="154" y="0"/>
                    <a:pt x="1" y="370"/>
                    <a:pt x="222" y="591"/>
                  </a:cubicBezTo>
                  <a:cubicBezTo>
                    <a:pt x="291" y="661"/>
                    <a:pt x="377" y="692"/>
                    <a:pt x="462" y="692"/>
                  </a:cubicBezTo>
                  <a:cubicBezTo>
                    <a:pt x="640" y="692"/>
                    <a:pt x="812" y="554"/>
                    <a:pt x="812" y="346"/>
                  </a:cubicBezTo>
                  <a:cubicBezTo>
                    <a:pt x="812" y="154"/>
                    <a:pt x="654" y="0"/>
                    <a:pt x="46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45"/>
            <p:cNvSpPr/>
            <p:nvPr/>
          </p:nvSpPr>
          <p:spPr>
            <a:xfrm>
              <a:off x="980425" y="3659989"/>
              <a:ext cx="13718" cy="18117"/>
            </a:xfrm>
            <a:custGeom>
              <a:avLst/>
              <a:gdLst/>
              <a:ahLst/>
              <a:cxnLst/>
              <a:rect l="l" t="t" r="r" b="b"/>
              <a:pathLst>
                <a:path w="524" h="692" extrusionOk="0">
                  <a:moveTo>
                    <a:pt x="147" y="0"/>
                  </a:moveTo>
                  <a:cubicBezTo>
                    <a:pt x="144" y="0"/>
                    <a:pt x="142" y="0"/>
                    <a:pt x="140" y="0"/>
                  </a:cubicBezTo>
                  <a:cubicBezTo>
                    <a:pt x="91" y="0"/>
                    <a:pt x="43" y="10"/>
                    <a:pt x="0" y="29"/>
                  </a:cubicBezTo>
                  <a:cubicBezTo>
                    <a:pt x="279" y="149"/>
                    <a:pt x="279" y="543"/>
                    <a:pt x="0" y="663"/>
                  </a:cubicBezTo>
                  <a:cubicBezTo>
                    <a:pt x="45" y="683"/>
                    <a:pt x="92" y="692"/>
                    <a:pt x="137" y="692"/>
                  </a:cubicBezTo>
                  <a:cubicBezTo>
                    <a:pt x="296" y="692"/>
                    <a:pt x="442" y="582"/>
                    <a:pt x="476" y="418"/>
                  </a:cubicBezTo>
                  <a:cubicBezTo>
                    <a:pt x="523" y="205"/>
                    <a:pt x="360" y="0"/>
                    <a:pt x="14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45"/>
            <p:cNvSpPr/>
            <p:nvPr/>
          </p:nvSpPr>
          <p:spPr>
            <a:xfrm>
              <a:off x="1000296" y="3629542"/>
              <a:ext cx="25552" cy="21834"/>
            </a:xfrm>
            <a:custGeom>
              <a:avLst/>
              <a:gdLst/>
              <a:ahLst/>
              <a:cxnLst/>
              <a:rect l="l" t="t" r="r" b="b"/>
              <a:pathLst>
                <a:path w="976" h="834" extrusionOk="0">
                  <a:moveTo>
                    <a:pt x="558" y="1"/>
                  </a:moveTo>
                  <a:cubicBezTo>
                    <a:pt x="188" y="1"/>
                    <a:pt x="0" y="447"/>
                    <a:pt x="264" y="712"/>
                  </a:cubicBezTo>
                  <a:cubicBezTo>
                    <a:pt x="348" y="796"/>
                    <a:pt x="453" y="833"/>
                    <a:pt x="555" y="833"/>
                  </a:cubicBezTo>
                  <a:cubicBezTo>
                    <a:pt x="769" y="833"/>
                    <a:pt x="975" y="669"/>
                    <a:pt x="975" y="419"/>
                  </a:cubicBezTo>
                  <a:cubicBezTo>
                    <a:pt x="975" y="188"/>
                    <a:pt x="788" y="1"/>
                    <a:pt x="5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45"/>
            <p:cNvSpPr/>
            <p:nvPr/>
          </p:nvSpPr>
          <p:spPr>
            <a:xfrm>
              <a:off x="1010480" y="3629516"/>
              <a:ext cx="15368" cy="21860"/>
            </a:xfrm>
            <a:custGeom>
              <a:avLst/>
              <a:gdLst/>
              <a:ahLst/>
              <a:cxnLst/>
              <a:rect l="l" t="t" r="r" b="b"/>
              <a:pathLst>
                <a:path w="587" h="835" extrusionOk="0">
                  <a:moveTo>
                    <a:pt x="168" y="0"/>
                  </a:moveTo>
                  <a:cubicBezTo>
                    <a:pt x="113" y="0"/>
                    <a:pt x="56" y="11"/>
                    <a:pt x="0" y="35"/>
                  </a:cubicBezTo>
                  <a:cubicBezTo>
                    <a:pt x="332" y="179"/>
                    <a:pt x="332" y="655"/>
                    <a:pt x="0" y="799"/>
                  </a:cubicBezTo>
                  <a:cubicBezTo>
                    <a:pt x="56" y="823"/>
                    <a:pt x="113" y="834"/>
                    <a:pt x="168" y="834"/>
                  </a:cubicBezTo>
                  <a:cubicBezTo>
                    <a:pt x="388" y="834"/>
                    <a:pt x="583" y="658"/>
                    <a:pt x="586" y="420"/>
                  </a:cubicBezTo>
                  <a:cubicBezTo>
                    <a:pt x="583" y="178"/>
                    <a:pt x="388" y="0"/>
                    <a:pt x="16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45"/>
            <p:cNvSpPr/>
            <p:nvPr/>
          </p:nvSpPr>
          <p:spPr>
            <a:xfrm>
              <a:off x="986970" y="3570428"/>
              <a:ext cx="25421" cy="21756"/>
            </a:xfrm>
            <a:custGeom>
              <a:avLst/>
              <a:gdLst/>
              <a:ahLst/>
              <a:cxnLst/>
              <a:rect l="l" t="t" r="r" b="b"/>
              <a:pathLst>
                <a:path w="971" h="831" extrusionOk="0">
                  <a:moveTo>
                    <a:pt x="552" y="1"/>
                  </a:moveTo>
                  <a:cubicBezTo>
                    <a:pt x="183" y="1"/>
                    <a:pt x="0" y="448"/>
                    <a:pt x="259" y="707"/>
                  </a:cubicBezTo>
                  <a:cubicBezTo>
                    <a:pt x="345" y="793"/>
                    <a:pt x="450" y="831"/>
                    <a:pt x="552" y="831"/>
                  </a:cubicBezTo>
                  <a:cubicBezTo>
                    <a:pt x="766" y="831"/>
                    <a:pt x="970" y="664"/>
                    <a:pt x="970" y="414"/>
                  </a:cubicBezTo>
                  <a:cubicBezTo>
                    <a:pt x="970" y="183"/>
                    <a:pt x="783" y="1"/>
                    <a:pt x="55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45"/>
            <p:cNvSpPr/>
            <p:nvPr/>
          </p:nvSpPr>
          <p:spPr>
            <a:xfrm>
              <a:off x="996761" y="3570428"/>
              <a:ext cx="16886" cy="21808"/>
            </a:xfrm>
            <a:custGeom>
              <a:avLst/>
              <a:gdLst/>
              <a:ahLst/>
              <a:cxnLst/>
              <a:rect l="l" t="t" r="r" b="b"/>
              <a:pathLst>
                <a:path w="645" h="833" extrusionOk="0">
                  <a:moveTo>
                    <a:pt x="178" y="1"/>
                  </a:moveTo>
                  <a:cubicBezTo>
                    <a:pt x="116" y="1"/>
                    <a:pt x="54" y="15"/>
                    <a:pt x="1" y="44"/>
                  </a:cubicBezTo>
                  <a:cubicBezTo>
                    <a:pt x="313" y="193"/>
                    <a:pt x="313" y="640"/>
                    <a:pt x="1" y="789"/>
                  </a:cubicBezTo>
                  <a:cubicBezTo>
                    <a:pt x="60" y="818"/>
                    <a:pt x="123" y="832"/>
                    <a:pt x="183" y="832"/>
                  </a:cubicBezTo>
                  <a:cubicBezTo>
                    <a:pt x="368" y="832"/>
                    <a:pt x="540" y="705"/>
                    <a:pt x="587" y="510"/>
                  </a:cubicBezTo>
                  <a:cubicBezTo>
                    <a:pt x="644" y="251"/>
                    <a:pt x="448" y="1"/>
                    <a:pt x="17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45"/>
            <p:cNvSpPr/>
            <p:nvPr/>
          </p:nvSpPr>
          <p:spPr>
            <a:xfrm>
              <a:off x="1019905" y="3541630"/>
              <a:ext cx="25447" cy="21886"/>
            </a:xfrm>
            <a:custGeom>
              <a:avLst/>
              <a:gdLst/>
              <a:ahLst/>
              <a:cxnLst/>
              <a:rect l="l" t="t" r="r" b="b"/>
              <a:pathLst>
                <a:path w="972" h="836" extrusionOk="0">
                  <a:moveTo>
                    <a:pt x="558" y="1"/>
                  </a:moveTo>
                  <a:cubicBezTo>
                    <a:pt x="188" y="1"/>
                    <a:pt x="1" y="452"/>
                    <a:pt x="265" y="712"/>
                  </a:cubicBezTo>
                  <a:cubicBezTo>
                    <a:pt x="349" y="797"/>
                    <a:pt x="453" y="835"/>
                    <a:pt x="554" y="835"/>
                  </a:cubicBezTo>
                  <a:cubicBezTo>
                    <a:pt x="767" y="835"/>
                    <a:pt x="971" y="669"/>
                    <a:pt x="971" y="419"/>
                  </a:cubicBezTo>
                  <a:cubicBezTo>
                    <a:pt x="971" y="188"/>
                    <a:pt x="789" y="1"/>
                    <a:pt x="5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45"/>
            <p:cNvSpPr/>
            <p:nvPr/>
          </p:nvSpPr>
          <p:spPr>
            <a:xfrm>
              <a:off x="1029722" y="3541630"/>
              <a:ext cx="16991" cy="21860"/>
            </a:xfrm>
            <a:custGeom>
              <a:avLst/>
              <a:gdLst/>
              <a:ahLst/>
              <a:cxnLst/>
              <a:rect l="l" t="t" r="r" b="b"/>
              <a:pathLst>
                <a:path w="649" h="835" extrusionOk="0">
                  <a:moveTo>
                    <a:pt x="183" y="1"/>
                  </a:moveTo>
                  <a:cubicBezTo>
                    <a:pt x="120" y="1"/>
                    <a:pt x="58" y="15"/>
                    <a:pt x="0" y="44"/>
                  </a:cubicBezTo>
                  <a:cubicBezTo>
                    <a:pt x="317" y="193"/>
                    <a:pt x="317" y="640"/>
                    <a:pt x="0" y="793"/>
                  </a:cubicBezTo>
                  <a:cubicBezTo>
                    <a:pt x="58" y="821"/>
                    <a:pt x="119" y="834"/>
                    <a:pt x="179" y="834"/>
                  </a:cubicBezTo>
                  <a:cubicBezTo>
                    <a:pt x="367" y="834"/>
                    <a:pt x="543" y="707"/>
                    <a:pt x="586" y="510"/>
                  </a:cubicBezTo>
                  <a:cubicBezTo>
                    <a:pt x="649" y="250"/>
                    <a:pt x="447" y="1"/>
                    <a:pt x="18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45"/>
            <p:cNvSpPr/>
            <p:nvPr/>
          </p:nvSpPr>
          <p:spPr>
            <a:xfrm>
              <a:off x="1004930" y="3500998"/>
              <a:ext cx="21180" cy="18143"/>
            </a:xfrm>
            <a:custGeom>
              <a:avLst/>
              <a:gdLst/>
              <a:ahLst/>
              <a:cxnLst/>
              <a:rect l="l" t="t" r="r" b="b"/>
              <a:pathLst>
                <a:path w="809" h="693" extrusionOk="0">
                  <a:moveTo>
                    <a:pt x="462" y="1"/>
                  </a:moveTo>
                  <a:cubicBezTo>
                    <a:pt x="155" y="1"/>
                    <a:pt x="1" y="371"/>
                    <a:pt x="217" y="592"/>
                  </a:cubicBezTo>
                  <a:cubicBezTo>
                    <a:pt x="288" y="662"/>
                    <a:pt x="375" y="693"/>
                    <a:pt x="460" y="693"/>
                  </a:cubicBezTo>
                  <a:cubicBezTo>
                    <a:pt x="638" y="693"/>
                    <a:pt x="808" y="555"/>
                    <a:pt x="808" y="347"/>
                  </a:cubicBezTo>
                  <a:cubicBezTo>
                    <a:pt x="808" y="155"/>
                    <a:pt x="654" y="1"/>
                    <a:pt x="46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45"/>
            <p:cNvSpPr/>
            <p:nvPr/>
          </p:nvSpPr>
          <p:spPr>
            <a:xfrm>
              <a:off x="1013360" y="3500998"/>
              <a:ext cx="13744" cy="18143"/>
            </a:xfrm>
            <a:custGeom>
              <a:avLst/>
              <a:gdLst/>
              <a:ahLst/>
              <a:cxnLst/>
              <a:rect l="l" t="t" r="r" b="b"/>
              <a:pathLst>
                <a:path w="525" h="693" extrusionOk="0">
                  <a:moveTo>
                    <a:pt x="140" y="1"/>
                  </a:moveTo>
                  <a:cubicBezTo>
                    <a:pt x="92" y="1"/>
                    <a:pt x="44" y="11"/>
                    <a:pt x="1" y="30"/>
                  </a:cubicBezTo>
                  <a:cubicBezTo>
                    <a:pt x="279" y="150"/>
                    <a:pt x="279" y="544"/>
                    <a:pt x="1" y="664"/>
                  </a:cubicBezTo>
                  <a:cubicBezTo>
                    <a:pt x="47" y="684"/>
                    <a:pt x="94" y="693"/>
                    <a:pt x="141" y="693"/>
                  </a:cubicBezTo>
                  <a:cubicBezTo>
                    <a:pt x="300" y="693"/>
                    <a:pt x="448" y="586"/>
                    <a:pt x="481" y="419"/>
                  </a:cubicBezTo>
                  <a:cubicBezTo>
                    <a:pt x="525" y="203"/>
                    <a:pt x="361" y="1"/>
                    <a:pt x="14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45"/>
            <p:cNvSpPr/>
            <p:nvPr/>
          </p:nvSpPr>
          <p:spPr>
            <a:xfrm>
              <a:off x="975268" y="3368082"/>
              <a:ext cx="90949" cy="28065"/>
            </a:xfrm>
            <a:custGeom>
              <a:avLst/>
              <a:gdLst/>
              <a:ahLst/>
              <a:cxnLst/>
              <a:rect l="l" t="t" r="r" b="b"/>
              <a:pathLst>
                <a:path w="3474" h="1072" extrusionOk="0">
                  <a:moveTo>
                    <a:pt x="264" y="0"/>
                  </a:moveTo>
                  <a:cubicBezTo>
                    <a:pt x="120" y="0"/>
                    <a:pt x="0" y="120"/>
                    <a:pt x="0" y="269"/>
                  </a:cubicBezTo>
                  <a:lnTo>
                    <a:pt x="0" y="802"/>
                  </a:lnTo>
                  <a:cubicBezTo>
                    <a:pt x="0" y="951"/>
                    <a:pt x="120" y="1071"/>
                    <a:pt x="264" y="1071"/>
                  </a:cubicBezTo>
                  <a:lnTo>
                    <a:pt x="3209" y="1071"/>
                  </a:lnTo>
                  <a:cubicBezTo>
                    <a:pt x="3353" y="1071"/>
                    <a:pt x="3474" y="951"/>
                    <a:pt x="3474" y="802"/>
                  </a:cubicBezTo>
                  <a:lnTo>
                    <a:pt x="3474" y="269"/>
                  </a:lnTo>
                  <a:cubicBezTo>
                    <a:pt x="3474" y="120"/>
                    <a:pt x="3353" y="0"/>
                    <a:pt x="320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45"/>
            <p:cNvSpPr/>
            <p:nvPr/>
          </p:nvSpPr>
          <p:spPr>
            <a:xfrm>
              <a:off x="1031241" y="3368082"/>
              <a:ext cx="34976" cy="28065"/>
            </a:xfrm>
            <a:custGeom>
              <a:avLst/>
              <a:gdLst/>
              <a:ahLst/>
              <a:cxnLst/>
              <a:rect l="l" t="t" r="r" b="b"/>
              <a:pathLst>
                <a:path w="1336" h="1072" extrusionOk="0">
                  <a:moveTo>
                    <a:pt x="0" y="0"/>
                  </a:moveTo>
                  <a:cubicBezTo>
                    <a:pt x="149" y="0"/>
                    <a:pt x="269" y="120"/>
                    <a:pt x="269" y="269"/>
                  </a:cubicBezTo>
                  <a:lnTo>
                    <a:pt x="269" y="802"/>
                  </a:lnTo>
                  <a:cubicBezTo>
                    <a:pt x="269" y="951"/>
                    <a:pt x="149" y="1071"/>
                    <a:pt x="0" y="1071"/>
                  </a:cubicBezTo>
                  <a:lnTo>
                    <a:pt x="1067" y="1071"/>
                  </a:lnTo>
                  <a:cubicBezTo>
                    <a:pt x="1215" y="1071"/>
                    <a:pt x="1336" y="951"/>
                    <a:pt x="1336" y="802"/>
                  </a:cubicBezTo>
                  <a:lnTo>
                    <a:pt x="1336" y="269"/>
                  </a:lnTo>
                  <a:cubicBezTo>
                    <a:pt x="1336" y="120"/>
                    <a:pt x="1215" y="0"/>
                    <a:pt x="106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45"/>
            <p:cNvSpPr/>
            <p:nvPr/>
          </p:nvSpPr>
          <p:spPr>
            <a:xfrm>
              <a:off x="883193" y="3362794"/>
              <a:ext cx="275099" cy="363876"/>
            </a:xfrm>
            <a:custGeom>
              <a:avLst/>
              <a:gdLst/>
              <a:ahLst/>
              <a:cxnLst/>
              <a:rect l="l" t="t" r="r" b="b"/>
              <a:pathLst>
                <a:path w="10508" h="13899" extrusionOk="0">
                  <a:moveTo>
                    <a:pt x="6726" y="404"/>
                  </a:moveTo>
                  <a:cubicBezTo>
                    <a:pt x="6760" y="404"/>
                    <a:pt x="6789" y="433"/>
                    <a:pt x="6789" y="471"/>
                  </a:cubicBezTo>
                  <a:lnTo>
                    <a:pt x="6789" y="1004"/>
                  </a:lnTo>
                  <a:cubicBezTo>
                    <a:pt x="6789" y="1038"/>
                    <a:pt x="6760" y="1067"/>
                    <a:pt x="6726" y="1067"/>
                  </a:cubicBezTo>
                  <a:lnTo>
                    <a:pt x="3781" y="1067"/>
                  </a:lnTo>
                  <a:cubicBezTo>
                    <a:pt x="3748" y="1067"/>
                    <a:pt x="3719" y="1038"/>
                    <a:pt x="3719" y="1004"/>
                  </a:cubicBezTo>
                  <a:lnTo>
                    <a:pt x="3719" y="471"/>
                  </a:lnTo>
                  <a:cubicBezTo>
                    <a:pt x="3719" y="433"/>
                    <a:pt x="3748" y="404"/>
                    <a:pt x="3781" y="404"/>
                  </a:cubicBezTo>
                  <a:close/>
                  <a:moveTo>
                    <a:pt x="3781" y="0"/>
                  </a:moveTo>
                  <a:cubicBezTo>
                    <a:pt x="3522" y="0"/>
                    <a:pt x="3311" y="212"/>
                    <a:pt x="3311" y="471"/>
                  </a:cubicBezTo>
                  <a:lnTo>
                    <a:pt x="3311" y="1004"/>
                  </a:lnTo>
                  <a:cubicBezTo>
                    <a:pt x="3311" y="1249"/>
                    <a:pt x="3503" y="1456"/>
                    <a:pt x="3748" y="1475"/>
                  </a:cubicBezTo>
                  <a:lnTo>
                    <a:pt x="3748" y="6029"/>
                  </a:lnTo>
                  <a:cubicBezTo>
                    <a:pt x="3748" y="6140"/>
                    <a:pt x="3719" y="6246"/>
                    <a:pt x="3671" y="6342"/>
                  </a:cubicBezTo>
                  <a:lnTo>
                    <a:pt x="2547" y="8441"/>
                  </a:lnTo>
                  <a:lnTo>
                    <a:pt x="1365" y="10656"/>
                  </a:lnTo>
                  <a:lnTo>
                    <a:pt x="774" y="11765"/>
                  </a:lnTo>
                  <a:lnTo>
                    <a:pt x="303" y="12649"/>
                  </a:lnTo>
                  <a:cubicBezTo>
                    <a:pt x="1" y="13216"/>
                    <a:pt x="409" y="13898"/>
                    <a:pt x="1053" y="13898"/>
                  </a:cubicBezTo>
                  <a:lnTo>
                    <a:pt x="4771" y="13898"/>
                  </a:lnTo>
                  <a:cubicBezTo>
                    <a:pt x="5040" y="13898"/>
                    <a:pt x="5040" y="13490"/>
                    <a:pt x="4771" y="13490"/>
                  </a:cubicBezTo>
                  <a:lnTo>
                    <a:pt x="1048" y="13490"/>
                  </a:lnTo>
                  <a:cubicBezTo>
                    <a:pt x="716" y="13490"/>
                    <a:pt x="505" y="13135"/>
                    <a:pt x="659" y="12842"/>
                  </a:cubicBezTo>
                  <a:lnTo>
                    <a:pt x="1077" y="12063"/>
                  </a:lnTo>
                  <a:lnTo>
                    <a:pt x="1639" y="12063"/>
                  </a:lnTo>
                  <a:cubicBezTo>
                    <a:pt x="1908" y="12063"/>
                    <a:pt x="1908" y="11660"/>
                    <a:pt x="1639" y="11660"/>
                  </a:cubicBezTo>
                  <a:lnTo>
                    <a:pt x="1293" y="11660"/>
                  </a:lnTo>
                  <a:lnTo>
                    <a:pt x="1668" y="10958"/>
                  </a:lnTo>
                  <a:lnTo>
                    <a:pt x="2225" y="10958"/>
                  </a:lnTo>
                  <a:cubicBezTo>
                    <a:pt x="2494" y="10958"/>
                    <a:pt x="2494" y="10550"/>
                    <a:pt x="2225" y="10550"/>
                  </a:cubicBezTo>
                  <a:lnTo>
                    <a:pt x="1884" y="10550"/>
                  </a:lnTo>
                  <a:lnTo>
                    <a:pt x="2259" y="9849"/>
                  </a:lnTo>
                  <a:lnTo>
                    <a:pt x="2821" y="9849"/>
                  </a:lnTo>
                  <a:cubicBezTo>
                    <a:pt x="3090" y="9849"/>
                    <a:pt x="3090" y="9440"/>
                    <a:pt x="2821" y="9440"/>
                  </a:cubicBezTo>
                  <a:lnTo>
                    <a:pt x="2475" y="9440"/>
                  </a:lnTo>
                  <a:lnTo>
                    <a:pt x="2849" y="8739"/>
                  </a:lnTo>
                  <a:lnTo>
                    <a:pt x="3412" y="8739"/>
                  </a:lnTo>
                  <a:cubicBezTo>
                    <a:pt x="3685" y="8739"/>
                    <a:pt x="3685" y="8331"/>
                    <a:pt x="3412" y="8331"/>
                  </a:cubicBezTo>
                  <a:lnTo>
                    <a:pt x="3066" y="8331"/>
                  </a:lnTo>
                  <a:lnTo>
                    <a:pt x="4026" y="6529"/>
                  </a:lnTo>
                  <a:cubicBezTo>
                    <a:pt x="4108" y="6375"/>
                    <a:pt x="4151" y="6202"/>
                    <a:pt x="4151" y="6029"/>
                  </a:cubicBezTo>
                  <a:lnTo>
                    <a:pt x="4151" y="1475"/>
                  </a:lnTo>
                  <a:lnTo>
                    <a:pt x="6347" y="1475"/>
                  </a:lnTo>
                  <a:lnTo>
                    <a:pt x="6347" y="6029"/>
                  </a:lnTo>
                  <a:cubicBezTo>
                    <a:pt x="6347" y="6202"/>
                    <a:pt x="6390" y="6375"/>
                    <a:pt x="6472" y="6529"/>
                  </a:cubicBezTo>
                  <a:lnTo>
                    <a:pt x="9844" y="12842"/>
                  </a:lnTo>
                  <a:cubicBezTo>
                    <a:pt x="9998" y="13135"/>
                    <a:pt x="9787" y="13490"/>
                    <a:pt x="9455" y="13490"/>
                  </a:cubicBezTo>
                  <a:lnTo>
                    <a:pt x="5727" y="13490"/>
                  </a:lnTo>
                  <a:cubicBezTo>
                    <a:pt x="5458" y="13490"/>
                    <a:pt x="5458" y="13898"/>
                    <a:pt x="5727" y="13898"/>
                  </a:cubicBezTo>
                  <a:lnTo>
                    <a:pt x="9455" y="13898"/>
                  </a:lnTo>
                  <a:cubicBezTo>
                    <a:pt x="10099" y="13898"/>
                    <a:pt x="10507" y="13216"/>
                    <a:pt x="10204" y="12649"/>
                  </a:cubicBezTo>
                  <a:lnTo>
                    <a:pt x="6837" y="6337"/>
                  </a:lnTo>
                  <a:cubicBezTo>
                    <a:pt x="6784" y="6246"/>
                    <a:pt x="6760" y="6135"/>
                    <a:pt x="6755" y="6029"/>
                  </a:cubicBezTo>
                  <a:lnTo>
                    <a:pt x="6755" y="1475"/>
                  </a:lnTo>
                  <a:cubicBezTo>
                    <a:pt x="7005" y="1456"/>
                    <a:pt x="7192" y="1249"/>
                    <a:pt x="7192" y="1004"/>
                  </a:cubicBezTo>
                  <a:lnTo>
                    <a:pt x="7192" y="471"/>
                  </a:lnTo>
                  <a:cubicBezTo>
                    <a:pt x="7192" y="212"/>
                    <a:pt x="6981" y="0"/>
                    <a:pt x="672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45"/>
            <p:cNvSpPr/>
            <p:nvPr/>
          </p:nvSpPr>
          <p:spPr>
            <a:xfrm>
              <a:off x="935631" y="3604305"/>
              <a:ext cx="170091" cy="92808"/>
            </a:xfrm>
            <a:custGeom>
              <a:avLst/>
              <a:gdLst/>
              <a:ahLst/>
              <a:cxnLst/>
              <a:rect l="l" t="t" r="r" b="b"/>
              <a:pathLst>
                <a:path w="6497" h="3545" extrusionOk="0">
                  <a:moveTo>
                    <a:pt x="3232" y="410"/>
                  </a:moveTo>
                  <a:cubicBezTo>
                    <a:pt x="3600" y="410"/>
                    <a:pt x="3968" y="446"/>
                    <a:pt x="4329" y="518"/>
                  </a:cubicBezTo>
                  <a:lnTo>
                    <a:pt x="4507" y="556"/>
                  </a:lnTo>
                  <a:cubicBezTo>
                    <a:pt x="4613" y="576"/>
                    <a:pt x="4699" y="643"/>
                    <a:pt x="4747" y="734"/>
                  </a:cubicBezTo>
                  <a:lnTo>
                    <a:pt x="5968" y="3030"/>
                  </a:lnTo>
                  <a:cubicBezTo>
                    <a:pt x="5992" y="3078"/>
                    <a:pt x="5958" y="3136"/>
                    <a:pt x="5905" y="3141"/>
                  </a:cubicBezTo>
                  <a:lnTo>
                    <a:pt x="597" y="3141"/>
                  </a:lnTo>
                  <a:cubicBezTo>
                    <a:pt x="544" y="3141"/>
                    <a:pt x="505" y="3078"/>
                    <a:pt x="534" y="3030"/>
                  </a:cubicBezTo>
                  <a:lnTo>
                    <a:pt x="1754" y="724"/>
                  </a:lnTo>
                  <a:cubicBezTo>
                    <a:pt x="1802" y="638"/>
                    <a:pt x="1889" y="571"/>
                    <a:pt x="1985" y="547"/>
                  </a:cubicBezTo>
                  <a:lnTo>
                    <a:pt x="1985" y="552"/>
                  </a:lnTo>
                  <a:cubicBezTo>
                    <a:pt x="2394" y="457"/>
                    <a:pt x="2813" y="410"/>
                    <a:pt x="3232" y="410"/>
                  </a:cubicBezTo>
                  <a:close/>
                  <a:moveTo>
                    <a:pt x="3227" y="0"/>
                  </a:moveTo>
                  <a:cubicBezTo>
                    <a:pt x="2779" y="0"/>
                    <a:pt x="2332" y="51"/>
                    <a:pt x="1894" y="153"/>
                  </a:cubicBezTo>
                  <a:cubicBezTo>
                    <a:pt x="1682" y="201"/>
                    <a:pt x="1500" y="340"/>
                    <a:pt x="1394" y="537"/>
                  </a:cubicBezTo>
                  <a:lnTo>
                    <a:pt x="174" y="2843"/>
                  </a:lnTo>
                  <a:cubicBezTo>
                    <a:pt x="1" y="3160"/>
                    <a:pt x="236" y="3544"/>
                    <a:pt x="597" y="3544"/>
                  </a:cubicBezTo>
                  <a:lnTo>
                    <a:pt x="5905" y="3544"/>
                  </a:lnTo>
                  <a:cubicBezTo>
                    <a:pt x="6265" y="3544"/>
                    <a:pt x="6496" y="3160"/>
                    <a:pt x="6328" y="2843"/>
                  </a:cubicBezTo>
                  <a:lnTo>
                    <a:pt x="5108" y="542"/>
                  </a:lnTo>
                  <a:cubicBezTo>
                    <a:pt x="5002" y="345"/>
                    <a:pt x="4815" y="201"/>
                    <a:pt x="4589" y="158"/>
                  </a:cubicBezTo>
                  <a:lnTo>
                    <a:pt x="4411" y="119"/>
                  </a:lnTo>
                  <a:cubicBezTo>
                    <a:pt x="4020" y="40"/>
                    <a:pt x="3623" y="0"/>
                    <a:pt x="322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45"/>
            <p:cNvSpPr/>
            <p:nvPr/>
          </p:nvSpPr>
          <p:spPr>
            <a:xfrm>
              <a:off x="1040404" y="3649832"/>
              <a:ext cx="33615" cy="28798"/>
            </a:xfrm>
            <a:custGeom>
              <a:avLst/>
              <a:gdLst/>
              <a:ahLst/>
              <a:cxnLst/>
              <a:rect l="l" t="t" r="r" b="b"/>
              <a:pathLst>
                <a:path w="1284" h="1100" extrusionOk="0">
                  <a:moveTo>
                    <a:pt x="548" y="407"/>
                  </a:moveTo>
                  <a:cubicBezTo>
                    <a:pt x="678" y="407"/>
                    <a:pt x="741" y="561"/>
                    <a:pt x="649" y="652"/>
                  </a:cubicBezTo>
                  <a:cubicBezTo>
                    <a:pt x="620" y="682"/>
                    <a:pt x="584" y="695"/>
                    <a:pt x="549" y="695"/>
                  </a:cubicBezTo>
                  <a:cubicBezTo>
                    <a:pt x="475" y="695"/>
                    <a:pt x="404" y="636"/>
                    <a:pt x="404" y="552"/>
                  </a:cubicBezTo>
                  <a:cubicBezTo>
                    <a:pt x="404" y="470"/>
                    <a:pt x="472" y="407"/>
                    <a:pt x="548" y="407"/>
                  </a:cubicBezTo>
                  <a:close/>
                  <a:moveTo>
                    <a:pt x="554" y="1"/>
                  </a:moveTo>
                  <a:cubicBezTo>
                    <a:pt x="271" y="1"/>
                    <a:pt x="1" y="220"/>
                    <a:pt x="1" y="552"/>
                  </a:cubicBezTo>
                  <a:cubicBezTo>
                    <a:pt x="1" y="854"/>
                    <a:pt x="246" y="1099"/>
                    <a:pt x="548" y="1099"/>
                  </a:cubicBezTo>
                  <a:cubicBezTo>
                    <a:pt x="1038" y="1099"/>
                    <a:pt x="1283" y="508"/>
                    <a:pt x="938" y="162"/>
                  </a:cubicBezTo>
                  <a:cubicBezTo>
                    <a:pt x="826" y="51"/>
                    <a:pt x="688" y="1"/>
                    <a:pt x="55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45"/>
            <p:cNvSpPr/>
            <p:nvPr/>
          </p:nvSpPr>
          <p:spPr>
            <a:xfrm>
              <a:off x="969613" y="3654623"/>
              <a:ext cx="33720" cy="28772"/>
            </a:xfrm>
            <a:custGeom>
              <a:avLst/>
              <a:gdLst/>
              <a:ahLst/>
              <a:cxnLst/>
              <a:rect l="l" t="t" r="r" b="b"/>
              <a:pathLst>
                <a:path w="1288" h="1099" extrusionOk="0">
                  <a:moveTo>
                    <a:pt x="553" y="407"/>
                  </a:moveTo>
                  <a:cubicBezTo>
                    <a:pt x="677" y="407"/>
                    <a:pt x="740" y="561"/>
                    <a:pt x="653" y="652"/>
                  </a:cubicBezTo>
                  <a:cubicBezTo>
                    <a:pt x="624" y="681"/>
                    <a:pt x="588" y="694"/>
                    <a:pt x="553" y="694"/>
                  </a:cubicBezTo>
                  <a:cubicBezTo>
                    <a:pt x="479" y="694"/>
                    <a:pt x="408" y="636"/>
                    <a:pt x="408" y="551"/>
                  </a:cubicBezTo>
                  <a:cubicBezTo>
                    <a:pt x="408" y="469"/>
                    <a:pt x="471" y="407"/>
                    <a:pt x="553" y="407"/>
                  </a:cubicBezTo>
                  <a:close/>
                  <a:moveTo>
                    <a:pt x="554" y="0"/>
                  </a:moveTo>
                  <a:cubicBezTo>
                    <a:pt x="271" y="0"/>
                    <a:pt x="0" y="220"/>
                    <a:pt x="0" y="551"/>
                  </a:cubicBezTo>
                  <a:cubicBezTo>
                    <a:pt x="0" y="854"/>
                    <a:pt x="245" y="1099"/>
                    <a:pt x="553" y="1099"/>
                  </a:cubicBezTo>
                  <a:cubicBezTo>
                    <a:pt x="1043" y="1099"/>
                    <a:pt x="1288" y="508"/>
                    <a:pt x="942" y="162"/>
                  </a:cubicBezTo>
                  <a:cubicBezTo>
                    <a:pt x="828" y="50"/>
                    <a:pt x="690" y="0"/>
                    <a:pt x="55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45"/>
            <p:cNvSpPr/>
            <p:nvPr/>
          </p:nvSpPr>
          <p:spPr>
            <a:xfrm>
              <a:off x="998646" y="3624175"/>
              <a:ext cx="37882" cy="32437"/>
            </a:xfrm>
            <a:custGeom>
              <a:avLst/>
              <a:gdLst/>
              <a:ahLst/>
              <a:cxnLst/>
              <a:rect l="l" t="t" r="r" b="b"/>
              <a:pathLst>
                <a:path w="1447" h="1239" extrusionOk="0">
                  <a:moveTo>
                    <a:pt x="621" y="407"/>
                  </a:moveTo>
                  <a:cubicBezTo>
                    <a:pt x="808" y="407"/>
                    <a:pt x="904" y="638"/>
                    <a:pt x="769" y="773"/>
                  </a:cubicBezTo>
                  <a:cubicBezTo>
                    <a:pt x="726" y="814"/>
                    <a:pt x="673" y="833"/>
                    <a:pt x="621" y="833"/>
                  </a:cubicBezTo>
                  <a:cubicBezTo>
                    <a:pt x="513" y="833"/>
                    <a:pt x="409" y="750"/>
                    <a:pt x="409" y="624"/>
                  </a:cubicBezTo>
                  <a:cubicBezTo>
                    <a:pt x="409" y="504"/>
                    <a:pt x="505" y="412"/>
                    <a:pt x="621" y="412"/>
                  </a:cubicBezTo>
                  <a:lnTo>
                    <a:pt x="621" y="407"/>
                  </a:lnTo>
                  <a:close/>
                  <a:moveTo>
                    <a:pt x="627" y="0"/>
                  </a:moveTo>
                  <a:cubicBezTo>
                    <a:pt x="308" y="0"/>
                    <a:pt x="1" y="249"/>
                    <a:pt x="1" y="624"/>
                  </a:cubicBezTo>
                  <a:cubicBezTo>
                    <a:pt x="1" y="965"/>
                    <a:pt x="279" y="1239"/>
                    <a:pt x="621" y="1239"/>
                  </a:cubicBezTo>
                  <a:cubicBezTo>
                    <a:pt x="1173" y="1239"/>
                    <a:pt x="1447" y="576"/>
                    <a:pt x="1058" y="182"/>
                  </a:cubicBezTo>
                  <a:cubicBezTo>
                    <a:pt x="932" y="56"/>
                    <a:pt x="778" y="0"/>
                    <a:pt x="62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45"/>
            <p:cNvSpPr/>
            <p:nvPr/>
          </p:nvSpPr>
          <p:spPr>
            <a:xfrm>
              <a:off x="985190" y="3565035"/>
              <a:ext cx="38013" cy="32463"/>
            </a:xfrm>
            <a:custGeom>
              <a:avLst/>
              <a:gdLst/>
              <a:ahLst/>
              <a:cxnLst/>
              <a:rect l="l" t="t" r="r" b="b"/>
              <a:pathLst>
                <a:path w="1452" h="1240" extrusionOk="0">
                  <a:moveTo>
                    <a:pt x="620" y="409"/>
                  </a:moveTo>
                  <a:cubicBezTo>
                    <a:pt x="741" y="409"/>
                    <a:pt x="832" y="505"/>
                    <a:pt x="832" y="620"/>
                  </a:cubicBezTo>
                  <a:cubicBezTo>
                    <a:pt x="832" y="747"/>
                    <a:pt x="728" y="832"/>
                    <a:pt x="620" y="832"/>
                  </a:cubicBezTo>
                  <a:cubicBezTo>
                    <a:pt x="568" y="832"/>
                    <a:pt x="515" y="812"/>
                    <a:pt x="472" y="769"/>
                  </a:cubicBezTo>
                  <a:cubicBezTo>
                    <a:pt x="337" y="634"/>
                    <a:pt x="433" y="409"/>
                    <a:pt x="620" y="409"/>
                  </a:cubicBezTo>
                  <a:close/>
                  <a:moveTo>
                    <a:pt x="620" y="0"/>
                  </a:moveTo>
                  <a:cubicBezTo>
                    <a:pt x="279" y="0"/>
                    <a:pt x="1" y="279"/>
                    <a:pt x="1" y="620"/>
                  </a:cubicBezTo>
                  <a:cubicBezTo>
                    <a:pt x="1" y="993"/>
                    <a:pt x="306" y="1240"/>
                    <a:pt x="624" y="1240"/>
                  </a:cubicBezTo>
                  <a:cubicBezTo>
                    <a:pt x="776" y="1240"/>
                    <a:pt x="932" y="1183"/>
                    <a:pt x="1058" y="1057"/>
                  </a:cubicBezTo>
                  <a:cubicBezTo>
                    <a:pt x="1452" y="668"/>
                    <a:pt x="1173" y="0"/>
                    <a:pt x="62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45"/>
            <p:cNvSpPr/>
            <p:nvPr/>
          </p:nvSpPr>
          <p:spPr>
            <a:xfrm>
              <a:off x="1018281" y="3536341"/>
              <a:ext cx="37882" cy="32489"/>
            </a:xfrm>
            <a:custGeom>
              <a:avLst/>
              <a:gdLst/>
              <a:ahLst/>
              <a:cxnLst/>
              <a:rect l="l" t="t" r="r" b="b"/>
              <a:pathLst>
                <a:path w="1447" h="1241" extrusionOk="0">
                  <a:moveTo>
                    <a:pt x="620" y="409"/>
                  </a:moveTo>
                  <a:cubicBezTo>
                    <a:pt x="807" y="409"/>
                    <a:pt x="903" y="635"/>
                    <a:pt x="769" y="770"/>
                  </a:cubicBezTo>
                  <a:cubicBezTo>
                    <a:pt x="725" y="813"/>
                    <a:pt x="672" y="832"/>
                    <a:pt x="621" y="832"/>
                  </a:cubicBezTo>
                  <a:cubicBezTo>
                    <a:pt x="512" y="832"/>
                    <a:pt x="409" y="747"/>
                    <a:pt x="409" y="621"/>
                  </a:cubicBezTo>
                  <a:cubicBezTo>
                    <a:pt x="409" y="505"/>
                    <a:pt x="500" y="409"/>
                    <a:pt x="620" y="409"/>
                  </a:cubicBezTo>
                  <a:close/>
                  <a:moveTo>
                    <a:pt x="620" y="1"/>
                  </a:moveTo>
                  <a:cubicBezTo>
                    <a:pt x="279" y="1"/>
                    <a:pt x="0" y="280"/>
                    <a:pt x="0" y="621"/>
                  </a:cubicBezTo>
                  <a:cubicBezTo>
                    <a:pt x="0" y="994"/>
                    <a:pt x="305" y="1240"/>
                    <a:pt x="623" y="1240"/>
                  </a:cubicBezTo>
                  <a:cubicBezTo>
                    <a:pt x="776" y="1240"/>
                    <a:pt x="931" y="1184"/>
                    <a:pt x="1057" y="1058"/>
                  </a:cubicBezTo>
                  <a:cubicBezTo>
                    <a:pt x="1446" y="669"/>
                    <a:pt x="1172" y="1"/>
                    <a:pt x="62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45"/>
            <p:cNvSpPr/>
            <p:nvPr/>
          </p:nvSpPr>
          <p:spPr>
            <a:xfrm>
              <a:off x="997782" y="3495736"/>
              <a:ext cx="33720" cy="28772"/>
            </a:xfrm>
            <a:custGeom>
              <a:avLst/>
              <a:gdLst/>
              <a:ahLst/>
              <a:cxnLst/>
              <a:rect l="l" t="t" r="r" b="b"/>
              <a:pathLst>
                <a:path w="1288" h="1099" extrusionOk="0">
                  <a:moveTo>
                    <a:pt x="736" y="404"/>
                  </a:moveTo>
                  <a:cubicBezTo>
                    <a:pt x="810" y="404"/>
                    <a:pt x="879" y="461"/>
                    <a:pt x="879" y="548"/>
                  </a:cubicBezTo>
                  <a:cubicBezTo>
                    <a:pt x="879" y="630"/>
                    <a:pt x="817" y="692"/>
                    <a:pt x="735" y="692"/>
                  </a:cubicBezTo>
                  <a:cubicBezTo>
                    <a:pt x="610" y="692"/>
                    <a:pt x="543" y="538"/>
                    <a:pt x="634" y="447"/>
                  </a:cubicBezTo>
                  <a:cubicBezTo>
                    <a:pt x="664" y="417"/>
                    <a:pt x="701" y="404"/>
                    <a:pt x="736" y="404"/>
                  </a:cubicBezTo>
                  <a:close/>
                  <a:moveTo>
                    <a:pt x="735" y="0"/>
                  </a:moveTo>
                  <a:cubicBezTo>
                    <a:pt x="245" y="0"/>
                    <a:pt x="0" y="591"/>
                    <a:pt x="346" y="937"/>
                  </a:cubicBezTo>
                  <a:cubicBezTo>
                    <a:pt x="458" y="1049"/>
                    <a:pt x="596" y="1099"/>
                    <a:pt x="731" y="1099"/>
                  </a:cubicBezTo>
                  <a:cubicBezTo>
                    <a:pt x="1015" y="1099"/>
                    <a:pt x="1288" y="879"/>
                    <a:pt x="1288" y="548"/>
                  </a:cubicBezTo>
                  <a:cubicBezTo>
                    <a:pt x="1288" y="245"/>
                    <a:pt x="1038" y="0"/>
                    <a:pt x="73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3" name="Google Shape;1343;p45"/>
          <p:cNvGrpSpPr/>
          <p:nvPr/>
        </p:nvGrpSpPr>
        <p:grpSpPr>
          <a:xfrm>
            <a:off x="2633404" y="2691364"/>
            <a:ext cx="368798" cy="365420"/>
            <a:chOff x="2633404" y="2896764"/>
            <a:chExt cx="368798" cy="365420"/>
          </a:xfrm>
        </p:grpSpPr>
        <p:sp>
          <p:nvSpPr>
            <p:cNvPr id="1344" name="Google Shape;1344;p45"/>
            <p:cNvSpPr/>
            <p:nvPr/>
          </p:nvSpPr>
          <p:spPr>
            <a:xfrm>
              <a:off x="2665606" y="2902235"/>
              <a:ext cx="330549" cy="327145"/>
            </a:xfrm>
            <a:custGeom>
              <a:avLst/>
              <a:gdLst/>
              <a:ahLst/>
              <a:cxnLst/>
              <a:rect l="l" t="t" r="r" b="b"/>
              <a:pathLst>
                <a:path w="12626" h="12496" extrusionOk="0">
                  <a:moveTo>
                    <a:pt x="11341" y="0"/>
                  </a:moveTo>
                  <a:cubicBezTo>
                    <a:pt x="11114" y="0"/>
                    <a:pt x="10887" y="87"/>
                    <a:pt x="10714" y="259"/>
                  </a:cubicBezTo>
                  <a:lnTo>
                    <a:pt x="5511" y="5457"/>
                  </a:lnTo>
                  <a:lnTo>
                    <a:pt x="1115" y="9853"/>
                  </a:lnTo>
                  <a:lnTo>
                    <a:pt x="174" y="10795"/>
                  </a:lnTo>
                  <a:cubicBezTo>
                    <a:pt x="1" y="10968"/>
                    <a:pt x="1" y="11251"/>
                    <a:pt x="174" y="11424"/>
                  </a:cubicBezTo>
                  <a:lnTo>
                    <a:pt x="1115" y="12366"/>
                  </a:lnTo>
                  <a:cubicBezTo>
                    <a:pt x="1202" y="12452"/>
                    <a:pt x="1316" y="12495"/>
                    <a:pt x="1430" y="12495"/>
                  </a:cubicBezTo>
                  <a:cubicBezTo>
                    <a:pt x="1544" y="12495"/>
                    <a:pt x="1658" y="12452"/>
                    <a:pt x="1745" y="12366"/>
                  </a:cubicBezTo>
                  <a:lnTo>
                    <a:pt x="2686" y="11424"/>
                  </a:lnTo>
                  <a:cubicBezTo>
                    <a:pt x="6140" y="10482"/>
                    <a:pt x="5511" y="8912"/>
                    <a:pt x="7082" y="7028"/>
                  </a:cubicBezTo>
                  <a:lnTo>
                    <a:pt x="12280" y="1830"/>
                  </a:lnTo>
                  <a:cubicBezTo>
                    <a:pt x="12626" y="1484"/>
                    <a:pt x="12626" y="922"/>
                    <a:pt x="12280" y="572"/>
                  </a:cubicBezTo>
                  <a:lnTo>
                    <a:pt x="11968" y="259"/>
                  </a:lnTo>
                  <a:cubicBezTo>
                    <a:pt x="11795" y="87"/>
                    <a:pt x="11568" y="0"/>
                    <a:pt x="1134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45"/>
            <p:cNvSpPr/>
            <p:nvPr/>
          </p:nvSpPr>
          <p:spPr>
            <a:xfrm>
              <a:off x="2809857" y="2942474"/>
              <a:ext cx="143911" cy="143781"/>
            </a:xfrm>
            <a:custGeom>
              <a:avLst/>
              <a:gdLst/>
              <a:ahLst/>
              <a:cxnLst/>
              <a:rect l="l" t="t" r="r" b="b"/>
              <a:pathLst>
                <a:path w="5497" h="5492" extrusionOk="0">
                  <a:moveTo>
                    <a:pt x="3926" y="0"/>
                  </a:moveTo>
                  <a:lnTo>
                    <a:pt x="1" y="3925"/>
                  </a:lnTo>
                  <a:lnTo>
                    <a:pt x="1572" y="5491"/>
                  </a:lnTo>
                  <a:lnTo>
                    <a:pt x="5497" y="1566"/>
                  </a:lnTo>
                  <a:lnTo>
                    <a:pt x="392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45"/>
            <p:cNvSpPr/>
            <p:nvPr/>
          </p:nvSpPr>
          <p:spPr>
            <a:xfrm>
              <a:off x="2665606" y="3160187"/>
              <a:ext cx="70346" cy="69194"/>
            </a:xfrm>
            <a:custGeom>
              <a:avLst/>
              <a:gdLst/>
              <a:ahLst/>
              <a:cxnLst/>
              <a:rect l="l" t="t" r="r" b="b"/>
              <a:pathLst>
                <a:path w="2687" h="2643" extrusionOk="0">
                  <a:moveTo>
                    <a:pt x="1115" y="0"/>
                  </a:moveTo>
                  <a:lnTo>
                    <a:pt x="174" y="942"/>
                  </a:lnTo>
                  <a:cubicBezTo>
                    <a:pt x="1" y="1115"/>
                    <a:pt x="1" y="1398"/>
                    <a:pt x="174" y="1571"/>
                  </a:cubicBezTo>
                  <a:lnTo>
                    <a:pt x="1115" y="2513"/>
                  </a:lnTo>
                  <a:cubicBezTo>
                    <a:pt x="1202" y="2599"/>
                    <a:pt x="1316" y="2642"/>
                    <a:pt x="1430" y="2642"/>
                  </a:cubicBezTo>
                  <a:cubicBezTo>
                    <a:pt x="1544" y="2642"/>
                    <a:pt x="1658" y="2599"/>
                    <a:pt x="1745" y="2513"/>
                  </a:cubicBezTo>
                  <a:lnTo>
                    <a:pt x="2686" y="1571"/>
                  </a:lnTo>
                  <a:lnTo>
                    <a:pt x="111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45"/>
            <p:cNvSpPr/>
            <p:nvPr/>
          </p:nvSpPr>
          <p:spPr>
            <a:xfrm>
              <a:off x="2839310" y="2971900"/>
              <a:ext cx="114459" cy="114354"/>
            </a:xfrm>
            <a:custGeom>
              <a:avLst/>
              <a:gdLst/>
              <a:ahLst/>
              <a:cxnLst/>
              <a:rect l="l" t="t" r="r" b="b"/>
              <a:pathLst>
                <a:path w="4372" h="4368" extrusionOk="0">
                  <a:moveTo>
                    <a:pt x="3925" y="0"/>
                  </a:moveTo>
                  <a:lnTo>
                    <a:pt x="0" y="3925"/>
                  </a:lnTo>
                  <a:lnTo>
                    <a:pt x="447" y="4367"/>
                  </a:lnTo>
                  <a:lnTo>
                    <a:pt x="4372" y="442"/>
                  </a:lnTo>
                  <a:lnTo>
                    <a:pt x="392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45"/>
            <p:cNvSpPr/>
            <p:nvPr/>
          </p:nvSpPr>
          <p:spPr>
            <a:xfrm>
              <a:off x="2683094" y="3189744"/>
              <a:ext cx="52727" cy="39637"/>
            </a:xfrm>
            <a:custGeom>
              <a:avLst/>
              <a:gdLst/>
              <a:ahLst/>
              <a:cxnLst/>
              <a:rect l="l" t="t" r="r" b="b"/>
              <a:pathLst>
                <a:path w="2014" h="1514" extrusionOk="0">
                  <a:moveTo>
                    <a:pt x="0" y="942"/>
                  </a:moveTo>
                  <a:lnTo>
                    <a:pt x="0" y="942"/>
                  </a:lnTo>
                  <a:cubicBezTo>
                    <a:pt x="2" y="943"/>
                    <a:pt x="3" y="944"/>
                    <a:pt x="4" y="945"/>
                  </a:cubicBezTo>
                  <a:lnTo>
                    <a:pt x="4" y="945"/>
                  </a:lnTo>
                  <a:lnTo>
                    <a:pt x="0" y="942"/>
                  </a:lnTo>
                  <a:close/>
                  <a:moveTo>
                    <a:pt x="1571" y="0"/>
                  </a:moveTo>
                  <a:lnTo>
                    <a:pt x="630" y="942"/>
                  </a:lnTo>
                  <a:cubicBezTo>
                    <a:pt x="543" y="1028"/>
                    <a:pt x="429" y="1071"/>
                    <a:pt x="315" y="1071"/>
                  </a:cubicBezTo>
                  <a:cubicBezTo>
                    <a:pt x="203" y="1071"/>
                    <a:pt x="90" y="1029"/>
                    <a:pt x="4" y="945"/>
                  </a:cubicBezTo>
                  <a:lnTo>
                    <a:pt x="4" y="945"/>
                  </a:lnTo>
                  <a:lnTo>
                    <a:pt x="447" y="1384"/>
                  </a:lnTo>
                  <a:cubicBezTo>
                    <a:pt x="534" y="1470"/>
                    <a:pt x="647" y="1513"/>
                    <a:pt x="760" y="1513"/>
                  </a:cubicBezTo>
                  <a:cubicBezTo>
                    <a:pt x="872" y="1513"/>
                    <a:pt x="985" y="1470"/>
                    <a:pt x="1072" y="1384"/>
                  </a:cubicBezTo>
                  <a:lnTo>
                    <a:pt x="2013" y="442"/>
                  </a:lnTo>
                  <a:lnTo>
                    <a:pt x="157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45"/>
            <p:cNvSpPr/>
            <p:nvPr/>
          </p:nvSpPr>
          <p:spPr>
            <a:xfrm>
              <a:off x="2942171" y="2907393"/>
              <a:ext cx="54114" cy="76105"/>
            </a:xfrm>
            <a:custGeom>
              <a:avLst/>
              <a:gdLst/>
              <a:ahLst/>
              <a:cxnLst/>
              <a:rect l="l" t="t" r="r" b="b"/>
              <a:pathLst>
                <a:path w="2067" h="2907" extrusionOk="0">
                  <a:moveTo>
                    <a:pt x="1332" y="0"/>
                  </a:moveTo>
                  <a:lnTo>
                    <a:pt x="1332" y="0"/>
                  </a:lnTo>
                  <a:cubicBezTo>
                    <a:pt x="1620" y="351"/>
                    <a:pt x="1596" y="865"/>
                    <a:pt x="1274" y="1187"/>
                  </a:cubicBezTo>
                  <a:lnTo>
                    <a:pt x="1" y="2464"/>
                  </a:lnTo>
                  <a:lnTo>
                    <a:pt x="443" y="2906"/>
                  </a:lnTo>
                  <a:lnTo>
                    <a:pt x="1716" y="1633"/>
                  </a:lnTo>
                  <a:cubicBezTo>
                    <a:pt x="2067" y="1283"/>
                    <a:pt x="2067" y="721"/>
                    <a:pt x="1716" y="375"/>
                  </a:cubicBezTo>
                  <a:lnTo>
                    <a:pt x="1404" y="58"/>
                  </a:lnTo>
                  <a:cubicBezTo>
                    <a:pt x="1380" y="38"/>
                    <a:pt x="1356" y="19"/>
                    <a:pt x="133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45"/>
            <p:cNvSpPr/>
            <p:nvPr/>
          </p:nvSpPr>
          <p:spPr>
            <a:xfrm>
              <a:off x="2724353" y="3074657"/>
              <a:ext cx="126659" cy="126659"/>
            </a:xfrm>
            <a:custGeom>
              <a:avLst/>
              <a:gdLst/>
              <a:ahLst/>
              <a:cxnLst/>
              <a:rect l="l" t="t" r="r" b="b"/>
              <a:pathLst>
                <a:path w="4838" h="4838" extrusionOk="0">
                  <a:moveTo>
                    <a:pt x="4391" y="0"/>
                  </a:moveTo>
                  <a:cubicBezTo>
                    <a:pt x="2825" y="1884"/>
                    <a:pt x="3450" y="3454"/>
                    <a:pt x="0" y="4396"/>
                  </a:cubicBezTo>
                  <a:lnTo>
                    <a:pt x="442" y="4838"/>
                  </a:lnTo>
                  <a:cubicBezTo>
                    <a:pt x="3896" y="3896"/>
                    <a:pt x="3267" y="2326"/>
                    <a:pt x="4838" y="442"/>
                  </a:cubicBezTo>
                  <a:lnTo>
                    <a:pt x="439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45"/>
            <p:cNvSpPr/>
            <p:nvPr/>
          </p:nvSpPr>
          <p:spPr>
            <a:xfrm>
              <a:off x="2649138" y="3205452"/>
              <a:ext cx="41521" cy="40396"/>
            </a:xfrm>
            <a:custGeom>
              <a:avLst/>
              <a:gdLst/>
              <a:ahLst/>
              <a:cxnLst/>
              <a:rect l="l" t="t" r="r" b="b"/>
              <a:pathLst>
                <a:path w="1586" h="1543" extrusionOk="0">
                  <a:moveTo>
                    <a:pt x="961" y="1"/>
                  </a:moveTo>
                  <a:lnTo>
                    <a:pt x="173" y="784"/>
                  </a:lnTo>
                  <a:cubicBezTo>
                    <a:pt x="0" y="957"/>
                    <a:pt x="0" y="1240"/>
                    <a:pt x="173" y="1413"/>
                  </a:cubicBezTo>
                  <a:cubicBezTo>
                    <a:pt x="260" y="1499"/>
                    <a:pt x="374" y="1543"/>
                    <a:pt x="488" y="1543"/>
                  </a:cubicBezTo>
                  <a:cubicBezTo>
                    <a:pt x="602" y="1543"/>
                    <a:pt x="716" y="1499"/>
                    <a:pt x="803" y="1413"/>
                  </a:cubicBezTo>
                  <a:lnTo>
                    <a:pt x="1586" y="630"/>
                  </a:lnTo>
                  <a:lnTo>
                    <a:pt x="96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45"/>
            <p:cNvSpPr/>
            <p:nvPr/>
          </p:nvSpPr>
          <p:spPr>
            <a:xfrm>
              <a:off x="2649138" y="3205452"/>
              <a:ext cx="41521" cy="40396"/>
            </a:xfrm>
            <a:custGeom>
              <a:avLst/>
              <a:gdLst/>
              <a:ahLst/>
              <a:cxnLst/>
              <a:rect l="l" t="t" r="r" b="b"/>
              <a:pathLst>
                <a:path w="1586" h="1543" extrusionOk="0">
                  <a:moveTo>
                    <a:pt x="961" y="1"/>
                  </a:moveTo>
                  <a:lnTo>
                    <a:pt x="173" y="784"/>
                  </a:lnTo>
                  <a:cubicBezTo>
                    <a:pt x="0" y="957"/>
                    <a:pt x="0" y="1240"/>
                    <a:pt x="173" y="1413"/>
                  </a:cubicBezTo>
                  <a:cubicBezTo>
                    <a:pt x="260" y="1499"/>
                    <a:pt x="374" y="1543"/>
                    <a:pt x="488" y="1543"/>
                  </a:cubicBezTo>
                  <a:cubicBezTo>
                    <a:pt x="602" y="1543"/>
                    <a:pt x="716" y="1499"/>
                    <a:pt x="803" y="1413"/>
                  </a:cubicBezTo>
                  <a:lnTo>
                    <a:pt x="1586" y="630"/>
                  </a:lnTo>
                  <a:lnTo>
                    <a:pt x="96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45"/>
            <p:cNvSpPr/>
            <p:nvPr/>
          </p:nvSpPr>
          <p:spPr>
            <a:xfrm>
              <a:off x="2650526" y="3213254"/>
              <a:ext cx="40265" cy="32594"/>
            </a:xfrm>
            <a:custGeom>
              <a:avLst/>
              <a:gdLst/>
              <a:ahLst/>
              <a:cxnLst/>
              <a:rect l="l" t="t" r="r" b="b"/>
              <a:pathLst>
                <a:path w="1538" h="1245" extrusionOk="0">
                  <a:moveTo>
                    <a:pt x="1206" y="0"/>
                  </a:moveTo>
                  <a:lnTo>
                    <a:pt x="423" y="783"/>
                  </a:lnTo>
                  <a:cubicBezTo>
                    <a:pt x="338" y="869"/>
                    <a:pt x="224" y="917"/>
                    <a:pt x="106" y="917"/>
                  </a:cubicBezTo>
                  <a:cubicBezTo>
                    <a:pt x="71" y="917"/>
                    <a:pt x="36" y="912"/>
                    <a:pt x="0" y="904"/>
                  </a:cubicBezTo>
                  <a:lnTo>
                    <a:pt x="0" y="904"/>
                  </a:lnTo>
                  <a:cubicBezTo>
                    <a:pt x="19" y="985"/>
                    <a:pt x="63" y="1057"/>
                    <a:pt x="120" y="1115"/>
                  </a:cubicBezTo>
                  <a:cubicBezTo>
                    <a:pt x="207" y="1201"/>
                    <a:pt x="321" y="1245"/>
                    <a:pt x="435" y="1245"/>
                  </a:cubicBezTo>
                  <a:cubicBezTo>
                    <a:pt x="549" y="1245"/>
                    <a:pt x="663" y="1201"/>
                    <a:pt x="750" y="1115"/>
                  </a:cubicBezTo>
                  <a:lnTo>
                    <a:pt x="1538" y="332"/>
                  </a:lnTo>
                  <a:lnTo>
                    <a:pt x="120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45"/>
            <p:cNvSpPr/>
            <p:nvPr/>
          </p:nvSpPr>
          <p:spPr>
            <a:xfrm>
              <a:off x="2633404" y="2896764"/>
              <a:ext cx="368798" cy="365420"/>
            </a:xfrm>
            <a:custGeom>
              <a:avLst/>
              <a:gdLst/>
              <a:ahLst/>
              <a:cxnLst/>
              <a:rect l="l" t="t" r="r" b="b"/>
              <a:pathLst>
                <a:path w="14087" h="13958" extrusionOk="0">
                  <a:moveTo>
                    <a:pt x="12568" y="419"/>
                  </a:moveTo>
                  <a:cubicBezTo>
                    <a:pt x="12742" y="419"/>
                    <a:pt x="12917" y="485"/>
                    <a:pt x="13049" y="617"/>
                  </a:cubicBezTo>
                  <a:lnTo>
                    <a:pt x="13366" y="930"/>
                  </a:lnTo>
                  <a:cubicBezTo>
                    <a:pt x="13630" y="1199"/>
                    <a:pt x="13630" y="1626"/>
                    <a:pt x="13366" y="1890"/>
                  </a:cubicBezTo>
                  <a:lnTo>
                    <a:pt x="13366" y="1895"/>
                  </a:lnTo>
                  <a:lnTo>
                    <a:pt x="12237" y="3024"/>
                  </a:lnTo>
                  <a:lnTo>
                    <a:pt x="10959" y="1746"/>
                  </a:lnTo>
                  <a:lnTo>
                    <a:pt x="12088" y="617"/>
                  </a:lnTo>
                  <a:cubicBezTo>
                    <a:pt x="12220" y="485"/>
                    <a:pt x="12394" y="419"/>
                    <a:pt x="12568" y="419"/>
                  </a:cubicBezTo>
                  <a:close/>
                  <a:moveTo>
                    <a:pt x="10666" y="2039"/>
                  </a:moveTo>
                  <a:lnTo>
                    <a:pt x="11944" y="3317"/>
                  </a:lnTo>
                  <a:lnTo>
                    <a:pt x="8312" y="6944"/>
                  </a:lnTo>
                  <a:lnTo>
                    <a:pt x="7039" y="5671"/>
                  </a:lnTo>
                  <a:lnTo>
                    <a:pt x="10666" y="2039"/>
                  </a:lnTo>
                  <a:close/>
                  <a:moveTo>
                    <a:pt x="2350" y="10360"/>
                  </a:moveTo>
                  <a:lnTo>
                    <a:pt x="3623" y="11638"/>
                  </a:lnTo>
                  <a:lnTo>
                    <a:pt x="2830" y="12430"/>
                  </a:lnTo>
                  <a:cubicBezTo>
                    <a:pt x="2782" y="12476"/>
                    <a:pt x="2721" y="12499"/>
                    <a:pt x="2661" y="12499"/>
                  </a:cubicBezTo>
                  <a:cubicBezTo>
                    <a:pt x="2600" y="12499"/>
                    <a:pt x="2540" y="12476"/>
                    <a:pt x="2494" y="12430"/>
                  </a:cubicBezTo>
                  <a:lnTo>
                    <a:pt x="1553" y="11489"/>
                  </a:lnTo>
                  <a:cubicBezTo>
                    <a:pt x="1461" y="11398"/>
                    <a:pt x="1461" y="11249"/>
                    <a:pt x="1553" y="11157"/>
                  </a:cubicBezTo>
                  <a:lnTo>
                    <a:pt x="2350" y="10360"/>
                  </a:lnTo>
                  <a:close/>
                  <a:moveTo>
                    <a:pt x="1562" y="12089"/>
                  </a:moveTo>
                  <a:lnTo>
                    <a:pt x="1894" y="12421"/>
                  </a:lnTo>
                  <a:lnTo>
                    <a:pt x="1260" y="13060"/>
                  </a:lnTo>
                  <a:cubicBezTo>
                    <a:pt x="1212" y="13102"/>
                    <a:pt x="1152" y="13124"/>
                    <a:pt x="1092" y="13124"/>
                  </a:cubicBezTo>
                  <a:cubicBezTo>
                    <a:pt x="1031" y="13124"/>
                    <a:pt x="970" y="13101"/>
                    <a:pt x="923" y="13055"/>
                  </a:cubicBezTo>
                  <a:lnTo>
                    <a:pt x="923" y="13060"/>
                  </a:lnTo>
                  <a:cubicBezTo>
                    <a:pt x="837" y="12964"/>
                    <a:pt x="837" y="12820"/>
                    <a:pt x="923" y="12724"/>
                  </a:cubicBezTo>
                  <a:lnTo>
                    <a:pt x="1562" y="12089"/>
                  </a:lnTo>
                  <a:close/>
                  <a:moveTo>
                    <a:pt x="12571" y="0"/>
                  </a:moveTo>
                  <a:cubicBezTo>
                    <a:pt x="12290" y="0"/>
                    <a:pt x="12009" y="108"/>
                    <a:pt x="11795" y="324"/>
                  </a:cubicBezTo>
                  <a:lnTo>
                    <a:pt x="10666" y="1453"/>
                  </a:lnTo>
                  <a:lnTo>
                    <a:pt x="10488" y="1271"/>
                  </a:lnTo>
                  <a:cubicBezTo>
                    <a:pt x="10443" y="1230"/>
                    <a:pt x="10395" y="1213"/>
                    <a:pt x="10348" y="1213"/>
                  </a:cubicBezTo>
                  <a:cubicBezTo>
                    <a:pt x="10190" y="1213"/>
                    <a:pt x="10057" y="1412"/>
                    <a:pt x="10190" y="1564"/>
                  </a:cubicBezTo>
                  <a:lnTo>
                    <a:pt x="10373" y="1746"/>
                  </a:lnTo>
                  <a:lnTo>
                    <a:pt x="6073" y="6041"/>
                  </a:lnTo>
                  <a:cubicBezTo>
                    <a:pt x="5908" y="6191"/>
                    <a:pt x="6054" y="6412"/>
                    <a:pt x="6219" y="6412"/>
                  </a:cubicBezTo>
                  <a:cubicBezTo>
                    <a:pt x="6271" y="6412"/>
                    <a:pt x="6324" y="6390"/>
                    <a:pt x="6371" y="6339"/>
                  </a:cubicBezTo>
                  <a:lnTo>
                    <a:pt x="6741" y="5964"/>
                  </a:lnTo>
                  <a:lnTo>
                    <a:pt x="8033" y="7252"/>
                  </a:lnTo>
                  <a:cubicBezTo>
                    <a:pt x="7591" y="7819"/>
                    <a:pt x="7327" y="8357"/>
                    <a:pt x="7092" y="8837"/>
                  </a:cubicBezTo>
                  <a:cubicBezTo>
                    <a:pt x="6563" y="9923"/>
                    <a:pt x="6140" y="10787"/>
                    <a:pt x="3979" y="11402"/>
                  </a:cubicBezTo>
                  <a:lnTo>
                    <a:pt x="2643" y="10062"/>
                  </a:lnTo>
                  <a:lnTo>
                    <a:pt x="5569" y="7136"/>
                  </a:lnTo>
                  <a:cubicBezTo>
                    <a:pt x="5733" y="6987"/>
                    <a:pt x="5590" y="6768"/>
                    <a:pt x="5427" y="6768"/>
                  </a:cubicBezTo>
                  <a:cubicBezTo>
                    <a:pt x="5376" y="6768"/>
                    <a:pt x="5322" y="6790"/>
                    <a:pt x="5276" y="6843"/>
                  </a:cubicBezTo>
                  <a:lnTo>
                    <a:pt x="1260" y="10860"/>
                  </a:lnTo>
                  <a:cubicBezTo>
                    <a:pt x="1005" y="11114"/>
                    <a:pt x="1005" y="11527"/>
                    <a:pt x="1260" y="11782"/>
                  </a:cubicBezTo>
                  <a:lnTo>
                    <a:pt x="1269" y="11792"/>
                  </a:lnTo>
                  <a:lnTo>
                    <a:pt x="630" y="12430"/>
                  </a:lnTo>
                  <a:cubicBezTo>
                    <a:pt x="433" y="12627"/>
                    <a:pt x="385" y="12930"/>
                    <a:pt x="510" y="13180"/>
                  </a:cubicBezTo>
                  <a:lnTo>
                    <a:pt x="87" y="13603"/>
                  </a:lnTo>
                  <a:cubicBezTo>
                    <a:pt x="11" y="13680"/>
                    <a:pt x="1" y="13800"/>
                    <a:pt x="73" y="13886"/>
                  </a:cubicBezTo>
                  <a:cubicBezTo>
                    <a:pt x="113" y="13934"/>
                    <a:pt x="170" y="13958"/>
                    <a:pt x="227" y="13958"/>
                  </a:cubicBezTo>
                  <a:cubicBezTo>
                    <a:pt x="280" y="13958"/>
                    <a:pt x="334" y="13937"/>
                    <a:pt x="376" y="13896"/>
                  </a:cubicBezTo>
                  <a:lnTo>
                    <a:pt x="798" y="13478"/>
                  </a:lnTo>
                  <a:cubicBezTo>
                    <a:pt x="889" y="13522"/>
                    <a:pt x="988" y="13543"/>
                    <a:pt x="1085" y="13543"/>
                  </a:cubicBezTo>
                  <a:cubicBezTo>
                    <a:pt x="1255" y="13543"/>
                    <a:pt x="1423" y="13478"/>
                    <a:pt x="1548" y="13353"/>
                  </a:cubicBezTo>
                  <a:lnTo>
                    <a:pt x="2187" y="12714"/>
                  </a:lnTo>
                  <a:cubicBezTo>
                    <a:pt x="2307" y="12839"/>
                    <a:pt x="2470" y="12911"/>
                    <a:pt x="2638" y="12916"/>
                  </a:cubicBezTo>
                  <a:cubicBezTo>
                    <a:pt x="2644" y="12916"/>
                    <a:pt x="2651" y="12916"/>
                    <a:pt x="2657" y="12916"/>
                  </a:cubicBezTo>
                  <a:cubicBezTo>
                    <a:pt x="2832" y="12916"/>
                    <a:pt x="2998" y="12849"/>
                    <a:pt x="3119" y="12724"/>
                  </a:cubicBezTo>
                  <a:lnTo>
                    <a:pt x="4022" y="11825"/>
                  </a:lnTo>
                  <a:cubicBezTo>
                    <a:pt x="6424" y="11157"/>
                    <a:pt x="6904" y="10168"/>
                    <a:pt x="7462" y="9024"/>
                  </a:cubicBezTo>
                  <a:cubicBezTo>
                    <a:pt x="7716" y="8501"/>
                    <a:pt x="7980" y="7963"/>
                    <a:pt x="8461" y="7386"/>
                  </a:cubicBezTo>
                  <a:lnTo>
                    <a:pt x="12237" y="3610"/>
                  </a:lnTo>
                  <a:lnTo>
                    <a:pt x="12602" y="3971"/>
                  </a:lnTo>
                  <a:lnTo>
                    <a:pt x="10080" y="6493"/>
                  </a:lnTo>
                  <a:cubicBezTo>
                    <a:pt x="9911" y="6643"/>
                    <a:pt x="10056" y="6863"/>
                    <a:pt x="10221" y="6863"/>
                  </a:cubicBezTo>
                  <a:cubicBezTo>
                    <a:pt x="10273" y="6863"/>
                    <a:pt x="10326" y="6842"/>
                    <a:pt x="10373" y="6791"/>
                  </a:cubicBezTo>
                  <a:lnTo>
                    <a:pt x="13044" y="4120"/>
                  </a:lnTo>
                  <a:cubicBezTo>
                    <a:pt x="13121" y="4038"/>
                    <a:pt x="13121" y="3908"/>
                    <a:pt x="13044" y="3826"/>
                  </a:cubicBezTo>
                  <a:lnTo>
                    <a:pt x="12530" y="3317"/>
                  </a:lnTo>
                  <a:lnTo>
                    <a:pt x="13659" y="2188"/>
                  </a:lnTo>
                  <a:cubicBezTo>
                    <a:pt x="14086" y="1756"/>
                    <a:pt x="14086" y="1064"/>
                    <a:pt x="13659" y="637"/>
                  </a:cubicBezTo>
                  <a:lnTo>
                    <a:pt x="13347" y="324"/>
                  </a:lnTo>
                  <a:cubicBezTo>
                    <a:pt x="13133" y="108"/>
                    <a:pt x="12852" y="0"/>
                    <a:pt x="1257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55" name="Google Shape;1355;p45"/>
          <p:cNvGrpSpPr/>
          <p:nvPr/>
        </p:nvGrpSpPr>
        <p:grpSpPr>
          <a:xfrm>
            <a:off x="2593035" y="1333355"/>
            <a:ext cx="382620" cy="308688"/>
            <a:chOff x="2593035" y="1538755"/>
            <a:chExt cx="382620" cy="308688"/>
          </a:xfrm>
        </p:grpSpPr>
        <p:sp>
          <p:nvSpPr>
            <p:cNvPr id="1356" name="Google Shape;1356;p45"/>
            <p:cNvSpPr/>
            <p:nvPr/>
          </p:nvSpPr>
          <p:spPr>
            <a:xfrm>
              <a:off x="2817162" y="1836212"/>
              <a:ext cx="12985" cy="11231"/>
            </a:xfrm>
            <a:custGeom>
              <a:avLst/>
              <a:gdLst/>
              <a:ahLst/>
              <a:cxnLst/>
              <a:rect l="l" t="t" r="r" b="b"/>
              <a:pathLst>
                <a:path w="496" h="429" extrusionOk="0">
                  <a:moveTo>
                    <a:pt x="284" y="0"/>
                  </a:moveTo>
                  <a:cubicBezTo>
                    <a:pt x="92" y="0"/>
                    <a:pt x="1" y="231"/>
                    <a:pt x="130" y="365"/>
                  </a:cubicBezTo>
                  <a:cubicBezTo>
                    <a:pt x="174" y="409"/>
                    <a:pt x="227" y="428"/>
                    <a:pt x="280" y="428"/>
                  </a:cubicBezTo>
                  <a:cubicBezTo>
                    <a:pt x="390" y="428"/>
                    <a:pt x="495" y="343"/>
                    <a:pt x="495" y="216"/>
                  </a:cubicBezTo>
                  <a:cubicBezTo>
                    <a:pt x="495" y="96"/>
                    <a:pt x="399" y="0"/>
                    <a:pt x="28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45"/>
            <p:cNvSpPr/>
            <p:nvPr/>
          </p:nvSpPr>
          <p:spPr>
            <a:xfrm>
              <a:off x="2599082" y="1658869"/>
              <a:ext cx="221876" cy="183024"/>
            </a:xfrm>
            <a:custGeom>
              <a:avLst/>
              <a:gdLst/>
              <a:ahLst/>
              <a:cxnLst/>
              <a:rect l="l" t="t" r="r" b="b"/>
              <a:pathLst>
                <a:path w="8475" h="6991" extrusionOk="0">
                  <a:moveTo>
                    <a:pt x="4454" y="1"/>
                  </a:moveTo>
                  <a:lnTo>
                    <a:pt x="221" y="4233"/>
                  </a:lnTo>
                  <a:cubicBezTo>
                    <a:pt x="0" y="4454"/>
                    <a:pt x="0" y="4814"/>
                    <a:pt x="221" y="5035"/>
                  </a:cubicBezTo>
                  <a:lnTo>
                    <a:pt x="1922" y="6741"/>
                  </a:lnTo>
                  <a:cubicBezTo>
                    <a:pt x="2081" y="6899"/>
                    <a:pt x="2297" y="6990"/>
                    <a:pt x="2523" y="6990"/>
                  </a:cubicBezTo>
                  <a:lnTo>
                    <a:pt x="5150" y="6990"/>
                  </a:lnTo>
                  <a:cubicBezTo>
                    <a:pt x="5376" y="6990"/>
                    <a:pt x="5592" y="6899"/>
                    <a:pt x="5751" y="6741"/>
                  </a:cubicBezTo>
                  <a:lnTo>
                    <a:pt x="8475" y="4021"/>
                  </a:lnTo>
                  <a:lnTo>
                    <a:pt x="445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45"/>
            <p:cNvSpPr/>
            <p:nvPr/>
          </p:nvSpPr>
          <p:spPr>
            <a:xfrm>
              <a:off x="2633666" y="1748404"/>
              <a:ext cx="187292" cy="93358"/>
            </a:xfrm>
            <a:custGeom>
              <a:avLst/>
              <a:gdLst/>
              <a:ahLst/>
              <a:cxnLst/>
              <a:rect l="l" t="t" r="r" b="b"/>
              <a:pathLst>
                <a:path w="7154" h="3566" extrusionOk="0">
                  <a:moveTo>
                    <a:pt x="6553" y="1"/>
                  </a:moveTo>
                  <a:lnTo>
                    <a:pt x="4329" y="2220"/>
                  </a:lnTo>
                  <a:cubicBezTo>
                    <a:pt x="4012" y="2538"/>
                    <a:pt x="3575" y="2715"/>
                    <a:pt x="3128" y="2715"/>
                  </a:cubicBezTo>
                  <a:lnTo>
                    <a:pt x="1" y="2715"/>
                  </a:lnTo>
                  <a:lnTo>
                    <a:pt x="601" y="3316"/>
                  </a:lnTo>
                  <a:cubicBezTo>
                    <a:pt x="760" y="3474"/>
                    <a:pt x="976" y="3566"/>
                    <a:pt x="1202" y="3566"/>
                  </a:cubicBezTo>
                  <a:lnTo>
                    <a:pt x="3829" y="3566"/>
                  </a:lnTo>
                  <a:cubicBezTo>
                    <a:pt x="4055" y="3566"/>
                    <a:pt x="4267" y="3474"/>
                    <a:pt x="4430" y="3316"/>
                  </a:cubicBezTo>
                  <a:lnTo>
                    <a:pt x="7154" y="601"/>
                  </a:lnTo>
                  <a:lnTo>
                    <a:pt x="6553"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45"/>
            <p:cNvSpPr/>
            <p:nvPr/>
          </p:nvSpPr>
          <p:spPr>
            <a:xfrm>
              <a:off x="2715662" y="1544357"/>
              <a:ext cx="221273" cy="219807"/>
            </a:xfrm>
            <a:custGeom>
              <a:avLst/>
              <a:gdLst/>
              <a:ahLst/>
              <a:cxnLst/>
              <a:rect l="l" t="t" r="r" b="b"/>
              <a:pathLst>
                <a:path w="8452" h="8396" extrusionOk="0">
                  <a:moveTo>
                    <a:pt x="4610" y="0"/>
                  </a:moveTo>
                  <a:cubicBezTo>
                    <a:pt x="4465" y="0"/>
                    <a:pt x="4320" y="56"/>
                    <a:pt x="4209" y="166"/>
                  </a:cubicBezTo>
                  <a:lnTo>
                    <a:pt x="1" y="4375"/>
                  </a:lnTo>
                  <a:lnTo>
                    <a:pt x="4022" y="8395"/>
                  </a:lnTo>
                  <a:lnTo>
                    <a:pt x="8230" y="4187"/>
                  </a:lnTo>
                  <a:cubicBezTo>
                    <a:pt x="8451" y="3961"/>
                    <a:pt x="8451" y="3606"/>
                    <a:pt x="8230" y="3380"/>
                  </a:cubicBezTo>
                  <a:lnTo>
                    <a:pt x="5011" y="166"/>
                  </a:lnTo>
                  <a:cubicBezTo>
                    <a:pt x="4901" y="56"/>
                    <a:pt x="4756" y="0"/>
                    <a:pt x="461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45"/>
            <p:cNvSpPr/>
            <p:nvPr/>
          </p:nvSpPr>
          <p:spPr>
            <a:xfrm>
              <a:off x="2593035" y="1538755"/>
              <a:ext cx="350053" cy="308531"/>
            </a:xfrm>
            <a:custGeom>
              <a:avLst/>
              <a:gdLst/>
              <a:ahLst/>
              <a:cxnLst/>
              <a:rect l="l" t="t" r="r" b="b"/>
              <a:pathLst>
                <a:path w="13371" h="11785" extrusionOk="0">
                  <a:moveTo>
                    <a:pt x="9294" y="425"/>
                  </a:moveTo>
                  <a:cubicBezTo>
                    <a:pt x="9386" y="425"/>
                    <a:pt x="9477" y="459"/>
                    <a:pt x="9546" y="529"/>
                  </a:cubicBezTo>
                  <a:lnTo>
                    <a:pt x="11641" y="2628"/>
                  </a:lnTo>
                  <a:lnTo>
                    <a:pt x="12760" y="3748"/>
                  </a:lnTo>
                  <a:cubicBezTo>
                    <a:pt x="12900" y="3887"/>
                    <a:pt x="12900" y="4108"/>
                    <a:pt x="12760" y="4247"/>
                  </a:cubicBezTo>
                  <a:lnTo>
                    <a:pt x="8706" y="8307"/>
                  </a:lnTo>
                  <a:lnTo>
                    <a:pt x="4987" y="4589"/>
                  </a:lnTo>
                  <a:lnTo>
                    <a:pt x="9042" y="529"/>
                  </a:lnTo>
                  <a:cubicBezTo>
                    <a:pt x="9112" y="459"/>
                    <a:pt x="9203" y="425"/>
                    <a:pt x="9294" y="425"/>
                  </a:cubicBezTo>
                  <a:close/>
                  <a:moveTo>
                    <a:pt x="9297" y="1"/>
                  </a:moveTo>
                  <a:cubicBezTo>
                    <a:pt x="9090" y="1"/>
                    <a:pt x="8893" y="82"/>
                    <a:pt x="8744" y="231"/>
                  </a:cubicBezTo>
                  <a:lnTo>
                    <a:pt x="4536" y="4435"/>
                  </a:lnTo>
                  <a:lnTo>
                    <a:pt x="303" y="8667"/>
                  </a:lnTo>
                  <a:cubicBezTo>
                    <a:pt x="1" y="8975"/>
                    <a:pt x="1" y="9469"/>
                    <a:pt x="303" y="9772"/>
                  </a:cubicBezTo>
                  <a:lnTo>
                    <a:pt x="2004" y="11473"/>
                  </a:lnTo>
                  <a:cubicBezTo>
                    <a:pt x="2206" y="11674"/>
                    <a:pt x="2475" y="11785"/>
                    <a:pt x="2758" y="11785"/>
                  </a:cubicBezTo>
                  <a:lnTo>
                    <a:pt x="7995" y="11785"/>
                  </a:lnTo>
                  <a:cubicBezTo>
                    <a:pt x="8277" y="11785"/>
                    <a:pt x="8278" y="11362"/>
                    <a:pt x="7999" y="11362"/>
                  </a:cubicBezTo>
                  <a:cubicBezTo>
                    <a:pt x="7998" y="11362"/>
                    <a:pt x="7996" y="11362"/>
                    <a:pt x="7995" y="11362"/>
                  </a:cubicBezTo>
                  <a:lnTo>
                    <a:pt x="2758" y="11362"/>
                  </a:lnTo>
                  <a:cubicBezTo>
                    <a:pt x="2585" y="11362"/>
                    <a:pt x="2422" y="11295"/>
                    <a:pt x="2302" y="11175"/>
                  </a:cubicBezTo>
                  <a:lnTo>
                    <a:pt x="601" y="9474"/>
                  </a:lnTo>
                  <a:cubicBezTo>
                    <a:pt x="462" y="9335"/>
                    <a:pt x="462" y="9109"/>
                    <a:pt x="601" y="8975"/>
                  </a:cubicBezTo>
                  <a:lnTo>
                    <a:pt x="4685" y="4886"/>
                  </a:lnTo>
                  <a:lnTo>
                    <a:pt x="8403" y="8609"/>
                  </a:lnTo>
                  <a:lnTo>
                    <a:pt x="6429" y="10584"/>
                  </a:lnTo>
                  <a:cubicBezTo>
                    <a:pt x="6246" y="10734"/>
                    <a:pt x="6399" y="10966"/>
                    <a:pt x="6570" y="10966"/>
                  </a:cubicBezTo>
                  <a:cubicBezTo>
                    <a:pt x="6624" y="10966"/>
                    <a:pt x="6679" y="10943"/>
                    <a:pt x="6726" y="10887"/>
                  </a:cubicBezTo>
                  <a:lnTo>
                    <a:pt x="13063" y="4550"/>
                  </a:lnTo>
                  <a:cubicBezTo>
                    <a:pt x="13370" y="4247"/>
                    <a:pt x="13370" y="3748"/>
                    <a:pt x="13063" y="3445"/>
                  </a:cubicBezTo>
                  <a:lnTo>
                    <a:pt x="10858" y="1240"/>
                  </a:lnTo>
                  <a:lnTo>
                    <a:pt x="9849" y="231"/>
                  </a:lnTo>
                  <a:cubicBezTo>
                    <a:pt x="9700" y="82"/>
                    <a:pt x="9503" y="1"/>
                    <a:pt x="929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45"/>
            <p:cNvSpPr/>
            <p:nvPr/>
          </p:nvSpPr>
          <p:spPr>
            <a:xfrm>
              <a:off x="2861694" y="1836212"/>
              <a:ext cx="37254" cy="11205"/>
            </a:xfrm>
            <a:custGeom>
              <a:avLst/>
              <a:gdLst/>
              <a:ahLst/>
              <a:cxnLst/>
              <a:rect l="l" t="t" r="r" b="b"/>
              <a:pathLst>
                <a:path w="1423" h="428" extrusionOk="0">
                  <a:moveTo>
                    <a:pt x="289" y="0"/>
                  </a:moveTo>
                  <a:cubicBezTo>
                    <a:pt x="0" y="0"/>
                    <a:pt x="0" y="428"/>
                    <a:pt x="289" y="428"/>
                  </a:cubicBezTo>
                  <a:lnTo>
                    <a:pt x="1139" y="428"/>
                  </a:lnTo>
                  <a:cubicBezTo>
                    <a:pt x="1422" y="428"/>
                    <a:pt x="1422" y="0"/>
                    <a:pt x="113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45"/>
            <p:cNvSpPr/>
            <p:nvPr/>
          </p:nvSpPr>
          <p:spPr>
            <a:xfrm>
              <a:off x="2962670" y="1836212"/>
              <a:ext cx="12985" cy="11231"/>
            </a:xfrm>
            <a:custGeom>
              <a:avLst/>
              <a:gdLst/>
              <a:ahLst/>
              <a:cxnLst/>
              <a:rect l="l" t="t" r="r" b="b"/>
              <a:pathLst>
                <a:path w="496" h="429" extrusionOk="0">
                  <a:moveTo>
                    <a:pt x="284" y="0"/>
                  </a:moveTo>
                  <a:cubicBezTo>
                    <a:pt x="92" y="0"/>
                    <a:pt x="1" y="231"/>
                    <a:pt x="131" y="365"/>
                  </a:cubicBezTo>
                  <a:cubicBezTo>
                    <a:pt x="174" y="409"/>
                    <a:pt x="228" y="428"/>
                    <a:pt x="280" y="428"/>
                  </a:cubicBezTo>
                  <a:cubicBezTo>
                    <a:pt x="390" y="428"/>
                    <a:pt x="496" y="343"/>
                    <a:pt x="496" y="216"/>
                  </a:cubicBezTo>
                  <a:cubicBezTo>
                    <a:pt x="496" y="96"/>
                    <a:pt x="400" y="0"/>
                    <a:pt x="28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45"/>
            <p:cNvSpPr/>
            <p:nvPr/>
          </p:nvSpPr>
          <p:spPr>
            <a:xfrm>
              <a:off x="2904943" y="1836212"/>
              <a:ext cx="41417" cy="11205"/>
            </a:xfrm>
            <a:custGeom>
              <a:avLst/>
              <a:gdLst/>
              <a:ahLst/>
              <a:cxnLst/>
              <a:rect l="l" t="t" r="r" b="b"/>
              <a:pathLst>
                <a:path w="1582" h="428" extrusionOk="0">
                  <a:moveTo>
                    <a:pt x="289" y="0"/>
                  </a:moveTo>
                  <a:cubicBezTo>
                    <a:pt x="1" y="0"/>
                    <a:pt x="1" y="428"/>
                    <a:pt x="289" y="428"/>
                  </a:cubicBezTo>
                  <a:lnTo>
                    <a:pt x="1298" y="428"/>
                  </a:lnTo>
                  <a:cubicBezTo>
                    <a:pt x="1581" y="428"/>
                    <a:pt x="1581" y="0"/>
                    <a:pt x="129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4" name="Google Shape;1364;p45"/>
          <p:cNvGrpSpPr/>
          <p:nvPr/>
        </p:nvGrpSpPr>
        <p:grpSpPr>
          <a:xfrm>
            <a:off x="3011234" y="1346681"/>
            <a:ext cx="429012" cy="329292"/>
            <a:chOff x="3011234" y="1552081"/>
            <a:chExt cx="429012" cy="329292"/>
          </a:xfrm>
        </p:grpSpPr>
        <p:sp>
          <p:nvSpPr>
            <p:cNvPr id="1365" name="Google Shape;1365;p45"/>
            <p:cNvSpPr/>
            <p:nvPr/>
          </p:nvSpPr>
          <p:spPr>
            <a:xfrm>
              <a:off x="3017517" y="1558390"/>
              <a:ext cx="416445" cy="316699"/>
            </a:xfrm>
            <a:custGeom>
              <a:avLst/>
              <a:gdLst/>
              <a:ahLst/>
              <a:cxnLst/>
              <a:rect l="l" t="t" r="r" b="b"/>
              <a:pathLst>
                <a:path w="15907" h="12097" extrusionOk="0">
                  <a:moveTo>
                    <a:pt x="0" y="0"/>
                  </a:moveTo>
                  <a:lnTo>
                    <a:pt x="0" y="12097"/>
                  </a:lnTo>
                  <a:lnTo>
                    <a:pt x="15907" y="12097"/>
                  </a:lnTo>
                  <a:lnTo>
                    <a:pt x="1590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45"/>
            <p:cNvSpPr/>
            <p:nvPr/>
          </p:nvSpPr>
          <p:spPr>
            <a:xfrm>
              <a:off x="3017517" y="1801628"/>
              <a:ext cx="416445" cy="73461"/>
            </a:xfrm>
            <a:custGeom>
              <a:avLst/>
              <a:gdLst/>
              <a:ahLst/>
              <a:cxnLst/>
              <a:rect l="l" t="t" r="r" b="b"/>
              <a:pathLst>
                <a:path w="15907" h="2806" extrusionOk="0">
                  <a:moveTo>
                    <a:pt x="0" y="0"/>
                  </a:moveTo>
                  <a:lnTo>
                    <a:pt x="0" y="2806"/>
                  </a:lnTo>
                  <a:lnTo>
                    <a:pt x="15907" y="2806"/>
                  </a:lnTo>
                  <a:lnTo>
                    <a:pt x="1590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45"/>
            <p:cNvSpPr/>
            <p:nvPr/>
          </p:nvSpPr>
          <p:spPr>
            <a:xfrm>
              <a:off x="3017517" y="1811681"/>
              <a:ext cx="416445" cy="63408"/>
            </a:xfrm>
            <a:custGeom>
              <a:avLst/>
              <a:gdLst/>
              <a:ahLst/>
              <a:cxnLst/>
              <a:rect l="l" t="t" r="r" b="b"/>
              <a:pathLst>
                <a:path w="15907" h="2422" extrusionOk="0">
                  <a:moveTo>
                    <a:pt x="0" y="0"/>
                  </a:moveTo>
                  <a:lnTo>
                    <a:pt x="0" y="2422"/>
                  </a:lnTo>
                  <a:lnTo>
                    <a:pt x="15907" y="2422"/>
                  </a:lnTo>
                  <a:lnTo>
                    <a:pt x="1590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45"/>
            <p:cNvSpPr/>
            <p:nvPr/>
          </p:nvSpPr>
          <p:spPr>
            <a:xfrm>
              <a:off x="3017517" y="1558390"/>
              <a:ext cx="416445" cy="70319"/>
            </a:xfrm>
            <a:custGeom>
              <a:avLst/>
              <a:gdLst/>
              <a:ahLst/>
              <a:cxnLst/>
              <a:rect l="l" t="t" r="r" b="b"/>
              <a:pathLst>
                <a:path w="15907" h="2686" extrusionOk="0">
                  <a:moveTo>
                    <a:pt x="0" y="0"/>
                  </a:moveTo>
                  <a:lnTo>
                    <a:pt x="0" y="2686"/>
                  </a:lnTo>
                  <a:lnTo>
                    <a:pt x="15907" y="2686"/>
                  </a:lnTo>
                  <a:lnTo>
                    <a:pt x="1590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45"/>
            <p:cNvSpPr/>
            <p:nvPr/>
          </p:nvSpPr>
          <p:spPr>
            <a:xfrm>
              <a:off x="3017517" y="1558390"/>
              <a:ext cx="416445" cy="60266"/>
            </a:xfrm>
            <a:custGeom>
              <a:avLst/>
              <a:gdLst/>
              <a:ahLst/>
              <a:cxnLst/>
              <a:rect l="l" t="t" r="r" b="b"/>
              <a:pathLst>
                <a:path w="15907" h="2302" extrusionOk="0">
                  <a:moveTo>
                    <a:pt x="0" y="0"/>
                  </a:moveTo>
                  <a:lnTo>
                    <a:pt x="0" y="2301"/>
                  </a:lnTo>
                  <a:lnTo>
                    <a:pt x="15907" y="2301"/>
                  </a:lnTo>
                  <a:lnTo>
                    <a:pt x="1590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45"/>
            <p:cNvSpPr/>
            <p:nvPr/>
          </p:nvSpPr>
          <p:spPr>
            <a:xfrm>
              <a:off x="3045818" y="1582266"/>
              <a:ext cx="16886" cy="12619"/>
            </a:xfrm>
            <a:custGeom>
              <a:avLst/>
              <a:gdLst/>
              <a:ahLst/>
              <a:cxnLst/>
              <a:rect l="l" t="t" r="r" b="b"/>
              <a:pathLst>
                <a:path w="645" h="482" extrusionOk="0">
                  <a:moveTo>
                    <a:pt x="317" y="1"/>
                  </a:moveTo>
                  <a:cubicBezTo>
                    <a:pt x="0" y="1"/>
                    <a:pt x="0" y="481"/>
                    <a:pt x="317" y="481"/>
                  </a:cubicBezTo>
                  <a:lnTo>
                    <a:pt x="322" y="481"/>
                  </a:lnTo>
                  <a:cubicBezTo>
                    <a:pt x="644" y="481"/>
                    <a:pt x="644" y="1"/>
                    <a:pt x="32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45"/>
            <p:cNvSpPr/>
            <p:nvPr/>
          </p:nvSpPr>
          <p:spPr>
            <a:xfrm>
              <a:off x="3069092" y="1582266"/>
              <a:ext cx="16860" cy="12619"/>
            </a:xfrm>
            <a:custGeom>
              <a:avLst/>
              <a:gdLst/>
              <a:ahLst/>
              <a:cxnLst/>
              <a:rect l="l" t="t" r="r" b="b"/>
              <a:pathLst>
                <a:path w="644" h="482" extrusionOk="0">
                  <a:moveTo>
                    <a:pt x="322" y="1"/>
                  </a:moveTo>
                  <a:cubicBezTo>
                    <a:pt x="0" y="1"/>
                    <a:pt x="0" y="481"/>
                    <a:pt x="322" y="481"/>
                  </a:cubicBezTo>
                  <a:cubicBezTo>
                    <a:pt x="644" y="481"/>
                    <a:pt x="644" y="1"/>
                    <a:pt x="32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45"/>
            <p:cNvSpPr/>
            <p:nvPr/>
          </p:nvSpPr>
          <p:spPr>
            <a:xfrm>
              <a:off x="3092340" y="1582266"/>
              <a:ext cx="16886" cy="12619"/>
            </a:xfrm>
            <a:custGeom>
              <a:avLst/>
              <a:gdLst/>
              <a:ahLst/>
              <a:cxnLst/>
              <a:rect l="l" t="t" r="r" b="b"/>
              <a:pathLst>
                <a:path w="645" h="482" extrusionOk="0">
                  <a:moveTo>
                    <a:pt x="323" y="1"/>
                  </a:moveTo>
                  <a:cubicBezTo>
                    <a:pt x="1" y="1"/>
                    <a:pt x="1" y="481"/>
                    <a:pt x="323" y="481"/>
                  </a:cubicBezTo>
                  <a:lnTo>
                    <a:pt x="328" y="481"/>
                  </a:lnTo>
                  <a:cubicBezTo>
                    <a:pt x="645" y="481"/>
                    <a:pt x="645" y="1"/>
                    <a:pt x="32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45"/>
            <p:cNvSpPr/>
            <p:nvPr/>
          </p:nvSpPr>
          <p:spPr>
            <a:xfrm>
              <a:off x="3144804" y="1655989"/>
              <a:ext cx="161766" cy="115087"/>
            </a:xfrm>
            <a:custGeom>
              <a:avLst/>
              <a:gdLst/>
              <a:ahLst/>
              <a:cxnLst/>
              <a:rect l="l" t="t" r="r" b="b"/>
              <a:pathLst>
                <a:path w="6179" h="4396" extrusionOk="0">
                  <a:moveTo>
                    <a:pt x="1259" y="0"/>
                  </a:moveTo>
                  <a:cubicBezTo>
                    <a:pt x="562" y="0"/>
                    <a:pt x="0" y="562"/>
                    <a:pt x="0" y="1259"/>
                  </a:cubicBezTo>
                  <a:lnTo>
                    <a:pt x="0" y="3137"/>
                  </a:lnTo>
                  <a:cubicBezTo>
                    <a:pt x="0" y="3834"/>
                    <a:pt x="562" y="4396"/>
                    <a:pt x="1259" y="4396"/>
                  </a:cubicBezTo>
                  <a:lnTo>
                    <a:pt x="4920" y="4396"/>
                  </a:lnTo>
                  <a:cubicBezTo>
                    <a:pt x="5616" y="4396"/>
                    <a:pt x="6178" y="3834"/>
                    <a:pt x="6178" y="3137"/>
                  </a:cubicBezTo>
                  <a:lnTo>
                    <a:pt x="6178" y="1259"/>
                  </a:lnTo>
                  <a:cubicBezTo>
                    <a:pt x="6178" y="562"/>
                    <a:pt x="5616" y="0"/>
                    <a:pt x="492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45"/>
            <p:cNvSpPr/>
            <p:nvPr/>
          </p:nvSpPr>
          <p:spPr>
            <a:xfrm>
              <a:off x="3144804" y="1655989"/>
              <a:ext cx="161766" cy="46915"/>
            </a:xfrm>
            <a:custGeom>
              <a:avLst/>
              <a:gdLst/>
              <a:ahLst/>
              <a:cxnLst/>
              <a:rect l="l" t="t" r="r" b="b"/>
              <a:pathLst>
                <a:path w="6179" h="1792" extrusionOk="0">
                  <a:moveTo>
                    <a:pt x="1259" y="0"/>
                  </a:moveTo>
                  <a:cubicBezTo>
                    <a:pt x="562" y="0"/>
                    <a:pt x="0" y="562"/>
                    <a:pt x="0" y="1259"/>
                  </a:cubicBezTo>
                  <a:lnTo>
                    <a:pt x="0" y="1792"/>
                  </a:lnTo>
                  <a:cubicBezTo>
                    <a:pt x="0" y="1095"/>
                    <a:pt x="562" y="533"/>
                    <a:pt x="1259" y="533"/>
                  </a:cubicBezTo>
                  <a:lnTo>
                    <a:pt x="4920" y="533"/>
                  </a:lnTo>
                  <a:cubicBezTo>
                    <a:pt x="5616" y="533"/>
                    <a:pt x="6178" y="1095"/>
                    <a:pt x="6178" y="1792"/>
                  </a:cubicBezTo>
                  <a:lnTo>
                    <a:pt x="6178" y="1259"/>
                  </a:lnTo>
                  <a:cubicBezTo>
                    <a:pt x="6178" y="562"/>
                    <a:pt x="5616" y="0"/>
                    <a:pt x="492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45"/>
            <p:cNvSpPr/>
            <p:nvPr/>
          </p:nvSpPr>
          <p:spPr>
            <a:xfrm>
              <a:off x="3205437" y="1692013"/>
              <a:ext cx="44663" cy="42961"/>
            </a:xfrm>
            <a:custGeom>
              <a:avLst/>
              <a:gdLst/>
              <a:ahLst/>
              <a:cxnLst/>
              <a:rect l="l" t="t" r="r" b="b"/>
              <a:pathLst>
                <a:path w="1706" h="1641" extrusionOk="0">
                  <a:moveTo>
                    <a:pt x="211" y="1"/>
                  </a:moveTo>
                  <a:cubicBezTo>
                    <a:pt x="100" y="1"/>
                    <a:pt x="1" y="89"/>
                    <a:pt x="5" y="209"/>
                  </a:cubicBezTo>
                  <a:lnTo>
                    <a:pt x="5" y="1434"/>
                  </a:lnTo>
                  <a:cubicBezTo>
                    <a:pt x="1" y="1553"/>
                    <a:pt x="98" y="1641"/>
                    <a:pt x="206" y="1641"/>
                  </a:cubicBezTo>
                  <a:cubicBezTo>
                    <a:pt x="238" y="1641"/>
                    <a:pt x="271" y="1633"/>
                    <a:pt x="302" y="1617"/>
                  </a:cubicBezTo>
                  <a:lnTo>
                    <a:pt x="1551" y="1007"/>
                  </a:lnTo>
                  <a:cubicBezTo>
                    <a:pt x="1705" y="930"/>
                    <a:pt x="1705" y="709"/>
                    <a:pt x="1551" y="637"/>
                  </a:cubicBezTo>
                  <a:lnTo>
                    <a:pt x="302" y="22"/>
                  </a:lnTo>
                  <a:cubicBezTo>
                    <a:pt x="272" y="7"/>
                    <a:pt x="241" y="1"/>
                    <a:pt x="21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45"/>
            <p:cNvSpPr/>
            <p:nvPr/>
          </p:nvSpPr>
          <p:spPr>
            <a:xfrm>
              <a:off x="3011234" y="1552081"/>
              <a:ext cx="429012" cy="329292"/>
            </a:xfrm>
            <a:custGeom>
              <a:avLst/>
              <a:gdLst/>
              <a:ahLst/>
              <a:cxnLst/>
              <a:rect l="l" t="t" r="r" b="b"/>
              <a:pathLst>
                <a:path w="16387" h="12578" extrusionOk="0">
                  <a:moveTo>
                    <a:pt x="240" y="1"/>
                  </a:moveTo>
                  <a:cubicBezTo>
                    <a:pt x="106" y="1"/>
                    <a:pt x="0" y="111"/>
                    <a:pt x="0" y="241"/>
                  </a:cubicBezTo>
                  <a:lnTo>
                    <a:pt x="0" y="12338"/>
                  </a:lnTo>
                  <a:cubicBezTo>
                    <a:pt x="0" y="12467"/>
                    <a:pt x="106" y="12578"/>
                    <a:pt x="240" y="12578"/>
                  </a:cubicBezTo>
                  <a:lnTo>
                    <a:pt x="3027" y="12578"/>
                  </a:lnTo>
                  <a:cubicBezTo>
                    <a:pt x="3349" y="12578"/>
                    <a:pt x="3349" y="12097"/>
                    <a:pt x="3027" y="12097"/>
                  </a:cubicBezTo>
                  <a:lnTo>
                    <a:pt x="481" y="12097"/>
                  </a:lnTo>
                  <a:lnTo>
                    <a:pt x="481" y="10157"/>
                  </a:lnTo>
                  <a:lnTo>
                    <a:pt x="10516" y="10157"/>
                  </a:lnTo>
                  <a:cubicBezTo>
                    <a:pt x="10833" y="10157"/>
                    <a:pt x="10833" y="9676"/>
                    <a:pt x="10516" y="9676"/>
                  </a:cubicBezTo>
                  <a:lnTo>
                    <a:pt x="481" y="9676"/>
                  </a:lnTo>
                  <a:lnTo>
                    <a:pt x="481" y="2782"/>
                  </a:lnTo>
                  <a:lnTo>
                    <a:pt x="15907" y="2782"/>
                  </a:lnTo>
                  <a:lnTo>
                    <a:pt x="15907" y="9676"/>
                  </a:lnTo>
                  <a:lnTo>
                    <a:pt x="11780" y="9676"/>
                  </a:lnTo>
                  <a:cubicBezTo>
                    <a:pt x="11463" y="9676"/>
                    <a:pt x="11463" y="10157"/>
                    <a:pt x="11780" y="10157"/>
                  </a:cubicBezTo>
                  <a:lnTo>
                    <a:pt x="15907" y="10157"/>
                  </a:lnTo>
                  <a:lnTo>
                    <a:pt x="15907" y="12097"/>
                  </a:lnTo>
                  <a:lnTo>
                    <a:pt x="4122" y="12097"/>
                  </a:lnTo>
                  <a:cubicBezTo>
                    <a:pt x="3800" y="12097"/>
                    <a:pt x="3800" y="12578"/>
                    <a:pt x="4122" y="12578"/>
                  </a:cubicBezTo>
                  <a:lnTo>
                    <a:pt x="16147" y="12578"/>
                  </a:lnTo>
                  <a:cubicBezTo>
                    <a:pt x="16276" y="12578"/>
                    <a:pt x="16387" y="12467"/>
                    <a:pt x="16387" y="12338"/>
                  </a:cubicBezTo>
                  <a:lnTo>
                    <a:pt x="16387" y="241"/>
                  </a:lnTo>
                  <a:cubicBezTo>
                    <a:pt x="16387" y="111"/>
                    <a:pt x="16276" y="1"/>
                    <a:pt x="16147" y="1"/>
                  </a:cubicBezTo>
                  <a:lnTo>
                    <a:pt x="8710" y="1"/>
                  </a:lnTo>
                  <a:cubicBezTo>
                    <a:pt x="8388" y="1"/>
                    <a:pt x="8388" y="481"/>
                    <a:pt x="8710" y="481"/>
                  </a:cubicBezTo>
                  <a:lnTo>
                    <a:pt x="15907" y="481"/>
                  </a:lnTo>
                  <a:lnTo>
                    <a:pt x="15907" y="2302"/>
                  </a:lnTo>
                  <a:lnTo>
                    <a:pt x="481" y="2302"/>
                  </a:lnTo>
                  <a:lnTo>
                    <a:pt x="481" y="481"/>
                  </a:lnTo>
                  <a:lnTo>
                    <a:pt x="7615" y="481"/>
                  </a:lnTo>
                  <a:cubicBezTo>
                    <a:pt x="7937" y="481"/>
                    <a:pt x="7937" y="1"/>
                    <a:pt x="761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45"/>
            <p:cNvSpPr/>
            <p:nvPr/>
          </p:nvSpPr>
          <p:spPr>
            <a:xfrm>
              <a:off x="3322121" y="1582266"/>
              <a:ext cx="86813" cy="12619"/>
            </a:xfrm>
            <a:custGeom>
              <a:avLst/>
              <a:gdLst/>
              <a:ahLst/>
              <a:cxnLst/>
              <a:rect l="l" t="t" r="r" b="b"/>
              <a:pathLst>
                <a:path w="3316" h="482" extrusionOk="0">
                  <a:moveTo>
                    <a:pt x="323" y="1"/>
                  </a:moveTo>
                  <a:cubicBezTo>
                    <a:pt x="1" y="1"/>
                    <a:pt x="1" y="481"/>
                    <a:pt x="323" y="481"/>
                  </a:cubicBezTo>
                  <a:lnTo>
                    <a:pt x="2999" y="481"/>
                  </a:lnTo>
                  <a:cubicBezTo>
                    <a:pt x="3316" y="481"/>
                    <a:pt x="3316" y="1"/>
                    <a:pt x="299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45"/>
            <p:cNvSpPr/>
            <p:nvPr/>
          </p:nvSpPr>
          <p:spPr>
            <a:xfrm>
              <a:off x="3284160" y="1582266"/>
              <a:ext cx="32201" cy="12619"/>
            </a:xfrm>
            <a:custGeom>
              <a:avLst/>
              <a:gdLst/>
              <a:ahLst/>
              <a:cxnLst/>
              <a:rect l="l" t="t" r="r" b="b"/>
              <a:pathLst>
                <a:path w="1230" h="482" extrusionOk="0">
                  <a:moveTo>
                    <a:pt x="322" y="1"/>
                  </a:moveTo>
                  <a:cubicBezTo>
                    <a:pt x="0" y="1"/>
                    <a:pt x="0" y="481"/>
                    <a:pt x="322" y="481"/>
                  </a:cubicBezTo>
                  <a:lnTo>
                    <a:pt x="913" y="481"/>
                  </a:lnTo>
                  <a:cubicBezTo>
                    <a:pt x="1230" y="481"/>
                    <a:pt x="1230" y="1"/>
                    <a:pt x="91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45"/>
            <p:cNvSpPr/>
            <p:nvPr/>
          </p:nvSpPr>
          <p:spPr>
            <a:xfrm>
              <a:off x="3138495" y="1649680"/>
              <a:ext cx="174359" cy="127680"/>
            </a:xfrm>
            <a:custGeom>
              <a:avLst/>
              <a:gdLst/>
              <a:ahLst/>
              <a:cxnLst/>
              <a:rect l="l" t="t" r="r" b="b"/>
              <a:pathLst>
                <a:path w="6660" h="4877" extrusionOk="0">
                  <a:moveTo>
                    <a:pt x="5161" y="481"/>
                  </a:moveTo>
                  <a:cubicBezTo>
                    <a:pt x="5723" y="481"/>
                    <a:pt x="6179" y="938"/>
                    <a:pt x="6179" y="1500"/>
                  </a:cubicBezTo>
                  <a:lnTo>
                    <a:pt x="6179" y="3378"/>
                  </a:lnTo>
                  <a:cubicBezTo>
                    <a:pt x="6179" y="3940"/>
                    <a:pt x="5723" y="4392"/>
                    <a:pt x="5161" y="4397"/>
                  </a:cubicBezTo>
                  <a:lnTo>
                    <a:pt x="1500" y="4397"/>
                  </a:lnTo>
                  <a:cubicBezTo>
                    <a:pt x="938" y="4392"/>
                    <a:pt x="481" y="3940"/>
                    <a:pt x="481" y="3378"/>
                  </a:cubicBezTo>
                  <a:lnTo>
                    <a:pt x="481" y="1500"/>
                  </a:lnTo>
                  <a:cubicBezTo>
                    <a:pt x="481" y="938"/>
                    <a:pt x="938" y="481"/>
                    <a:pt x="1500" y="481"/>
                  </a:cubicBezTo>
                  <a:close/>
                  <a:moveTo>
                    <a:pt x="1500" y="1"/>
                  </a:moveTo>
                  <a:cubicBezTo>
                    <a:pt x="674" y="1"/>
                    <a:pt x="6" y="673"/>
                    <a:pt x="1" y="1500"/>
                  </a:cubicBezTo>
                  <a:lnTo>
                    <a:pt x="1" y="3378"/>
                  </a:lnTo>
                  <a:cubicBezTo>
                    <a:pt x="6" y="4204"/>
                    <a:pt x="674" y="4872"/>
                    <a:pt x="1500" y="4877"/>
                  </a:cubicBezTo>
                  <a:lnTo>
                    <a:pt x="5161" y="4877"/>
                  </a:lnTo>
                  <a:cubicBezTo>
                    <a:pt x="5987" y="4872"/>
                    <a:pt x="6659" y="4204"/>
                    <a:pt x="6659" y="3378"/>
                  </a:cubicBezTo>
                  <a:lnTo>
                    <a:pt x="6659" y="1500"/>
                  </a:lnTo>
                  <a:cubicBezTo>
                    <a:pt x="6659" y="673"/>
                    <a:pt x="5987" y="1"/>
                    <a:pt x="516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45"/>
            <p:cNvSpPr/>
            <p:nvPr/>
          </p:nvSpPr>
          <p:spPr>
            <a:xfrm>
              <a:off x="3199154" y="1685860"/>
              <a:ext cx="58486" cy="55397"/>
            </a:xfrm>
            <a:custGeom>
              <a:avLst/>
              <a:gdLst/>
              <a:ahLst/>
              <a:cxnLst/>
              <a:rect l="l" t="t" r="r" b="b"/>
              <a:pathLst>
                <a:path w="2234" h="2116" extrusionOk="0">
                  <a:moveTo>
                    <a:pt x="485" y="497"/>
                  </a:moveTo>
                  <a:lnTo>
                    <a:pt x="1623" y="1059"/>
                  </a:lnTo>
                  <a:lnTo>
                    <a:pt x="485" y="1617"/>
                  </a:lnTo>
                  <a:lnTo>
                    <a:pt x="485" y="497"/>
                  </a:lnTo>
                  <a:close/>
                  <a:moveTo>
                    <a:pt x="452" y="0"/>
                  </a:moveTo>
                  <a:cubicBezTo>
                    <a:pt x="217" y="0"/>
                    <a:pt x="4" y="189"/>
                    <a:pt x="4" y="449"/>
                  </a:cubicBezTo>
                  <a:lnTo>
                    <a:pt x="4" y="1669"/>
                  </a:lnTo>
                  <a:cubicBezTo>
                    <a:pt x="1" y="1925"/>
                    <a:pt x="214" y="2116"/>
                    <a:pt x="450" y="2116"/>
                  </a:cubicBezTo>
                  <a:cubicBezTo>
                    <a:pt x="516" y="2116"/>
                    <a:pt x="583" y="2101"/>
                    <a:pt x="648" y="2068"/>
                  </a:cubicBezTo>
                  <a:lnTo>
                    <a:pt x="1897" y="1458"/>
                  </a:lnTo>
                  <a:cubicBezTo>
                    <a:pt x="2233" y="1295"/>
                    <a:pt x="2233" y="819"/>
                    <a:pt x="1897" y="656"/>
                  </a:cubicBezTo>
                  <a:lnTo>
                    <a:pt x="648" y="46"/>
                  </a:lnTo>
                  <a:cubicBezTo>
                    <a:pt x="584" y="15"/>
                    <a:pt x="517" y="0"/>
                    <a:pt x="45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45"/>
            <p:cNvSpPr/>
            <p:nvPr/>
          </p:nvSpPr>
          <p:spPr>
            <a:xfrm>
              <a:off x="3055635" y="1835453"/>
              <a:ext cx="169673" cy="12593"/>
            </a:xfrm>
            <a:custGeom>
              <a:avLst/>
              <a:gdLst/>
              <a:ahLst/>
              <a:cxnLst/>
              <a:rect l="l" t="t" r="r" b="b"/>
              <a:pathLst>
                <a:path w="6481" h="481" extrusionOk="0">
                  <a:moveTo>
                    <a:pt x="322" y="0"/>
                  </a:moveTo>
                  <a:cubicBezTo>
                    <a:pt x="0" y="0"/>
                    <a:pt x="0" y="481"/>
                    <a:pt x="322" y="481"/>
                  </a:cubicBezTo>
                  <a:lnTo>
                    <a:pt x="6241" y="481"/>
                  </a:lnTo>
                  <a:cubicBezTo>
                    <a:pt x="6375" y="481"/>
                    <a:pt x="6481" y="370"/>
                    <a:pt x="6481" y="241"/>
                  </a:cubicBezTo>
                  <a:cubicBezTo>
                    <a:pt x="6481" y="106"/>
                    <a:pt x="6375" y="0"/>
                    <a:pt x="624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45"/>
            <p:cNvSpPr/>
            <p:nvPr/>
          </p:nvSpPr>
          <p:spPr>
            <a:xfrm>
              <a:off x="3349663" y="1834955"/>
              <a:ext cx="49585" cy="12593"/>
            </a:xfrm>
            <a:custGeom>
              <a:avLst/>
              <a:gdLst/>
              <a:ahLst/>
              <a:cxnLst/>
              <a:rect l="l" t="t" r="r" b="b"/>
              <a:pathLst>
                <a:path w="1894" h="481" extrusionOk="0">
                  <a:moveTo>
                    <a:pt x="323" y="0"/>
                  </a:moveTo>
                  <a:cubicBezTo>
                    <a:pt x="1" y="0"/>
                    <a:pt x="1" y="481"/>
                    <a:pt x="323" y="481"/>
                  </a:cubicBezTo>
                  <a:lnTo>
                    <a:pt x="1572" y="481"/>
                  </a:lnTo>
                  <a:cubicBezTo>
                    <a:pt x="1894" y="481"/>
                    <a:pt x="1894" y="0"/>
                    <a:pt x="157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83" name="Google Shape;1383;p45"/>
          <p:cNvGrpSpPr/>
          <p:nvPr/>
        </p:nvGrpSpPr>
        <p:grpSpPr>
          <a:xfrm>
            <a:off x="3500721" y="1788259"/>
            <a:ext cx="381626" cy="360237"/>
            <a:chOff x="3500721" y="1993659"/>
            <a:chExt cx="381626" cy="360237"/>
          </a:xfrm>
        </p:grpSpPr>
        <p:sp>
          <p:nvSpPr>
            <p:cNvPr id="1384" name="Google Shape;1384;p45"/>
            <p:cNvSpPr/>
            <p:nvPr/>
          </p:nvSpPr>
          <p:spPr>
            <a:xfrm>
              <a:off x="3546013" y="2262946"/>
              <a:ext cx="299473" cy="51077"/>
            </a:xfrm>
            <a:custGeom>
              <a:avLst/>
              <a:gdLst/>
              <a:ahLst/>
              <a:cxnLst/>
              <a:rect l="l" t="t" r="r" b="b"/>
              <a:pathLst>
                <a:path w="11439" h="1951" extrusionOk="0">
                  <a:moveTo>
                    <a:pt x="971" y="0"/>
                  </a:moveTo>
                  <a:cubicBezTo>
                    <a:pt x="432" y="0"/>
                    <a:pt x="0" y="437"/>
                    <a:pt x="0" y="975"/>
                  </a:cubicBezTo>
                  <a:cubicBezTo>
                    <a:pt x="0" y="1513"/>
                    <a:pt x="432" y="1951"/>
                    <a:pt x="971" y="1951"/>
                  </a:cubicBezTo>
                  <a:lnTo>
                    <a:pt x="11439" y="1951"/>
                  </a:lnTo>
                  <a:lnTo>
                    <a:pt x="1143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45"/>
            <p:cNvSpPr/>
            <p:nvPr/>
          </p:nvSpPr>
          <p:spPr>
            <a:xfrm>
              <a:off x="3547374" y="2262946"/>
              <a:ext cx="298112" cy="50946"/>
            </a:xfrm>
            <a:custGeom>
              <a:avLst/>
              <a:gdLst/>
              <a:ahLst/>
              <a:cxnLst/>
              <a:rect l="l" t="t" r="r" b="b"/>
              <a:pathLst>
                <a:path w="11387" h="1946" extrusionOk="0">
                  <a:moveTo>
                    <a:pt x="10738" y="0"/>
                  </a:moveTo>
                  <a:lnTo>
                    <a:pt x="10738" y="894"/>
                  </a:lnTo>
                  <a:cubicBezTo>
                    <a:pt x="10738" y="1115"/>
                    <a:pt x="10555" y="1297"/>
                    <a:pt x="10330" y="1297"/>
                  </a:cubicBezTo>
                  <a:lnTo>
                    <a:pt x="1" y="1297"/>
                  </a:lnTo>
                  <a:cubicBezTo>
                    <a:pt x="140" y="1686"/>
                    <a:pt x="510" y="1946"/>
                    <a:pt x="919" y="1946"/>
                  </a:cubicBezTo>
                  <a:lnTo>
                    <a:pt x="11387" y="1946"/>
                  </a:lnTo>
                  <a:lnTo>
                    <a:pt x="1138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45"/>
            <p:cNvSpPr/>
            <p:nvPr/>
          </p:nvSpPr>
          <p:spPr>
            <a:xfrm>
              <a:off x="3514047" y="2231111"/>
              <a:ext cx="352697" cy="114747"/>
            </a:xfrm>
            <a:custGeom>
              <a:avLst/>
              <a:gdLst/>
              <a:ahLst/>
              <a:cxnLst/>
              <a:rect l="l" t="t" r="r" b="b"/>
              <a:pathLst>
                <a:path w="13472" h="4383" extrusionOk="0">
                  <a:moveTo>
                    <a:pt x="2192" y="1"/>
                  </a:moveTo>
                  <a:cubicBezTo>
                    <a:pt x="981" y="1"/>
                    <a:pt x="1" y="981"/>
                    <a:pt x="1" y="2191"/>
                  </a:cubicBezTo>
                  <a:cubicBezTo>
                    <a:pt x="1" y="3402"/>
                    <a:pt x="981" y="4382"/>
                    <a:pt x="2192" y="4382"/>
                  </a:cubicBezTo>
                  <a:lnTo>
                    <a:pt x="13471" y="4382"/>
                  </a:lnTo>
                  <a:lnTo>
                    <a:pt x="13471" y="3167"/>
                  </a:lnTo>
                  <a:lnTo>
                    <a:pt x="2192" y="3167"/>
                  </a:lnTo>
                  <a:cubicBezTo>
                    <a:pt x="1653" y="3167"/>
                    <a:pt x="1221" y="2729"/>
                    <a:pt x="1221" y="2191"/>
                  </a:cubicBezTo>
                  <a:cubicBezTo>
                    <a:pt x="1221" y="1653"/>
                    <a:pt x="1653" y="1216"/>
                    <a:pt x="2192" y="1216"/>
                  </a:cubicBezTo>
                  <a:lnTo>
                    <a:pt x="13471" y="1216"/>
                  </a:lnTo>
                  <a:lnTo>
                    <a:pt x="1347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45"/>
            <p:cNvSpPr/>
            <p:nvPr/>
          </p:nvSpPr>
          <p:spPr>
            <a:xfrm>
              <a:off x="3846585" y="2231111"/>
              <a:ext cx="20159" cy="31861"/>
            </a:xfrm>
            <a:custGeom>
              <a:avLst/>
              <a:gdLst/>
              <a:ahLst/>
              <a:cxnLst/>
              <a:rect l="l" t="t" r="r" b="b"/>
              <a:pathLst>
                <a:path w="770" h="1217" extrusionOk="0">
                  <a:moveTo>
                    <a:pt x="1" y="1"/>
                  </a:moveTo>
                  <a:lnTo>
                    <a:pt x="1" y="1216"/>
                  </a:lnTo>
                  <a:lnTo>
                    <a:pt x="769" y="1216"/>
                  </a:lnTo>
                  <a:lnTo>
                    <a:pt x="76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45"/>
            <p:cNvSpPr/>
            <p:nvPr/>
          </p:nvSpPr>
          <p:spPr>
            <a:xfrm>
              <a:off x="3846585" y="2313997"/>
              <a:ext cx="20159" cy="31861"/>
            </a:xfrm>
            <a:custGeom>
              <a:avLst/>
              <a:gdLst/>
              <a:ahLst/>
              <a:cxnLst/>
              <a:rect l="l" t="t" r="r" b="b"/>
              <a:pathLst>
                <a:path w="770" h="1217" extrusionOk="0">
                  <a:moveTo>
                    <a:pt x="1" y="1"/>
                  </a:moveTo>
                  <a:lnTo>
                    <a:pt x="1" y="1216"/>
                  </a:lnTo>
                  <a:lnTo>
                    <a:pt x="769" y="1216"/>
                  </a:lnTo>
                  <a:lnTo>
                    <a:pt x="76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45"/>
            <p:cNvSpPr/>
            <p:nvPr/>
          </p:nvSpPr>
          <p:spPr>
            <a:xfrm>
              <a:off x="3571407" y="2288472"/>
              <a:ext cx="49951" cy="55240"/>
            </a:xfrm>
            <a:custGeom>
              <a:avLst/>
              <a:gdLst/>
              <a:ahLst/>
              <a:cxnLst/>
              <a:rect l="l" t="t" r="r" b="b"/>
              <a:pathLst>
                <a:path w="1908" h="2110" extrusionOk="0">
                  <a:moveTo>
                    <a:pt x="1" y="0"/>
                  </a:moveTo>
                  <a:lnTo>
                    <a:pt x="1" y="2109"/>
                  </a:lnTo>
                  <a:lnTo>
                    <a:pt x="976" y="1701"/>
                  </a:lnTo>
                  <a:lnTo>
                    <a:pt x="1908" y="2109"/>
                  </a:lnTo>
                  <a:lnTo>
                    <a:pt x="190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45"/>
            <p:cNvSpPr/>
            <p:nvPr/>
          </p:nvSpPr>
          <p:spPr>
            <a:xfrm>
              <a:off x="3546641" y="2033531"/>
              <a:ext cx="298845" cy="50972"/>
            </a:xfrm>
            <a:custGeom>
              <a:avLst/>
              <a:gdLst/>
              <a:ahLst/>
              <a:cxnLst/>
              <a:rect l="l" t="t" r="r" b="b"/>
              <a:pathLst>
                <a:path w="11415" h="1947" extrusionOk="0">
                  <a:moveTo>
                    <a:pt x="947" y="1"/>
                  </a:moveTo>
                  <a:cubicBezTo>
                    <a:pt x="418" y="15"/>
                    <a:pt x="0" y="447"/>
                    <a:pt x="0" y="976"/>
                  </a:cubicBezTo>
                  <a:cubicBezTo>
                    <a:pt x="0" y="1504"/>
                    <a:pt x="418" y="1937"/>
                    <a:pt x="947" y="1946"/>
                  </a:cubicBezTo>
                  <a:lnTo>
                    <a:pt x="11415" y="1946"/>
                  </a:lnTo>
                  <a:lnTo>
                    <a:pt x="1141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45"/>
            <p:cNvSpPr/>
            <p:nvPr/>
          </p:nvSpPr>
          <p:spPr>
            <a:xfrm>
              <a:off x="3547374" y="2033531"/>
              <a:ext cx="298112" cy="51103"/>
            </a:xfrm>
            <a:custGeom>
              <a:avLst/>
              <a:gdLst/>
              <a:ahLst/>
              <a:cxnLst/>
              <a:rect l="l" t="t" r="r" b="b"/>
              <a:pathLst>
                <a:path w="11387" h="1952" extrusionOk="0">
                  <a:moveTo>
                    <a:pt x="10738" y="1"/>
                  </a:moveTo>
                  <a:lnTo>
                    <a:pt x="10738" y="894"/>
                  </a:lnTo>
                  <a:cubicBezTo>
                    <a:pt x="10738" y="1120"/>
                    <a:pt x="10555" y="1298"/>
                    <a:pt x="10330" y="1298"/>
                  </a:cubicBezTo>
                  <a:lnTo>
                    <a:pt x="1" y="1298"/>
                  </a:lnTo>
                  <a:cubicBezTo>
                    <a:pt x="140" y="1687"/>
                    <a:pt x="510" y="1946"/>
                    <a:pt x="919" y="1951"/>
                  </a:cubicBezTo>
                  <a:lnTo>
                    <a:pt x="11387" y="1951"/>
                  </a:lnTo>
                  <a:lnTo>
                    <a:pt x="11387"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45"/>
            <p:cNvSpPr/>
            <p:nvPr/>
          </p:nvSpPr>
          <p:spPr>
            <a:xfrm>
              <a:off x="3514047" y="2001722"/>
              <a:ext cx="352697" cy="114721"/>
            </a:xfrm>
            <a:custGeom>
              <a:avLst/>
              <a:gdLst/>
              <a:ahLst/>
              <a:cxnLst/>
              <a:rect l="l" t="t" r="r" b="b"/>
              <a:pathLst>
                <a:path w="13472" h="4382" extrusionOk="0">
                  <a:moveTo>
                    <a:pt x="2192" y="0"/>
                  </a:moveTo>
                  <a:cubicBezTo>
                    <a:pt x="981" y="0"/>
                    <a:pt x="1" y="980"/>
                    <a:pt x="1" y="2191"/>
                  </a:cubicBezTo>
                  <a:cubicBezTo>
                    <a:pt x="1" y="3402"/>
                    <a:pt x="981" y="4382"/>
                    <a:pt x="2192" y="4382"/>
                  </a:cubicBezTo>
                  <a:lnTo>
                    <a:pt x="13471" y="4382"/>
                  </a:lnTo>
                  <a:lnTo>
                    <a:pt x="13471" y="3161"/>
                  </a:lnTo>
                  <a:lnTo>
                    <a:pt x="2192" y="3161"/>
                  </a:lnTo>
                  <a:cubicBezTo>
                    <a:pt x="1663" y="3152"/>
                    <a:pt x="1245" y="2719"/>
                    <a:pt x="1245" y="2191"/>
                  </a:cubicBezTo>
                  <a:cubicBezTo>
                    <a:pt x="1245" y="1662"/>
                    <a:pt x="1663" y="1230"/>
                    <a:pt x="2192" y="1216"/>
                  </a:cubicBezTo>
                  <a:lnTo>
                    <a:pt x="13471" y="1216"/>
                  </a:lnTo>
                  <a:lnTo>
                    <a:pt x="1347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45"/>
            <p:cNvSpPr/>
            <p:nvPr/>
          </p:nvSpPr>
          <p:spPr>
            <a:xfrm>
              <a:off x="3846585" y="2001722"/>
              <a:ext cx="20159" cy="31835"/>
            </a:xfrm>
            <a:custGeom>
              <a:avLst/>
              <a:gdLst/>
              <a:ahLst/>
              <a:cxnLst/>
              <a:rect l="l" t="t" r="r" b="b"/>
              <a:pathLst>
                <a:path w="770" h="1216" extrusionOk="0">
                  <a:moveTo>
                    <a:pt x="1" y="0"/>
                  </a:moveTo>
                  <a:lnTo>
                    <a:pt x="1" y="1216"/>
                  </a:lnTo>
                  <a:lnTo>
                    <a:pt x="769" y="1216"/>
                  </a:lnTo>
                  <a:lnTo>
                    <a:pt x="76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45"/>
            <p:cNvSpPr/>
            <p:nvPr/>
          </p:nvSpPr>
          <p:spPr>
            <a:xfrm>
              <a:off x="3846585" y="2084477"/>
              <a:ext cx="20159" cy="31966"/>
            </a:xfrm>
            <a:custGeom>
              <a:avLst/>
              <a:gdLst/>
              <a:ahLst/>
              <a:cxnLst/>
              <a:rect l="l" t="t" r="r" b="b"/>
              <a:pathLst>
                <a:path w="770" h="1221" extrusionOk="0">
                  <a:moveTo>
                    <a:pt x="1" y="0"/>
                  </a:moveTo>
                  <a:lnTo>
                    <a:pt x="1" y="1221"/>
                  </a:lnTo>
                  <a:lnTo>
                    <a:pt x="769" y="1221"/>
                  </a:lnTo>
                  <a:lnTo>
                    <a:pt x="76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45"/>
            <p:cNvSpPr/>
            <p:nvPr/>
          </p:nvSpPr>
          <p:spPr>
            <a:xfrm>
              <a:off x="3571407" y="2059056"/>
              <a:ext cx="49951" cy="55240"/>
            </a:xfrm>
            <a:custGeom>
              <a:avLst/>
              <a:gdLst/>
              <a:ahLst/>
              <a:cxnLst/>
              <a:rect l="l" t="t" r="r" b="b"/>
              <a:pathLst>
                <a:path w="1908" h="2110" extrusionOk="0">
                  <a:moveTo>
                    <a:pt x="1" y="1"/>
                  </a:moveTo>
                  <a:lnTo>
                    <a:pt x="1" y="2110"/>
                  </a:lnTo>
                  <a:lnTo>
                    <a:pt x="976" y="1702"/>
                  </a:lnTo>
                  <a:lnTo>
                    <a:pt x="1908" y="2110"/>
                  </a:lnTo>
                  <a:lnTo>
                    <a:pt x="190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45"/>
            <p:cNvSpPr/>
            <p:nvPr/>
          </p:nvSpPr>
          <p:spPr>
            <a:xfrm>
              <a:off x="3535305" y="2148225"/>
              <a:ext cx="299002" cy="51103"/>
            </a:xfrm>
            <a:custGeom>
              <a:avLst/>
              <a:gdLst/>
              <a:ahLst/>
              <a:cxnLst/>
              <a:rect l="l" t="t" r="r" b="b"/>
              <a:pathLst>
                <a:path w="11421" h="1952" extrusionOk="0">
                  <a:moveTo>
                    <a:pt x="1" y="1"/>
                  </a:moveTo>
                  <a:lnTo>
                    <a:pt x="1" y="1951"/>
                  </a:lnTo>
                  <a:lnTo>
                    <a:pt x="10469" y="1951"/>
                  </a:lnTo>
                  <a:cubicBezTo>
                    <a:pt x="10997" y="1937"/>
                    <a:pt x="11420" y="1505"/>
                    <a:pt x="11420" y="976"/>
                  </a:cubicBezTo>
                  <a:cubicBezTo>
                    <a:pt x="11420" y="448"/>
                    <a:pt x="10997" y="15"/>
                    <a:pt x="104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45"/>
            <p:cNvSpPr/>
            <p:nvPr/>
          </p:nvSpPr>
          <p:spPr>
            <a:xfrm>
              <a:off x="3535305" y="2148225"/>
              <a:ext cx="299002" cy="51103"/>
            </a:xfrm>
            <a:custGeom>
              <a:avLst/>
              <a:gdLst/>
              <a:ahLst/>
              <a:cxnLst/>
              <a:rect l="l" t="t" r="r" b="b"/>
              <a:pathLst>
                <a:path w="11421" h="1952" extrusionOk="0">
                  <a:moveTo>
                    <a:pt x="10454" y="1"/>
                  </a:moveTo>
                  <a:cubicBezTo>
                    <a:pt x="10680" y="635"/>
                    <a:pt x="10209" y="1303"/>
                    <a:pt x="9537" y="1303"/>
                  </a:cubicBezTo>
                  <a:lnTo>
                    <a:pt x="1" y="1303"/>
                  </a:lnTo>
                  <a:lnTo>
                    <a:pt x="1" y="1951"/>
                  </a:lnTo>
                  <a:lnTo>
                    <a:pt x="10469" y="1951"/>
                  </a:lnTo>
                  <a:cubicBezTo>
                    <a:pt x="10997" y="1937"/>
                    <a:pt x="11420" y="1505"/>
                    <a:pt x="11420" y="976"/>
                  </a:cubicBezTo>
                  <a:cubicBezTo>
                    <a:pt x="11420" y="448"/>
                    <a:pt x="10997" y="15"/>
                    <a:pt x="104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45"/>
            <p:cNvSpPr/>
            <p:nvPr/>
          </p:nvSpPr>
          <p:spPr>
            <a:xfrm>
              <a:off x="3514047" y="2116417"/>
              <a:ext cx="352697" cy="114721"/>
            </a:xfrm>
            <a:custGeom>
              <a:avLst/>
              <a:gdLst/>
              <a:ahLst/>
              <a:cxnLst/>
              <a:rect l="l" t="t" r="r" b="b"/>
              <a:pathLst>
                <a:path w="13472" h="4382" extrusionOk="0">
                  <a:moveTo>
                    <a:pt x="1" y="1"/>
                  </a:moveTo>
                  <a:lnTo>
                    <a:pt x="1" y="1216"/>
                  </a:lnTo>
                  <a:lnTo>
                    <a:pt x="11281" y="1216"/>
                  </a:lnTo>
                  <a:cubicBezTo>
                    <a:pt x="11809" y="1230"/>
                    <a:pt x="12232" y="1663"/>
                    <a:pt x="12232" y="2191"/>
                  </a:cubicBezTo>
                  <a:cubicBezTo>
                    <a:pt x="12232" y="2720"/>
                    <a:pt x="11809" y="3152"/>
                    <a:pt x="11281" y="3166"/>
                  </a:cubicBezTo>
                  <a:lnTo>
                    <a:pt x="1" y="3166"/>
                  </a:lnTo>
                  <a:lnTo>
                    <a:pt x="1" y="4382"/>
                  </a:lnTo>
                  <a:lnTo>
                    <a:pt x="11281" y="4382"/>
                  </a:lnTo>
                  <a:cubicBezTo>
                    <a:pt x="12491" y="4382"/>
                    <a:pt x="13471" y="3402"/>
                    <a:pt x="13471" y="2191"/>
                  </a:cubicBezTo>
                  <a:cubicBezTo>
                    <a:pt x="13471" y="981"/>
                    <a:pt x="12491" y="1"/>
                    <a:pt x="1128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45"/>
            <p:cNvSpPr/>
            <p:nvPr/>
          </p:nvSpPr>
          <p:spPr>
            <a:xfrm>
              <a:off x="3791267" y="2116417"/>
              <a:ext cx="75477" cy="114721"/>
            </a:xfrm>
            <a:custGeom>
              <a:avLst/>
              <a:gdLst/>
              <a:ahLst/>
              <a:cxnLst/>
              <a:rect l="l" t="t" r="r" b="b"/>
              <a:pathLst>
                <a:path w="2883" h="4382" extrusionOk="0">
                  <a:moveTo>
                    <a:pt x="0" y="1"/>
                  </a:moveTo>
                  <a:cubicBezTo>
                    <a:pt x="1211" y="1"/>
                    <a:pt x="2191" y="981"/>
                    <a:pt x="2191" y="2191"/>
                  </a:cubicBezTo>
                  <a:cubicBezTo>
                    <a:pt x="2191" y="3402"/>
                    <a:pt x="1211" y="4382"/>
                    <a:pt x="0" y="4382"/>
                  </a:cubicBezTo>
                  <a:lnTo>
                    <a:pt x="692" y="4382"/>
                  </a:lnTo>
                  <a:cubicBezTo>
                    <a:pt x="1902" y="4382"/>
                    <a:pt x="2882" y="3402"/>
                    <a:pt x="2882" y="2191"/>
                  </a:cubicBezTo>
                  <a:cubicBezTo>
                    <a:pt x="2882" y="981"/>
                    <a:pt x="1902" y="1"/>
                    <a:pt x="69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45"/>
            <p:cNvSpPr/>
            <p:nvPr/>
          </p:nvSpPr>
          <p:spPr>
            <a:xfrm>
              <a:off x="3759432" y="2173777"/>
              <a:ext cx="49951" cy="55345"/>
            </a:xfrm>
            <a:custGeom>
              <a:avLst/>
              <a:gdLst/>
              <a:ahLst/>
              <a:cxnLst/>
              <a:rect l="l" t="t" r="r" b="b"/>
              <a:pathLst>
                <a:path w="1908" h="2114" extrusionOk="0">
                  <a:moveTo>
                    <a:pt x="1" y="0"/>
                  </a:moveTo>
                  <a:lnTo>
                    <a:pt x="1" y="2114"/>
                  </a:lnTo>
                  <a:lnTo>
                    <a:pt x="933" y="1706"/>
                  </a:lnTo>
                  <a:lnTo>
                    <a:pt x="1908" y="2109"/>
                  </a:lnTo>
                  <a:lnTo>
                    <a:pt x="190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45"/>
            <p:cNvSpPr/>
            <p:nvPr/>
          </p:nvSpPr>
          <p:spPr>
            <a:xfrm>
              <a:off x="3500721" y="1993659"/>
              <a:ext cx="381626" cy="360237"/>
            </a:xfrm>
            <a:custGeom>
              <a:avLst/>
              <a:gdLst/>
              <a:ahLst/>
              <a:cxnLst/>
              <a:rect l="l" t="t" r="r" b="b"/>
              <a:pathLst>
                <a:path w="14577" h="13760" extrusionOk="0">
                  <a:moveTo>
                    <a:pt x="12866" y="1826"/>
                  </a:moveTo>
                  <a:lnTo>
                    <a:pt x="12866" y="3171"/>
                  </a:lnTo>
                  <a:lnTo>
                    <a:pt x="4915" y="3171"/>
                  </a:lnTo>
                  <a:lnTo>
                    <a:pt x="4915" y="2499"/>
                  </a:lnTo>
                  <a:cubicBezTo>
                    <a:pt x="4915" y="2331"/>
                    <a:pt x="4776" y="2191"/>
                    <a:pt x="4608" y="2191"/>
                  </a:cubicBezTo>
                  <a:lnTo>
                    <a:pt x="2701" y="2191"/>
                  </a:lnTo>
                  <a:cubicBezTo>
                    <a:pt x="2532" y="2191"/>
                    <a:pt x="2398" y="2331"/>
                    <a:pt x="2398" y="2499"/>
                  </a:cubicBezTo>
                  <a:lnTo>
                    <a:pt x="2398" y="3095"/>
                  </a:lnTo>
                  <a:cubicBezTo>
                    <a:pt x="1773" y="2773"/>
                    <a:pt x="1999" y="1826"/>
                    <a:pt x="2701" y="1826"/>
                  </a:cubicBezTo>
                  <a:close/>
                  <a:moveTo>
                    <a:pt x="4300" y="2802"/>
                  </a:moveTo>
                  <a:lnTo>
                    <a:pt x="4300" y="4140"/>
                  </a:lnTo>
                  <a:lnTo>
                    <a:pt x="3796" y="3921"/>
                  </a:lnTo>
                  <a:cubicBezTo>
                    <a:pt x="3757" y="3904"/>
                    <a:pt x="3717" y="3896"/>
                    <a:pt x="3676" y="3896"/>
                  </a:cubicBezTo>
                  <a:cubicBezTo>
                    <a:pt x="3635" y="3896"/>
                    <a:pt x="3594" y="3904"/>
                    <a:pt x="3556" y="3921"/>
                  </a:cubicBezTo>
                  <a:lnTo>
                    <a:pt x="3003" y="4151"/>
                  </a:lnTo>
                  <a:lnTo>
                    <a:pt x="3003" y="2802"/>
                  </a:lnTo>
                  <a:close/>
                  <a:moveTo>
                    <a:pt x="13678" y="3777"/>
                  </a:moveTo>
                  <a:lnTo>
                    <a:pt x="13678" y="4387"/>
                  </a:lnTo>
                  <a:lnTo>
                    <a:pt x="4915" y="4387"/>
                  </a:lnTo>
                  <a:lnTo>
                    <a:pt x="4915" y="3777"/>
                  </a:lnTo>
                  <a:close/>
                  <a:moveTo>
                    <a:pt x="11790" y="6208"/>
                  </a:moveTo>
                  <a:cubicBezTo>
                    <a:pt x="12491" y="6208"/>
                    <a:pt x="12722" y="7154"/>
                    <a:pt x="12092" y="7476"/>
                  </a:cubicBezTo>
                  <a:lnTo>
                    <a:pt x="12092" y="6880"/>
                  </a:lnTo>
                  <a:cubicBezTo>
                    <a:pt x="12092" y="6712"/>
                    <a:pt x="11958" y="6573"/>
                    <a:pt x="11790" y="6573"/>
                  </a:cubicBezTo>
                  <a:lnTo>
                    <a:pt x="9883" y="6573"/>
                  </a:lnTo>
                  <a:cubicBezTo>
                    <a:pt x="9714" y="6573"/>
                    <a:pt x="9580" y="6712"/>
                    <a:pt x="9580" y="6880"/>
                  </a:cubicBezTo>
                  <a:lnTo>
                    <a:pt x="9580" y="7548"/>
                  </a:lnTo>
                  <a:lnTo>
                    <a:pt x="1629" y="7548"/>
                  </a:lnTo>
                  <a:lnTo>
                    <a:pt x="1629" y="6208"/>
                  </a:lnTo>
                  <a:close/>
                  <a:moveTo>
                    <a:pt x="11482" y="7183"/>
                  </a:moveTo>
                  <a:lnTo>
                    <a:pt x="11487" y="8533"/>
                  </a:lnTo>
                  <a:lnTo>
                    <a:pt x="10935" y="8302"/>
                  </a:lnTo>
                  <a:cubicBezTo>
                    <a:pt x="10896" y="8285"/>
                    <a:pt x="10855" y="8277"/>
                    <a:pt x="10815" y="8277"/>
                  </a:cubicBezTo>
                  <a:cubicBezTo>
                    <a:pt x="10774" y="8277"/>
                    <a:pt x="10733" y="8285"/>
                    <a:pt x="10694" y="8302"/>
                  </a:cubicBezTo>
                  <a:lnTo>
                    <a:pt x="10185" y="8523"/>
                  </a:lnTo>
                  <a:lnTo>
                    <a:pt x="10185" y="7183"/>
                  </a:lnTo>
                  <a:close/>
                  <a:moveTo>
                    <a:pt x="11790" y="4992"/>
                  </a:moveTo>
                  <a:cubicBezTo>
                    <a:pt x="12832" y="4992"/>
                    <a:pt x="13673" y="5838"/>
                    <a:pt x="13678" y="6880"/>
                  </a:cubicBezTo>
                  <a:cubicBezTo>
                    <a:pt x="13678" y="7807"/>
                    <a:pt x="13005" y="8595"/>
                    <a:pt x="12092" y="8744"/>
                  </a:cubicBezTo>
                  <a:lnTo>
                    <a:pt x="12092" y="8120"/>
                  </a:lnTo>
                  <a:cubicBezTo>
                    <a:pt x="12722" y="7966"/>
                    <a:pt x="13135" y="7365"/>
                    <a:pt x="13058" y="6726"/>
                  </a:cubicBezTo>
                  <a:cubicBezTo>
                    <a:pt x="12981" y="6083"/>
                    <a:pt x="12434" y="5602"/>
                    <a:pt x="11790" y="5602"/>
                  </a:cubicBezTo>
                  <a:lnTo>
                    <a:pt x="817" y="5602"/>
                  </a:lnTo>
                  <a:lnTo>
                    <a:pt x="817" y="4992"/>
                  </a:lnTo>
                  <a:close/>
                  <a:moveTo>
                    <a:pt x="9580" y="8158"/>
                  </a:moveTo>
                  <a:lnTo>
                    <a:pt x="9580" y="8768"/>
                  </a:lnTo>
                  <a:lnTo>
                    <a:pt x="817" y="8768"/>
                  </a:lnTo>
                  <a:lnTo>
                    <a:pt x="817" y="8158"/>
                  </a:lnTo>
                  <a:close/>
                  <a:moveTo>
                    <a:pt x="12866" y="10589"/>
                  </a:moveTo>
                  <a:lnTo>
                    <a:pt x="12866" y="11934"/>
                  </a:lnTo>
                  <a:lnTo>
                    <a:pt x="4915" y="11934"/>
                  </a:lnTo>
                  <a:lnTo>
                    <a:pt x="4915" y="11261"/>
                  </a:lnTo>
                  <a:cubicBezTo>
                    <a:pt x="4915" y="11093"/>
                    <a:pt x="4776" y="10954"/>
                    <a:pt x="4608" y="10954"/>
                  </a:cubicBezTo>
                  <a:lnTo>
                    <a:pt x="2701" y="10954"/>
                  </a:lnTo>
                  <a:cubicBezTo>
                    <a:pt x="2532" y="10954"/>
                    <a:pt x="2398" y="11093"/>
                    <a:pt x="2398" y="11261"/>
                  </a:cubicBezTo>
                  <a:lnTo>
                    <a:pt x="2398" y="11857"/>
                  </a:lnTo>
                  <a:cubicBezTo>
                    <a:pt x="1773" y="11535"/>
                    <a:pt x="1999" y="10589"/>
                    <a:pt x="2701" y="10589"/>
                  </a:cubicBezTo>
                  <a:close/>
                  <a:moveTo>
                    <a:pt x="4300" y="11564"/>
                  </a:moveTo>
                  <a:lnTo>
                    <a:pt x="4300" y="12904"/>
                  </a:lnTo>
                  <a:lnTo>
                    <a:pt x="4305" y="12909"/>
                  </a:lnTo>
                  <a:lnTo>
                    <a:pt x="3796" y="12688"/>
                  </a:lnTo>
                  <a:cubicBezTo>
                    <a:pt x="3757" y="12671"/>
                    <a:pt x="3717" y="12663"/>
                    <a:pt x="3676" y="12663"/>
                  </a:cubicBezTo>
                  <a:cubicBezTo>
                    <a:pt x="3635" y="12663"/>
                    <a:pt x="3594" y="12671"/>
                    <a:pt x="3556" y="12688"/>
                  </a:cubicBezTo>
                  <a:lnTo>
                    <a:pt x="3003" y="12919"/>
                  </a:lnTo>
                  <a:lnTo>
                    <a:pt x="3003" y="11564"/>
                  </a:lnTo>
                  <a:close/>
                  <a:moveTo>
                    <a:pt x="13678" y="9378"/>
                  </a:moveTo>
                  <a:lnTo>
                    <a:pt x="13678" y="9984"/>
                  </a:lnTo>
                  <a:lnTo>
                    <a:pt x="2701" y="9984"/>
                  </a:lnTo>
                  <a:cubicBezTo>
                    <a:pt x="2057" y="9984"/>
                    <a:pt x="1509" y="10469"/>
                    <a:pt x="1432" y="11108"/>
                  </a:cubicBezTo>
                  <a:cubicBezTo>
                    <a:pt x="1355" y="11751"/>
                    <a:pt x="1769" y="12352"/>
                    <a:pt x="2398" y="12506"/>
                  </a:cubicBezTo>
                  <a:lnTo>
                    <a:pt x="2398" y="13125"/>
                  </a:lnTo>
                  <a:cubicBezTo>
                    <a:pt x="1427" y="12967"/>
                    <a:pt x="745" y="12088"/>
                    <a:pt x="822" y="11113"/>
                  </a:cubicBezTo>
                  <a:cubicBezTo>
                    <a:pt x="904" y="10132"/>
                    <a:pt x="1721" y="9378"/>
                    <a:pt x="2701" y="9378"/>
                  </a:cubicBezTo>
                  <a:close/>
                  <a:moveTo>
                    <a:pt x="11911" y="1"/>
                  </a:moveTo>
                  <a:cubicBezTo>
                    <a:pt x="11742" y="1"/>
                    <a:pt x="11602" y="134"/>
                    <a:pt x="11602" y="308"/>
                  </a:cubicBezTo>
                  <a:cubicBezTo>
                    <a:pt x="11602" y="478"/>
                    <a:pt x="11742" y="611"/>
                    <a:pt x="11911" y="611"/>
                  </a:cubicBezTo>
                  <a:cubicBezTo>
                    <a:pt x="11914" y="611"/>
                    <a:pt x="11917" y="611"/>
                    <a:pt x="11920" y="611"/>
                  </a:cubicBezTo>
                  <a:lnTo>
                    <a:pt x="13678" y="611"/>
                  </a:lnTo>
                  <a:lnTo>
                    <a:pt x="13678" y="1221"/>
                  </a:lnTo>
                  <a:lnTo>
                    <a:pt x="2701" y="1221"/>
                  </a:lnTo>
                  <a:cubicBezTo>
                    <a:pt x="2697" y="1221"/>
                    <a:pt x="2694" y="1221"/>
                    <a:pt x="2691" y="1221"/>
                  </a:cubicBezTo>
                  <a:cubicBezTo>
                    <a:pt x="2051" y="1221"/>
                    <a:pt x="1509" y="1705"/>
                    <a:pt x="1432" y="2345"/>
                  </a:cubicBezTo>
                  <a:cubicBezTo>
                    <a:pt x="1355" y="2984"/>
                    <a:pt x="1769" y="3585"/>
                    <a:pt x="2398" y="3738"/>
                  </a:cubicBezTo>
                  <a:lnTo>
                    <a:pt x="2398" y="4358"/>
                  </a:lnTo>
                  <a:cubicBezTo>
                    <a:pt x="1427" y="4204"/>
                    <a:pt x="736" y="3325"/>
                    <a:pt x="817" y="2345"/>
                  </a:cubicBezTo>
                  <a:cubicBezTo>
                    <a:pt x="899" y="1368"/>
                    <a:pt x="1711" y="611"/>
                    <a:pt x="2691" y="611"/>
                  </a:cubicBezTo>
                  <a:cubicBezTo>
                    <a:pt x="2694" y="611"/>
                    <a:pt x="2697" y="611"/>
                    <a:pt x="2701" y="611"/>
                  </a:cubicBezTo>
                  <a:lnTo>
                    <a:pt x="10507" y="611"/>
                  </a:lnTo>
                  <a:cubicBezTo>
                    <a:pt x="10896" y="592"/>
                    <a:pt x="10896" y="20"/>
                    <a:pt x="10507" y="1"/>
                  </a:cubicBezTo>
                  <a:lnTo>
                    <a:pt x="2701" y="1"/>
                  </a:lnTo>
                  <a:cubicBezTo>
                    <a:pt x="1692" y="1"/>
                    <a:pt x="784" y="611"/>
                    <a:pt x="395" y="1543"/>
                  </a:cubicBezTo>
                  <a:cubicBezTo>
                    <a:pt x="10" y="2475"/>
                    <a:pt x="226" y="3546"/>
                    <a:pt x="937" y="4262"/>
                  </a:cubicBezTo>
                  <a:cubicBezTo>
                    <a:pt x="981" y="4305"/>
                    <a:pt x="1024" y="4344"/>
                    <a:pt x="1072" y="4382"/>
                  </a:cubicBezTo>
                  <a:lnTo>
                    <a:pt x="510" y="4382"/>
                  </a:lnTo>
                  <a:cubicBezTo>
                    <a:pt x="342" y="4382"/>
                    <a:pt x="207" y="4517"/>
                    <a:pt x="207" y="4685"/>
                  </a:cubicBezTo>
                  <a:lnTo>
                    <a:pt x="207" y="5905"/>
                  </a:lnTo>
                  <a:cubicBezTo>
                    <a:pt x="207" y="6073"/>
                    <a:pt x="342" y="6208"/>
                    <a:pt x="510" y="6208"/>
                  </a:cubicBezTo>
                  <a:lnTo>
                    <a:pt x="1019" y="6208"/>
                  </a:lnTo>
                  <a:lnTo>
                    <a:pt x="1019" y="7548"/>
                  </a:lnTo>
                  <a:lnTo>
                    <a:pt x="510" y="7548"/>
                  </a:lnTo>
                  <a:cubicBezTo>
                    <a:pt x="342" y="7548"/>
                    <a:pt x="207" y="7682"/>
                    <a:pt x="207" y="7851"/>
                  </a:cubicBezTo>
                  <a:lnTo>
                    <a:pt x="207" y="9071"/>
                  </a:lnTo>
                  <a:cubicBezTo>
                    <a:pt x="207" y="9239"/>
                    <a:pt x="342" y="9373"/>
                    <a:pt x="510" y="9373"/>
                  </a:cubicBezTo>
                  <a:lnTo>
                    <a:pt x="1072" y="9373"/>
                  </a:lnTo>
                  <a:cubicBezTo>
                    <a:pt x="284" y="10056"/>
                    <a:pt x="1" y="11156"/>
                    <a:pt x="361" y="12131"/>
                  </a:cubicBezTo>
                  <a:cubicBezTo>
                    <a:pt x="725" y="13107"/>
                    <a:pt x="1651" y="13755"/>
                    <a:pt x="2689" y="13755"/>
                  </a:cubicBezTo>
                  <a:cubicBezTo>
                    <a:pt x="2693" y="13755"/>
                    <a:pt x="2697" y="13755"/>
                    <a:pt x="2701" y="13755"/>
                  </a:cubicBezTo>
                  <a:lnTo>
                    <a:pt x="7264" y="13755"/>
                  </a:lnTo>
                  <a:cubicBezTo>
                    <a:pt x="7654" y="13740"/>
                    <a:pt x="7654" y="13164"/>
                    <a:pt x="7264" y="13149"/>
                  </a:cubicBezTo>
                  <a:lnTo>
                    <a:pt x="4910" y="13149"/>
                  </a:lnTo>
                  <a:lnTo>
                    <a:pt x="4910" y="12539"/>
                  </a:lnTo>
                  <a:lnTo>
                    <a:pt x="13673" y="12539"/>
                  </a:lnTo>
                  <a:lnTo>
                    <a:pt x="13673" y="13149"/>
                  </a:lnTo>
                  <a:lnTo>
                    <a:pt x="8686" y="13149"/>
                  </a:lnTo>
                  <a:cubicBezTo>
                    <a:pt x="8297" y="13169"/>
                    <a:pt x="8297" y="13740"/>
                    <a:pt x="8686" y="13760"/>
                  </a:cubicBezTo>
                  <a:lnTo>
                    <a:pt x="13980" y="13760"/>
                  </a:lnTo>
                  <a:cubicBezTo>
                    <a:pt x="14149" y="13760"/>
                    <a:pt x="14283" y="13620"/>
                    <a:pt x="14283" y="13452"/>
                  </a:cubicBezTo>
                  <a:lnTo>
                    <a:pt x="14283" y="12237"/>
                  </a:lnTo>
                  <a:cubicBezTo>
                    <a:pt x="14283" y="12064"/>
                    <a:pt x="14149" y="11929"/>
                    <a:pt x="13980" y="11929"/>
                  </a:cubicBezTo>
                  <a:lnTo>
                    <a:pt x="13471" y="11929"/>
                  </a:lnTo>
                  <a:lnTo>
                    <a:pt x="13471" y="10589"/>
                  </a:lnTo>
                  <a:lnTo>
                    <a:pt x="13980" y="10589"/>
                  </a:lnTo>
                  <a:cubicBezTo>
                    <a:pt x="14149" y="10589"/>
                    <a:pt x="14283" y="10454"/>
                    <a:pt x="14283" y="10286"/>
                  </a:cubicBezTo>
                  <a:lnTo>
                    <a:pt x="14283" y="9071"/>
                  </a:lnTo>
                  <a:cubicBezTo>
                    <a:pt x="14283" y="8903"/>
                    <a:pt x="14149" y="8763"/>
                    <a:pt x="13980" y="8763"/>
                  </a:cubicBezTo>
                  <a:lnTo>
                    <a:pt x="13418" y="8763"/>
                  </a:lnTo>
                  <a:cubicBezTo>
                    <a:pt x="13466" y="8725"/>
                    <a:pt x="13510" y="8686"/>
                    <a:pt x="13553" y="8643"/>
                  </a:cubicBezTo>
                  <a:cubicBezTo>
                    <a:pt x="14576" y="7620"/>
                    <a:pt x="14514" y="5939"/>
                    <a:pt x="13418" y="4992"/>
                  </a:cubicBezTo>
                  <a:lnTo>
                    <a:pt x="13980" y="4992"/>
                  </a:lnTo>
                  <a:cubicBezTo>
                    <a:pt x="14149" y="4992"/>
                    <a:pt x="14283" y="4858"/>
                    <a:pt x="14283" y="4690"/>
                  </a:cubicBezTo>
                  <a:lnTo>
                    <a:pt x="14283" y="3469"/>
                  </a:lnTo>
                  <a:cubicBezTo>
                    <a:pt x="14283" y="3301"/>
                    <a:pt x="14149" y="3167"/>
                    <a:pt x="13980" y="3167"/>
                  </a:cubicBezTo>
                  <a:lnTo>
                    <a:pt x="13471" y="3167"/>
                  </a:lnTo>
                  <a:lnTo>
                    <a:pt x="13471" y="1826"/>
                  </a:lnTo>
                  <a:lnTo>
                    <a:pt x="13980" y="1826"/>
                  </a:lnTo>
                  <a:cubicBezTo>
                    <a:pt x="14149" y="1826"/>
                    <a:pt x="14283" y="1692"/>
                    <a:pt x="14283" y="1524"/>
                  </a:cubicBezTo>
                  <a:lnTo>
                    <a:pt x="14283" y="308"/>
                  </a:lnTo>
                  <a:cubicBezTo>
                    <a:pt x="14283" y="140"/>
                    <a:pt x="14149" y="1"/>
                    <a:pt x="13980" y="1"/>
                  </a:cubicBezTo>
                  <a:lnTo>
                    <a:pt x="11920" y="1"/>
                  </a:lnTo>
                  <a:cubicBezTo>
                    <a:pt x="11917" y="1"/>
                    <a:pt x="11914" y="1"/>
                    <a:pt x="1191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02" name="Google Shape;1402;p45"/>
          <p:cNvGrpSpPr/>
          <p:nvPr/>
        </p:nvGrpSpPr>
        <p:grpSpPr>
          <a:xfrm>
            <a:off x="3479228" y="1305526"/>
            <a:ext cx="373798" cy="370368"/>
            <a:chOff x="3479228" y="1510926"/>
            <a:chExt cx="373798" cy="370368"/>
          </a:xfrm>
        </p:grpSpPr>
        <p:sp>
          <p:nvSpPr>
            <p:cNvPr id="1403" name="Google Shape;1403;p45"/>
            <p:cNvSpPr/>
            <p:nvPr/>
          </p:nvSpPr>
          <p:spPr>
            <a:xfrm>
              <a:off x="3485511" y="1516554"/>
              <a:ext cx="361232" cy="359033"/>
            </a:xfrm>
            <a:custGeom>
              <a:avLst/>
              <a:gdLst/>
              <a:ahLst/>
              <a:cxnLst/>
              <a:rect l="l" t="t" r="r" b="b"/>
              <a:pathLst>
                <a:path w="13798" h="13714" extrusionOk="0">
                  <a:moveTo>
                    <a:pt x="11492" y="1"/>
                  </a:moveTo>
                  <a:cubicBezTo>
                    <a:pt x="11375" y="1"/>
                    <a:pt x="11259" y="46"/>
                    <a:pt x="11170" y="138"/>
                  </a:cubicBezTo>
                  <a:lnTo>
                    <a:pt x="178" y="11124"/>
                  </a:lnTo>
                  <a:cubicBezTo>
                    <a:pt x="0" y="11302"/>
                    <a:pt x="0" y="11595"/>
                    <a:pt x="178" y="11773"/>
                  </a:cubicBezTo>
                  <a:lnTo>
                    <a:pt x="1989" y="13579"/>
                  </a:lnTo>
                  <a:cubicBezTo>
                    <a:pt x="2076" y="13669"/>
                    <a:pt x="2193" y="13713"/>
                    <a:pt x="2309" y="13713"/>
                  </a:cubicBezTo>
                  <a:cubicBezTo>
                    <a:pt x="2424" y="13713"/>
                    <a:pt x="2540" y="13670"/>
                    <a:pt x="2628" y="13584"/>
                  </a:cubicBezTo>
                  <a:lnTo>
                    <a:pt x="13620" y="2597"/>
                  </a:lnTo>
                  <a:cubicBezTo>
                    <a:pt x="13798" y="2415"/>
                    <a:pt x="13798" y="2127"/>
                    <a:pt x="13620" y="1949"/>
                  </a:cubicBezTo>
                  <a:lnTo>
                    <a:pt x="11814" y="138"/>
                  </a:lnTo>
                  <a:cubicBezTo>
                    <a:pt x="11725" y="46"/>
                    <a:pt x="11608" y="1"/>
                    <a:pt x="1149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45"/>
            <p:cNvSpPr/>
            <p:nvPr/>
          </p:nvSpPr>
          <p:spPr>
            <a:xfrm>
              <a:off x="3595807" y="1655361"/>
              <a:ext cx="111213" cy="111056"/>
            </a:xfrm>
            <a:custGeom>
              <a:avLst/>
              <a:gdLst/>
              <a:ahLst/>
              <a:cxnLst/>
              <a:rect l="l" t="t" r="r" b="b"/>
              <a:pathLst>
                <a:path w="4248" h="4242" extrusionOk="0">
                  <a:moveTo>
                    <a:pt x="1788" y="0"/>
                  </a:moveTo>
                  <a:lnTo>
                    <a:pt x="1" y="1787"/>
                  </a:lnTo>
                  <a:lnTo>
                    <a:pt x="2455" y="4242"/>
                  </a:lnTo>
                  <a:lnTo>
                    <a:pt x="4247" y="2455"/>
                  </a:lnTo>
                  <a:lnTo>
                    <a:pt x="178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45"/>
            <p:cNvSpPr/>
            <p:nvPr/>
          </p:nvSpPr>
          <p:spPr>
            <a:xfrm>
              <a:off x="3488155" y="1521371"/>
              <a:ext cx="323009" cy="319763"/>
            </a:xfrm>
            <a:custGeom>
              <a:avLst/>
              <a:gdLst/>
              <a:ahLst/>
              <a:cxnLst/>
              <a:rect l="l" t="t" r="r" b="b"/>
              <a:pathLst>
                <a:path w="12338" h="12214" extrusionOk="0">
                  <a:moveTo>
                    <a:pt x="1389" y="1"/>
                  </a:moveTo>
                  <a:cubicBezTo>
                    <a:pt x="1066" y="1"/>
                    <a:pt x="742" y="124"/>
                    <a:pt x="495" y="372"/>
                  </a:cubicBezTo>
                  <a:cubicBezTo>
                    <a:pt x="0" y="866"/>
                    <a:pt x="0" y="1669"/>
                    <a:pt x="495" y="2159"/>
                  </a:cubicBezTo>
                  <a:lnTo>
                    <a:pt x="10545" y="12214"/>
                  </a:lnTo>
                  <a:lnTo>
                    <a:pt x="12337" y="10426"/>
                  </a:lnTo>
                  <a:lnTo>
                    <a:pt x="2282" y="372"/>
                  </a:lnTo>
                  <a:cubicBezTo>
                    <a:pt x="2035" y="124"/>
                    <a:pt x="1712" y="1"/>
                    <a:pt x="138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45"/>
            <p:cNvSpPr/>
            <p:nvPr/>
          </p:nvSpPr>
          <p:spPr>
            <a:xfrm>
              <a:off x="3764223" y="1794324"/>
              <a:ext cx="74665" cy="73854"/>
            </a:xfrm>
            <a:custGeom>
              <a:avLst/>
              <a:gdLst/>
              <a:ahLst/>
              <a:cxnLst/>
              <a:rect l="l" t="t" r="r" b="b"/>
              <a:pathLst>
                <a:path w="2852" h="2821" extrusionOk="0">
                  <a:moveTo>
                    <a:pt x="1792" y="0"/>
                  </a:moveTo>
                  <a:lnTo>
                    <a:pt x="0" y="1788"/>
                  </a:lnTo>
                  <a:lnTo>
                    <a:pt x="2638" y="2811"/>
                  </a:lnTo>
                  <a:cubicBezTo>
                    <a:pt x="2655" y="2818"/>
                    <a:pt x="2672" y="2821"/>
                    <a:pt x="2689" y="2821"/>
                  </a:cubicBezTo>
                  <a:cubicBezTo>
                    <a:pt x="2779" y="2821"/>
                    <a:pt x="2852" y="2731"/>
                    <a:pt x="2815" y="2638"/>
                  </a:cubicBezTo>
                  <a:lnTo>
                    <a:pt x="179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45"/>
            <p:cNvSpPr/>
            <p:nvPr/>
          </p:nvSpPr>
          <p:spPr>
            <a:xfrm>
              <a:off x="3799042" y="1794324"/>
              <a:ext cx="39767" cy="73801"/>
            </a:xfrm>
            <a:custGeom>
              <a:avLst/>
              <a:gdLst/>
              <a:ahLst/>
              <a:cxnLst/>
              <a:rect l="l" t="t" r="r" b="b"/>
              <a:pathLst>
                <a:path w="1519" h="2819" extrusionOk="0">
                  <a:moveTo>
                    <a:pt x="462" y="0"/>
                  </a:moveTo>
                  <a:lnTo>
                    <a:pt x="1" y="462"/>
                  </a:lnTo>
                  <a:lnTo>
                    <a:pt x="842" y="2628"/>
                  </a:lnTo>
                  <a:lnTo>
                    <a:pt x="1312" y="2811"/>
                  </a:lnTo>
                  <a:cubicBezTo>
                    <a:pt x="1328" y="2816"/>
                    <a:pt x="1343" y="2819"/>
                    <a:pt x="1358" y="2819"/>
                  </a:cubicBezTo>
                  <a:cubicBezTo>
                    <a:pt x="1445" y="2819"/>
                    <a:pt x="1518" y="2728"/>
                    <a:pt x="1485" y="2638"/>
                  </a:cubicBezTo>
                  <a:lnTo>
                    <a:pt x="46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45"/>
            <p:cNvSpPr/>
            <p:nvPr/>
          </p:nvSpPr>
          <p:spPr>
            <a:xfrm>
              <a:off x="3512790" y="1521371"/>
              <a:ext cx="298373" cy="319763"/>
            </a:xfrm>
            <a:custGeom>
              <a:avLst/>
              <a:gdLst/>
              <a:ahLst/>
              <a:cxnLst/>
              <a:rect l="l" t="t" r="r" b="b"/>
              <a:pathLst>
                <a:path w="11397" h="12214" extrusionOk="0">
                  <a:moveTo>
                    <a:pt x="448" y="1"/>
                  </a:moveTo>
                  <a:cubicBezTo>
                    <a:pt x="298" y="1"/>
                    <a:pt x="147" y="28"/>
                    <a:pt x="1" y="83"/>
                  </a:cubicBezTo>
                  <a:cubicBezTo>
                    <a:pt x="169" y="146"/>
                    <a:pt x="323" y="247"/>
                    <a:pt x="448" y="372"/>
                  </a:cubicBezTo>
                  <a:lnTo>
                    <a:pt x="9157" y="9081"/>
                  </a:lnTo>
                  <a:cubicBezTo>
                    <a:pt x="9902" y="9826"/>
                    <a:pt x="9902" y="11027"/>
                    <a:pt x="9157" y="11767"/>
                  </a:cubicBezTo>
                  <a:lnTo>
                    <a:pt x="9604" y="12214"/>
                  </a:lnTo>
                  <a:lnTo>
                    <a:pt x="11396" y="10426"/>
                  </a:lnTo>
                  <a:lnTo>
                    <a:pt x="1341" y="372"/>
                  </a:lnTo>
                  <a:cubicBezTo>
                    <a:pt x="1100" y="131"/>
                    <a:pt x="778" y="1"/>
                    <a:pt x="44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45"/>
            <p:cNvSpPr/>
            <p:nvPr/>
          </p:nvSpPr>
          <p:spPr>
            <a:xfrm>
              <a:off x="3811635" y="1841736"/>
              <a:ext cx="27253" cy="26442"/>
            </a:xfrm>
            <a:custGeom>
              <a:avLst/>
              <a:gdLst/>
              <a:ahLst/>
              <a:cxnLst/>
              <a:rect l="l" t="t" r="r" b="b"/>
              <a:pathLst>
                <a:path w="1041" h="1010" extrusionOk="0">
                  <a:moveTo>
                    <a:pt x="682" y="1"/>
                  </a:moveTo>
                  <a:lnTo>
                    <a:pt x="0" y="678"/>
                  </a:lnTo>
                  <a:lnTo>
                    <a:pt x="831" y="1000"/>
                  </a:lnTo>
                  <a:cubicBezTo>
                    <a:pt x="848" y="1007"/>
                    <a:pt x="865" y="1010"/>
                    <a:pt x="881" y="1010"/>
                  </a:cubicBezTo>
                  <a:cubicBezTo>
                    <a:pt x="968" y="1010"/>
                    <a:pt x="1041" y="920"/>
                    <a:pt x="1004" y="827"/>
                  </a:cubicBezTo>
                  <a:lnTo>
                    <a:pt x="68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45"/>
            <p:cNvSpPr/>
            <p:nvPr/>
          </p:nvSpPr>
          <p:spPr>
            <a:xfrm>
              <a:off x="3523236" y="1553232"/>
              <a:ext cx="69717" cy="69691"/>
            </a:xfrm>
            <a:custGeom>
              <a:avLst/>
              <a:gdLst/>
              <a:ahLst/>
              <a:cxnLst/>
              <a:rect l="l" t="t" r="r" b="b"/>
              <a:pathLst>
                <a:path w="2663" h="2662" extrusionOk="0">
                  <a:moveTo>
                    <a:pt x="1788" y="0"/>
                  </a:moveTo>
                  <a:lnTo>
                    <a:pt x="1" y="1787"/>
                  </a:lnTo>
                  <a:lnTo>
                    <a:pt x="870" y="2662"/>
                  </a:lnTo>
                  <a:lnTo>
                    <a:pt x="2662" y="874"/>
                  </a:lnTo>
                  <a:lnTo>
                    <a:pt x="178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45"/>
            <p:cNvSpPr/>
            <p:nvPr/>
          </p:nvSpPr>
          <p:spPr>
            <a:xfrm>
              <a:off x="3479228" y="1510926"/>
              <a:ext cx="373798" cy="370368"/>
            </a:xfrm>
            <a:custGeom>
              <a:avLst/>
              <a:gdLst/>
              <a:ahLst/>
              <a:cxnLst/>
              <a:rect l="l" t="t" r="r" b="b"/>
              <a:pathLst>
                <a:path w="14278" h="14147" extrusionOk="0">
                  <a:moveTo>
                    <a:pt x="1730" y="623"/>
                  </a:moveTo>
                  <a:cubicBezTo>
                    <a:pt x="1997" y="623"/>
                    <a:pt x="2265" y="725"/>
                    <a:pt x="2469" y="929"/>
                  </a:cubicBezTo>
                  <a:lnTo>
                    <a:pt x="3161" y="1616"/>
                  </a:lnTo>
                  <a:lnTo>
                    <a:pt x="1677" y="3096"/>
                  </a:lnTo>
                  <a:lnTo>
                    <a:pt x="990" y="2404"/>
                  </a:lnTo>
                  <a:cubicBezTo>
                    <a:pt x="581" y="1996"/>
                    <a:pt x="581" y="1333"/>
                    <a:pt x="990" y="924"/>
                  </a:cubicBezTo>
                  <a:lnTo>
                    <a:pt x="990" y="929"/>
                  </a:lnTo>
                  <a:cubicBezTo>
                    <a:pt x="1194" y="725"/>
                    <a:pt x="1462" y="623"/>
                    <a:pt x="1730" y="623"/>
                  </a:cubicBezTo>
                  <a:close/>
                  <a:moveTo>
                    <a:pt x="3469" y="1924"/>
                  </a:moveTo>
                  <a:lnTo>
                    <a:pt x="4036" y="2490"/>
                  </a:lnTo>
                  <a:lnTo>
                    <a:pt x="3296" y="3230"/>
                  </a:lnTo>
                  <a:lnTo>
                    <a:pt x="2556" y="3970"/>
                  </a:lnTo>
                  <a:lnTo>
                    <a:pt x="1989" y="3403"/>
                  </a:lnTo>
                  <a:lnTo>
                    <a:pt x="3469" y="1924"/>
                  </a:lnTo>
                  <a:close/>
                  <a:moveTo>
                    <a:pt x="12596" y="11215"/>
                  </a:moveTo>
                  <a:lnTo>
                    <a:pt x="13432" y="13367"/>
                  </a:lnTo>
                  <a:lnTo>
                    <a:pt x="11280" y="12531"/>
                  </a:lnTo>
                  <a:lnTo>
                    <a:pt x="12596" y="11215"/>
                  </a:lnTo>
                  <a:close/>
                  <a:moveTo>
                    <a:pt x="5016" y="7049"/>
                  </a:moveTo>
                  <a:lnTo>
                    <a:pt x="7163" y="9197"/>
                  </a:lnTo>
                  <a:lnTo>
                    <a:pt x="6735" y="9629"/>
                  </a:lnTo>
                  <a:lnTo>
                    <a:pt x="6226" y="9115"/>
                  </a:lnTo>
                  <a:cubicBezTo>
                    <a:pt x="6177" y="9060"/>
                    <a:pt x="6121" y="9037"/>
                    <a:pt x="6066" y="9037"/>
                  </a:cubicBezTo>
                  <a:cubicBezTo>
                    <a:pt x="5893" y="9037"/>
                    <a:pt x="5742" y="9269"/>
                    <a:pt x="5914" y="9423"/>
                  </a:cubicBezTo>
                  <a:lnTo>
                    <a:pt x="6428" y="9937"/>
                  </a:lnTo>
                  <a:lnTo>
                    <a:pt x="5919" y="10441"/>
                  </a:lnTo>
                  <a:lnTo>
                    <a:pt x="4756" y="9279"/>
                  </a:lnTo>
                  <a:cubicBezTo>
                    <a:pt x="4710" y="9238"/>
                    <a:pt x="4660" y="9220"/>
                    <a:pt x="4612" y="9220"/>
                  </a:cubicBezTo>
                  <a:cubicBezTo>
                    <a:pt x="4446" y="9220"/>
                    <a:pt x="4307" y="9429"/>
                    <a:pt x="4449" y="9586"/>
                  </a:cubicBezTo>
                  <a:lnTo>
                    <a:pt x="5611" y="10753"/>
                  </a:lnTo>
                  <a:lnTo>
                    <a:pt x="5102" y="11258"/>
                  </a:lnTo>
                  <a:lnTo>
                    <a:pt x="4593" y="10749"/>
                  </a:lnTo>
                  <a:cubicBezTo>
                    <a:pt x="4546" y="10706"/>
                    <a:pt x="4495" y="10688"/>
                    <a:pt x="4446" y="10688"/>
                  </a:cubicBezTo>
                  <a:cubicBezTo>
                    <a:pt x="4280" y="10688"/>
                    <a:pt x="4141" y="10896"/>
                    <a:pt x="4285" y="11056"/>
                  </a:cubicBezTo>
                  <a:lnTo>
                    <a:pt x="4795" y="11565"/>
                  </a:lnTo>
                  <a:lnTo>
                    <a:pt x="4290" y="12075"/>
                  </a:lnTo>
                  <a:lnTo>
                    <a:pt x="3776" y="11560"/>
                  </a:lnTo>
                  <a:cubicBezTo>
                    <a:pt x="3730" y="11520"/>
                    <a:pt x="3680" y="11502"/>
                    <a:pt x="3632" y="11502"/>
                  </a:cubicBezTo>
                  <a:cubicBezTo>
                    <a:pt x="3466" y="11502"/>
                    <a:pt x="3327" y="11712"/>
                    <a:pt x="3469" y="11873"/>
                  </a:cubicBezTo>
                  <a:lnTo>
                    <a:pt x="3978" y="12382"/>
                  </a:lnTo>
                  <a:lnTo>
                    <a:pt x="3473" y="12886"/>
                  </a:lnTo>
                  <a:lnTo>
                    <a:pt x="2311" y="11724"/>
                  </a:lnTo>
                  <a:cubicBezTo>
                    <a:pt x="2265" y="11683"/>
                    <a:pt x="2215" y="11666"/>
                    <a:pt x="2167" y="11666"/>
                  </a:cubicBezTo>
                  <a:cubicBezTo>
                    <a:pt x="1999" y="11666"/>
                    <a:pt x="1858" y="11876"/>
                    <a:pt x="2003" y="12036"/>
                  </a:cubicBezTo>
                  <a:lnTo>
                    <a:pt x="3166" y="13199"/>
                  </a:lnTo>
                  <a:lnTo>
                    <a:pt x="2719" y="13641"/>
                  </a:lnTo>
                  <a:cubicBezTo>
                    <a:pt x="2674" y="13686"/>
                    <a:pt x="2612" y="13709"/>
                    <a:pt x="2551" y="13709"/>
                  </a:cubicBezTo>
                  <a:cubicBezTo>
                    <a:pt x="2490" y="13709"/>
                    <a:pt x="2429" y="13686"/>
                    <a:pt x="2383" y="13641"/>
                  </a:cubicBezTo>
                  <a:lnTo>
                    <a:pt x="572" y="11834"/>
                  </a:lnTo>
                  <a:cubicBezTo>
                    <a:pt x="481" y="11738"/>
                    <a:pt x="481" y="11589"/>
                    <a:pt x="572" y="11493"/>
                  </a:cubicBezTo>
                  <a:lnTo>
                    <a:pt x="5016" y="7049"/>
                  </a:lnTo>
                  <a:close/>
                  <a:moveTo>
                    <a:pt x="11729" y="1"/>
                  </a:moveTo>
                  <a:cubicBezTo>
                    <a:pt x="11556" y="1"/>
                    <a:pt x="11383" y="67"/>
                    <a:pt x="11251" y="199"/>
                  </a:cubicBezTo>
                  <a:lnTo>
                    <a:pt x="7845" y="3605"/>
                  </a:lnTo>
                  <a:cubicBezTo>
                    <a:pt x="7704" y="3765"/>
                    <a:pt x="7841" y="3973"/>
                    <a:pt x="8006" y="3973"/>
                  </a:cubicBezTo>
                  <a:cubicBezTo>
                    <a:pt x="8055" y="3973"/>
                    <a:pt x="8106" y="3955"/>
                    <a:pt x="8153" y="3912"/>
                  </a:cubicBezTo>
                  <a:lnTo>
                    <a:pt x="11559" y="506"/>
                  </a:lnTo>
                  <a:cubicBezTo>
                    <a:pt x="11604" y="461"/>
                    <a:pt x="11666" y="438"/>
                    <a:pt x="11727" y="438"/>
                  </a:cubicBezTo>
                  <a:cubicBezTo>
                    <a:pt x="11788" y="438"/>
                    <a:pt x="11849" y="461"/>
                    <a:pt x="11895" y="506"/>
                  </a:cubicBezTo>
                  <a:lnTo>
                    <a:pt x="13706" y="2318"/>
                  </a:lnTo>
                  <a:cubicBezTo>
                    <a:pt x="13797" y="2409"/>
                    <a:pt x="13797" y="2563"/>
                    <a:pt x="13706" y="2654"/>
                  </a:cubicBezTo>
                  <a:lnTo>
                    <a:pt x="13264" y="3101"/>
                  </a:lnTo>
                  <a:lnTo>
                    <a:pt x="12102" y="1938"/>
                  </a:lnTo>
                  <a:cubicBezTo>
                    <a:pt x="12052" y="1883"/>
                    <a:pt x="11995" y="1860"/>
                    <a:pt x="11940" y="1860"/>
                  </a:cubicBezTo>
                  <a:cubicBezTo>
                    <a:pt x="11768" y="1860"/>
                    <a:pt x="11618" y="2089"/>
                    <a:pt x="11789" y="2245"/>
                  </a:cubicBezTo>
                  <a:lnTo>
                    <a:pt x="12952" y="3408"/>
                  </a:lnTo>
                  <a:lnTo>
                    <a:pt x="12447" y="3912"/>
                  </a:lnTo>
                  <a:lnTo>
                    <a:pt x="11938" y="3403"/>
                  </a:lnTo>
                  <a:cubicBezTo>
                    <a:pt x="11889" y="3348"/>
                    <a:pt x="11832" y="3325"/>
                    <a:pt x="11777" y="3325"/>
                  </a:cubicBezTo>
                  <a:cubicBezTo>
                    <a:pt x="11604" y="3325"/>
                    <a:pt x="11454" y="3554"/>
                    <a:pt x="11626" y="3711"/>
                  </a:cubicBezTo>
                  <a:lnTo>
                    <a:pt x="12140" y="4225"/>
                  </a:lnTo>
                  <a:lnTo>
                    <a:pt x="11631" y="4729"/>
                  </a:lnTo>
                  <a:lnTo>
                    <a:pt x="11122" y="4220"/>
                  </a:lnTo>
                  <a:cubicBezTo>
                    <a:pt x="11075" y="4177"/>
                    <a:pt x="11023" y="4159"/>
                    <a:pt x="10975" y="4159"/>
                  </a:cubicBezTo>
                  <a:cubicBezTo>
                    <a:pt x="10808" y="4159"/>
                    <a:pt x="10668" y="4368"/>
                    <a:pt x="10809" y="4527"/>
                  </a:cubicBezTo>
                  <a:lnTo>
                    <a:pt x="11323" y="5037"/>
                  </a:lnTo>
                  <a:lnTo>
                    <a:pt x="10814" y="5546"/>
                  </a:lnTo>
                  <a:lnTo>
                    <a:pt x="9656" y="4388"/>
                  </a:lnTo>
                  <a:cubicBezTo>
                    <a:pt x="9609" y="4345"/>
                    <a:pt x="9558" y="4327"/>
                    <a:pt x="9509" y="4327"/>
                  </a:cubicBezTo>
                  <a:cubicBezTo>
                    <a:pt x="9343" y="4327"/>
                    <a:pt x="9203" y="4536"/>
                    <a:pt x="9344" y="4696"/>
                  </a:cubicBezTo>
                  <a:lnTo>
                    <a:pt x="10507" y="5858"/>
                  </a:lnTo>
                  <a:lnTo>
                    <a:pt x="10002" y="6363"/>
                  </a:lnTo>
                  <a:lnTo>
                    <a:pt x="9488" y="5853"/>
                  </a:lnTo>
                  <a:cubicBezTo>
                    <a:pt x="9443" y="5812"/>
                    <a:pt x="9393" y="5795"/>
                    <a:pt x="9345" y="5795"/>
                  </a:cubicBezTo>
                  <a:cubicBezTo>
                    <a:pt x="9180" y="5795"/>
                    <a:pt x="9039" y="6001"/>
                    <a:pt x="9181" y="6161"/>
                  </a:cubicBezTo>
                  <a:lnTo>
                    <a:pt x="9690" y="6675"/>
                  </a:lnTo>
                  <a:lnTo>
                    <a:pt x="9262" y="7102"/>
                  </a:lnTo>
                  <a:lnTo>
                    <a:pt x="7115" y="4955"/>
                  </a:lnTo>
                  <a:lnTo>
                    <a:pt x="7519" y="4556"/>
                  </a:lnTo>
                  <a:cubicBezTo>
                    <a:pt x="7660" y="4397"/>
                    <a:pt x="7520" y="4188"/>
                    <a:pt x="7353" y="4188"/>
                  </a:cubicBezTo>
                  <a:cubicBezTo>
                    <a:pt x="7304" y="4188"/>
                    <a:pt x="7253" y="4206"/>
                    <a:pt x="7206" y="4249"/>
                  </a:cubicBezTo>
                  <a:lnTo>
                    <a:pt x="6808" y="4647"/>
                  </a:lnTo>
                  <a:lnTo>
                    <a:pt x="2777" y="617"/>
                  </a:lnTo>
                  <a:cubicBezTo>
                    <a:pt x="2490" y="339"/>
                    <a:pt x="2120" y="201"/>
                    <a:pt x="1750" y="201"/>
                  </a:cubicBezTo>
                  <a:cubicBezTo>
                    <a:pt x="1370" y="201"/>
                    <a:pt x="991" y="347"/>
                    <a:pt x="702" y="636"/>
                  </a:cubicBezTo>
                  <a:cubicBezTo>
                    <a:pt x="130" y="1208"/>
                    <a:pt x="120" y="2130"/>
                    <a:pt x="682" y="2716"/>
                  </a:cubicBezTo>
                  <a:lnTo>
                    <a:pt x="4708" y="6742"/>
                  </a:lnTo>
                  <a:lnTo>
                    <a:pt x="264" y="11186"/>
                  </a:lnTo>
                  <a:cubicBezTo>
                    <a:pt x="0" y="11450"/>
                    <a:pt x="0" y="11878"/>
                    <a:pt x="264" y="12142"/>
                  </a:cubicBezTo>
                  <a:lnTo>
                    <a:pt x="2076" y="13948"/>
                  </a:lnTo>
                  <a:cubicBezTo>
                    <a:pt x="2208" y="14080"/>
                    <a:pt x="2381" y="14146"/>
                    <a:pt x="2553" y="14146"/>
                  </a:cubicBezTo>
                  <a:cubicBezTo>
                    <a:pt x="2725" y="14146"/>
                    <a:pt x="2897" y="14080"/>
                    <a:pt x="3027" y="13948"/>
                  </a:cubicBezTo>
                  <a:lnTo>
                    <a:pt x="7470" y="9504"/>
                  </a:lnTo>
                  <a:lnTo>
                    <a:pt x="7788" y="9821"/>
                  </a:lnTo>
                  <a:cubicBezTo>
                    <a:pt x="7837" y="9877"/>
                    <a:pt x="7894" y="9900"/>
                    <a:pt x="7949" y="9900"/>
                  </a:cubicBezTo>
                  <a:cubicBezTo>
                    <a:pt x="8121" y="9900"/>
                    <a:pt x="8271" y="9671"/>
                    <a:pt x="8100" y="9514"/>
                  </a:cubicBezTo>
                  <a:lnTo>
                    <a:pt x="7663" y="9077"/>
                  </a:lnTo>
                  <a:cubicBezTo>
                    <a:pt x="7643" y="9048"/>
                    <a:pt x="7619" y="9024"/>
                    <a:pt x="7591" y="9010"/>
                  </a:cubicBezTo>
                  <a:lnTo>
                    <a:pt x="2863" y="4278"/>
                  </a:lnTo>
                  <a:lnTo>
                    <a:pt x="3449" y="3691"/>
                  </a:lnTo>
                  <a:lnTo>
                    <a:pt x="3810" y="4052"/>
                  </a:lnTo>
                  <a:cubicBezTo>
                    <a:pt x="3858" y="4107"/>
                    <a:pt x="3915" y="4130"/>
                    <a:pt x="3969" y="4130"/>
                  </a:cubicBezTo>
                  <a:cubicBezTo>
                    <a:pt x="4141" y="4130"/>
                    <a:pt x="4292" y="3901"/>
                    <a:pt x="4117" y="3744"/>
                  </a:cubicBezTo>
                  <a:lnTo>
                    <a:pt x="3757" y="3384"/>
                  </a:lnTo>
                  <a:lnTo>
                    <a:pt x="4343" y="2798"/>
                  </a:lnTo>
                  <a:lnTo>
                    <a:pt x="6654" y="5109"/>
                  </a:lnTo>
                  <a:lnTo>
                    <a:pt x="9085" y="7540"/>
                  </a:lnTo>
                  <a:cubicBezTo>
                    <a:pt x="9099" y="7559"/>
                    <a:pt x="9113" y="7573"/>
                    <a:pt x="9128" y="7583"/>
                  </a:cubicBezTo>
                  <a:lnTo>
                    <a:pt x="12371" y="10825"/>
                  </a:lnTo>
                  <a:lnTo>
                    <a:pt x="11785" y="11412"/>
                  </a:lnTo>
                  <a:lnTo>
                    <a:pt x="8513" y="8140"/>
                  </a:lnTo>
                  <a:lnTo>
                    <a:pt x="8508" y="8135"/>
                  </a:lnTo>
                  <a:lnTo>
                    <a:pt x="7201" y="6829"/>
                  </a:lnTo>
                  <a:lnTo>
                    <a:pt x="7197" y="6824"/>
                  </a:lnTo>
                  <a:lnTo>
                    <a:pt x="4895" y="4523"/>
                  </a:lnTo>
                  <a:cubicBezTo>
                    <a:pt x="4849" y="4480"/>
                    <a:pt x="4797" y="4462"/>
                    <a:pt x="4749" y="4462"/>
                  </a:cubicBezTo>
                  <a:cubicBezTo>
                    <a:pt x="4582" y="4462"/>
                    <a:pt x="4442" y="4670"/>
                    <a:pt x="4583" y="4830"/>
                  </a:cubicBezTo>
                  <a:lnTo>
                    <a:pt x="11472" y="11719"/>
                  </a:lnTo>
                  <a:lnTo>
                    <a:pt x="10886" y="12305"/>
                  </a:lnTo>
                  <a:lnTo>
                    <a:pt x="8816" y="10230"/>
                  </a:lnTo>
                  <a:cubicBezTo>
                    <a:pt x="8769" y="10189"/>
                    <a:pt x="8718" y="10171"/>
                    <a:pt x="8670" y="10171"/>
                  </a:cubicBezTo>
                  <a:cubicBezTo>
                    <a:pt x="8503" y="10171"/>
                    <a:pt x="8362" y="10377"/>
                    <a:pt x="8503" y="10537"/>
                  </a:cubicBezTo>
                  <a:lnTo>
                    <a:pt x="10737" y="12766"/>
                  </a:lnTo>
                  <a:lnTo>
                    <a:pt x="10737" y="12771"/>
                  </a:lnTo>
                  <a:lnTo>
                    <a:pt x="10747" y="12776"/>
                  </a:lnTo>
                  <a:lnTo>
                    <a:pt x="10761" y="12785"/>
                  </a:lnTo>
                  <a:lnTo>
                    <a:pt x="10766" y="12790"/>
                  </a:lnTo>
                  <a:lnTo>
                    <a:pt x="10785" y="12805"/>
                  </a:lnTo>
                  <a:lnTo>
                    <a:pt x="10804" y="12814"/>
                  </a:lnTo>
                  <a:lnTo>
                    <a:pt x="13447" y="13838"/>
                  </a:lnTo>
                  <a:cubicBezTo>
                    <a:pt x="13490" y="13854"/>
                    <a:pt x="13533" y="13862"/>
                    <a:pt x="13574" y="13862"/>
                  </a:cubicBezTo>
                  <a:cubicBezTo>
                    <a:pt x="13807" y="13862"/>
                    <a:pt x="13997" y="13622"/>
                    <a:pt x="13903" y="13381"/>
                  </a:cubicBezTo>
                  <a:lnTo>
                    <a:pt x="12880" y="10744"/>
                  </a:lnTo>
                  <a:cubicBezTo>
                    <a:pt x="12875" y="10734"/>
                    <a:pt x="12870" y="10729"/>
                    <a:pt x="12870" y="10720"/>
                  </a:cubicBezTo>
                  <a:lnTo>
                    <a:pt x="12870" y="10715"/>
                  </a:lnTo>
                  <a:cubicBezTo>
                    <a:pt x="12865" y="10710"/>
                    <a:pt x="12861" y="10705"/>
                    <a:pt x="12856" y="10701"/>
                  </a:cubicBezTo>
                  <a:lnTo>
                    <a:pt x="12851" y="10691"/>
                  </a:lnTo>
                  <a:lnTo>
                    <a:pt x="12841" y="10681"/>
                  </a:lnTo>
                  <a:lnTo>
                    <a:pt x="12837" y="10672"/>
                  </a:lnTo>
                  <a:lnTo>
                    <a:pt x="12832" y="10667"/>
                  </a:lnTo>
                  <a:lnTo>
                    <a:pt x="9570" y="7410"/>
                  </a:lnTo>
                  <a:lnTo>
                    <a:pt x="14014" y="2961"/>
                  </a:lnTo>
                  <a:cubicBezTo>
                    <a:pt x="14278" y="2702"/>
                    <a:pt x="14278" y="2274"/>
                    <a:pt x="14014" y="2010"/>
                  </a:cubicBezTo>
                  <a:lnTo>
                    <a:pt x="12207" y="199"/>
                  </a:lnTo>
                  <a:cubicBezTo>
                    <a:pt x="12075" y="67"/>
                    <a:pt x="11902" y="1"/>
                    <a:pt x="1172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12" name="Google Shape;1412;p45"/>
          <p:cNvGrpSpPr/>
          <p:nvPr/>
        </p:nvGrpSpPr>
        <p:grpSpPr>
          <a:xfrm>
            <a:off x="862432" y="2691809"/>
            <a:ext cx="339241" cy="378196"/>
            <a:chOff x="862432" y="2897209"/>
            <a:chExt cx="339241" cy="378196"/>
          </a:xfrm>
        </p:grpSpPr>
        <p:sp>
          <p:nvSpPr>
            <p:cNvPr id="1413" name="Google Shape;1413;p45"/>
            <p:cNvSpPr/>
            <p:nvPr/>
          </p:nvSpPr>
          <p:spPr>
            <a:xfrm>
              <a:off x="868872" y="3000280"/>
              <a:ext cx="306385" cy="268581"/>
            </a:xfrm>
            <a:custGeom>
              <a:avLst/>
              <a:gdLst/>
              <a:ahLst/>
              <a:cxnLst/>
              <a:rect l="l" t="t" r="r" b="b"/>
              <a:pathLst>
                <a:path w="11703" h="10259" extrusionOk="0">
                  <a:moveTo>
                    <a:pt x="3465" y="1"/>
                  </a:moveTo>
                  <a:cubicBezTo>
                    <a:pt x="3221" y="1"/>
                    <a:pt x="2978" y="25"/>
                    <a:pt x="2748" y="84"/>
                  </a:cubicBezTo>
                  <a:cubicBezTo>
                    <a:pt x="1417" y="430"/>
                    <a:pt x="0" y="1857"/>
                    <a:pt x="0" y="4225"/>
                  </a:cubicBezTo>
                  <a:cubicBezTo>
                    <a:pt x="0" y="5825"/>
                    <a:pt x="1023" y="8030"/>
                    <a:pt x="2272" y="9284"/>
                  </a:cubicBezTo>
                  <a:cubicBezTo>
                    <a:pt x="2868" y="9879"/>
                    <a:pt x="3517" y="10259"/>
                    <a:pt x="4127" y="10259"/>
                  </a:cubicBezTo>
                  <a:cubicBezTo>
                    <a:pt x="4487" y="10259"/>
                    <a:pt x="4842" y="10206"/>
                    <a:pt x="5188" y="10105"/>
                  </a:cubicBezTo>
                  <a:cubicBezTo>
                    <a:pt x="5405" y="10038"/>
                    <a:pt x="5629" y="10004"/>
                    <a:pt x="5854" y="10004"/>
                  </a:cubicBezTo>
                  <a:cubicBezTo>
                    <a:pt x="6078" y="10004"/>
                    <a:pt x="6303" y="10038"/>
                    <a:pt x="6519" y="10105"/>
                  </a:cubicBezTo>
                  <a:cubicBezTo>
                    <a:pt x="6865" y="10206"/>
                    <a:pt x="7220" y="10259"/>
                    <a:pt x="7576" y="10259"/>
                  </a:cubicBezTo>
                  <a:cubicBezTo>
                    <a:pt x="8162" y="10259"/>
                    <a:pt x="8777" y="9913"/>
                    <a:pt x="9349" y="9365"/>
                  </a:cubicBezTo>
                  <a:cubicBezTo>
                    <a:pt x="10641" y="8126"/>
                    <a:pt x="11703" y="5863"/>
                    <a:pt x="11703" y="4225"/>
                  </a:cubicBezTo>
                  <a:cubicBezTo>
                    <a:pt x="11703" y="1857"/>
                    <a:pt x="10290" y="430"/>
                    <a:pt x="8960" y="84"/>
                  </a:cubicBezTo>
                  <a:cubicBezTo>
                    <a:pt x="8732" y="26"/>
                    <a:pt x="8493" y="2"/>
                    <a:pt x="8251" y="2"/>
                  </a:cubicBezTo>
                  <a:cubicBezTo>
                    <a:pt x="7813" y="2"/>
                    <a:pt x="7369" y="81"/>
                    <a:pt x="6985" y="180"/>
                  </a:cubicBezTo>
                  <a:cubicBezTo>
                    <a:pt x="6860" y="214"/>
                    <a:pt x="6735" y="238"/>
                    <a:pt x="6610" y="262"/>
                  </a:cubicBezTo>
                  <a:cubicBezTo>
                    <a:pt x="6361" y="303"/>
                    <a:pt x="6110" y="324"/>
                    <a:pt x="5859" y="324"/>
                  </a:cubicBezTo>
                  <a:cubicBezTo>
                    <a:pt x="5476" y="324"/>
                    <a:pt x="5094" y="276"/>
                    <a:pt x="4722" y="180"/>
                  </a:cubicBezTo>
                  <a:cubicBezTo>
                    <a:pt x="4341" y="78"/>
                    <a:pt x="3900" y="1"/>
                    <a:pt x="346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45"/>
            <p:cNvSpPr/>
            <p:nvPr/>
          </p:nvSpPr>
          <p:spPr>
            <a:xfrm>
              <a:off x="868977" y="3000253"/>
              <a:ext cx="244783" cy="268607"/>
            </a:xfrm>
            <a:custGeom>
              <a:avLst/>
              <a:gdLst/>
              <a:ahLst/>
              <a:cxnLst/>
              <a:rect l="l" t="t" r="r" b="b"/>
              <a:pathLst>
                <a:path w="9350" h="10260" extrusionOk="0">
                  <a:moveTo>
                    <a:pt x="3451" y="1"/>
                  </a:moveTo>
                  <a:cubicBezTo>
                    <a:pt x="3210" y="1"/>
                    <a:pt x="2971" y="25"/>
                    <a:pt x="2744" y="85"/>
                  </a:cubicBezTo>
                  <a:cubicBezTo>
                    <a:pt x="1413" y="431"/>
                    <a:pt x="1" y="1858"/>
                    <a:pt x="1" y="4226"/>
                  </a:cubicBezTo>
                  <a:cubicBezTo>
                    <a:pt x="1" y="6589"/>
                    <a:pt x="2220" y="10260"/>
                    <a:pt x="4127" y="10260"/>
                  </a:cubicBezTo>
                  <a:cubicBezTo>
                    <a:pt x="4483" y="10260"/>
                    <a:pt x="4838" y="10207"/>
                    <a:pt x="5184" y="10106"/>
                  </a:cubicBezTo>
                  <a:cubicBezTo>
                    <a:pt x="5401" y="10039"/>
                    <a:pt x="5625" y="10005"/>
                    <a:pt x="5850" y="10005"/>
                  </a:cubicBezTo>
                  <a:cubicBezTo>
                    <a:pt x="6076" y="10005"/>
                    <a:pt x="6301" y="10039"/>
                    <a:pt x="6520" y="10106"/>
                  </a:cubicBezTo>
                  <a:cubicBezTo>
                    <a:pt x="6861" y="10207"/>
                    <a:pt x="7216" y="10260"/>
                    <a:pt x="7577" y="10260"/>
                  </a:cubicBezTo>
                  <a:cubicBezTo>
                    <a:pt x="8163" y="10260"/>
                    <a:pt x="8778" y="9914"/>
                    <a:pt x="9349" y="9366"/>
                  </a:cubicBezTo>
                  <a:lnTo>
                    <a:pt x="9345" y="9366"/>
                  </a:lnTo>
                  <a:cubicBezTo>
                    <a:pt x="8632" y="9492"/>
                    <a:pt x="7993" y="9545"/>
                    <a:pt x="7423" y="9545"/>
                  </a:cubicBezTo>
                  <a:cubicBezTo>
                    <a:pt x="6728" y="9545"/>
                    <a:pt x="6135" y="9466"/>
                    <a:pt x="5631" y="9342"/>
                  </a:cubicBezTo>
                  <a:cubicBezTo>
                    <a:pt x="4127" y="8977"/>
                    <a:pt x="3013" y="7718"/>
                    <a:pt x="2830" y="6186"/>
                  </a:cubicBezTo>
                  <a:cubicBezTo>
                    <a:pt x="2364" y="2352"/>
                    <a:pt x="4872" y="1238"/>
                    <a:pt x="4872" y="1238"/>
                  </a:cubicBezTo>
                  <a:cubicBezTo>
                    <a:pt x="5229" y="1400"/>
                    <a:pt x="5611" y="1441"/>
                    <a:pt x="5907" y="1441"/>
                  </a:cubicBezTo>
                  <a:cubicBezTo>
                    <a:pt x="6217" y="1441"/>
                    <a:pt x="6433" y="1396"/>
                    <a:pt x="6433" y="1396"/>
                  </a:cubicBezTo>
                  <a:cubicBezTo>
                    <a:pt x="5905" y="868"/>
                    <a:pt x="6606" y="263"/>
                    <a:pt x="6606" y="263"/>
                  </a:cubicBezTo>
                  <a:lnTo>
                    <a:pt x="6606" y="263"/>
                  </a:lnTo>
                  <a:cubicBezTo>
                    <a:pt x="6357" y="304"/>
                    <a:pt x="6107" y="325"/>
                    <a:pt x="5857" y="325"/>
                  </a:cubicBezTo>
                  <a:cubicBezTo>
                    <a:pt x="5474" y="325"/>
                    <a:pt x="5093" y="277"/>
                    <a:pt x="4718" y="181"/>
                  </a:cubicBezTo>
                  <a:cubicBezTo>
                    <a:pt x="4334" y="82"/>
                    <a:pt x="3890" y="1"/>
                    <a:pt x="345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45"/>
            <p:cNvSpPr/>
            <p:nvPr/>
          </p:nvSpPr>
          <p:spPr>
            <a:xfrm>
              <a:off x="1041163" y="2903728"/>
              <a:ext cx="153729" cy="85006"/>
            </a:xfrm>
            <a:custGeom>
              <a:avLst/>
              <a:gdLst/>
              <a:ahLst/>
              <a:cxnLst/>
              <a:rect l="l" t="t" r="r" b="b"/>
              <a:pathLst>
                <a:path w="5872" h="3247" extrusionOk="0">
                  <a:moveTo>
                    <a:pt x="2779" y="0"/>
                  </a:moveTo>
                  <a:cubicBezTo>
                    <a:pt x="2653" y="0"/>
                    <a:pt x="2523" y="5"/>
                    <a:pt x="2388" y="15"/>
                  </a:cubicBezTo>
                  <a:cubicBezTo>
                    <a:pt x="688" y="145"/>
                    <a:pt x="25" y="2124"/>
                    <a:pt x="1" y="2187"/>
                  </a:cubicBezTo>
                  <a:cubicBezTo>
                    <a:pt x="25" y="2172"/>
                    <a:pt x="53" y="2158"/>
                    <a:pt x="77" y="2153"/>
                  </a:cubicBezTo>
                  <a:cubicBezTo>
                    <a:pt x="100" y="2148"/>
                    <a:pt x="124" y="2145"/>
                    <a:pt x="150" y="2145"/>
                  </a:cubicBezTo>
                  <a:cubicBezTo>
                    <a:pt x="689" y="2145"/>
                    <a:pt x="1775" y="3247"/>
                    <a:pt x="3049" y="3247"/>
                  </a:cubicBezTo>
                  <a:cubicBezTo>
                    <a:pt x="3298" y="3247"/>
                    <a:pt x="3554" y="3205"/>
                    <a:pt x="3815" y="3104"/>
                  </a:cubicBezTo>
                  <a:cubicBezTo>
                    <a:pt x="5544" y="2436"/>
                    <a:pt x="5871" y="150"/>
                    <a:pt x="5871" y="150"/>
                  </a:cubicBezTo>
                  <a:lnTo>
                    <a:pt x="5871" y="150"/>
                  </a:lnTo>
                  <a:cubicBezTo>
                    <a:pt x="5664" y="283"/>
                    <a:pt x="5449" y="331"/>
                    <a:pt x="5214" y="331"/>
                  </a:cubicBezTo>
                  <a:cubicBezTo>
                    <a:pt x="4600" y="331"/>
                    <a:pt x="3854" y="0"/>
                    <a:pt x="277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45"/>
            <p:cNvSpPr/>
            <p:nvPr/>
          </p:nvSpPr>
          <p:spPr>
            <a:xfrm>
              <a:off x="1041163" y="2903728"/>
              <a:ext cx="153729" cy="57125"/>
            </a:xfrm>
            <a:custGeom>
              <a:avLst/>
              <a:gdLst/>
              <a:ahLst/>
              <a:cxnLst/>
              <a:rect l="l" t="t" r="r" b="b"/>
              <a:pathLst>
                <a:path w="5872" h="2182" extrusionOk="0">
                  <a:moveTo>
                    <a:pt x="2779" y="0"/>
                  </a:moveTo>
                  <a:cubicBezTo>
                    <a:pt x="2653" y="0"/>
                    <a:pt x="2523" y="5"/>
                    <a:pt x="2388" y="15"/>
                  </a:cubicBezTo>
                  <a:cubicBezTo>
                    <a:pt x="688" y="145"/>
                    <a:pt x="25" y="2124"/>
                    <a:pt x="1" y="2182"/>
                  </a:cubicBezTo>
                  <a:lnTo>
                    <a:pt x="77" y="2153"/>
                  </a:lnTo>
                  <a:cubicBezTo>
                    <a:pt x="447" y="2014"/>
                    <a:pt x="2042" y="1427"/>
                    <a:pt x="3344" y="1427"/>
                  </a:cubicBezTo>
                  <a:cubicBezTo>
                    <a:pt x="4819" y="1427"/>
                    <a:pt x="5871" y="150"/>
                    <a:pt x="5871" y="150"/>
                  </a:cubicBezTo>
                  <a:lnTo>
                    <a:pt x="5871" y="150"/>
                  </a:lnTo>
                  <a:cubicBezTo>
                    <a:pt x="5664" y="283"/>
                    <a:pt x="5449" y="331"/>
                    <a:pt x="5214" y="331"/>
                  </a:cubicBezTo>
                  <a:cubicBezTo>
                    <a:pt x="4600" y="331"/>
                    <a:pt x="3854" y="0"/>
                    <a:pt x="277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45"/>
            <p:cNvSpPr/>
            <p:nvPr/>
          </p:nvSpPr>
          <p:spPr>
            <a:xfrm>
              <a:off x="1104047" y="3053713"/>
              <a:ext cx="43302" cy="61785"/>
            </a:xfrm>
            <a:custGeom>
              <a:avLst/>
              <a:gdLst/>
              <a:ahLst/>
              <a:cxnLst/>
              <a:rect l="l" t="t" r="r" b="b"/>
              <a:pathLst>
                <a:path w="1654" h="2360" extrusionOk="0">
                  <a:moveTo>
                    <a:pt x="758" y="1"/>
                  </a:moveTo>
                  <a:cubicBezTo>
                    <a:pt x="742" y="1"/>
                    <a:pt x="727" y="1"/>
                    <a:pt x="712" y="3"/>
                  </a:cubicBezTo>
                  <a:cubicBezTo>
                    <a:pt x="289" y="46"/>
                    <a:pt x="1" y="608"/>
                    <a:pt x="68" y="1257"/>
                  </a:cubicBezTo>
                  <a:cubicBezTo>
                    <a:pt x="128" y="1879"/>
                    <a:pt x="493" y="2359"/>
                    <a:pt x="895" y="2359"/>
                  </a:cubicBezTo>
                  <a:cubicBezTo>
                    <a:pt x="913" y="2359"/>
                    <a:pt x="930" y="2359"/>
                    <a:pt x="947" y="2357"/>
                  </a:cubicBezTo>
                  <a:cubicBezTo>
                    <a:pt x="1365" y="2314"/>
                    <a:pt x="1653" y="1756"/>
                    <a:pt x="1591" y="1103"/>
                  </a:cubicBezTo>
                  <a:cubicBezTo>
                    <a:pt x="1526" y="478"/>
                    <a:pt x="1158" y="1"/>
                    <a:pt x="7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45"/>
            <p:cNvSpPr/>
            <p:nvPr/>
          </p:nvSpPr>
          <p:spPr>
            <a:xfrm>
              <a:off x="862432" y="2993865"/>
              <a:ext cx="319370" cy="281540"/>
            </a:xfrm>
            <a:custGeom>
              <a:avLst/>
              <a:gdLst/>
              <a:ahLst/>
              <a:cxnLst/>
              <a:rect l="l" t="t" r="r" b="b"/>
              <a:pathLst>
                <a:path w="12199" h="10754" extrusionOk="0">
                  <a:moveTo>
                    <a:pt x="3713" y="1"/>
                  </a:moveTo>
                  <a:cubicBezTo>
                    <a:pt x="3431" y="1"/>
                    <a:pt x="3170" y="32"/>
                    <a:pt x="2931" y="93"/>
                  </a:cubicBezTo>
                  <a:cubicBezTo>
                    <a:pt x="2168" y="286"/>
                    <a:pt x="1452" y="785"/>
                    <a:pt x="923" y="1491"/>
                  </a:cubicBezTo>
                  <a:cubicBezTo>
                    <a:pt x="323" y="2303"/>
                    <a:pt x="1" y="3331"/>
                    <a:pt x="1" y="4470"/>
                  </a:cubicBezTo>
                  <a:cubicBezTo>
                    <a:pt x="1" y="5652"/>
                    <a:pt x="534" y="7199"/>
                    <a:pt x="1389" y="8510"/>
                  </a:cubicBezTo>
                  <a:cubicBezTo>
                    <a:pt x="2321" y="9932"/>
                    <a:pt x="3412" y="10754"/>
                    <a:pt x="4373" y="10754"/>
                  </a:cubicBezTo>
                  <a:cubicBezTo>
                    <a:pt x="4757" y="10749"/>
                    <a:pt x="5137" y="10696"/>
                    <a:pt x="5502" y="10585"/>
                  </a:cubicBezTo>
                  <a:cubicBezTo>
                    <a:pt x="5696" y="10525"/>
                    <a:pt x="5898" y="10495"/>
                    <a:pt x="6099" y="10495"/>
                  </a:cubicBezTo>
                  <a:cubicBezTo>
                    <a:pt x="6300" y="10495"/>
                    <a:pt x="6501" y="10525"/>
                    <a:pt x="6693" y="10585"/>
                  </a:cubicBezTo>
                  <a:cubicBezTo>
                    <a:pt x="7063" y="10696"/>
                    <a:pt x="7442" y="10749"/>
                    <a:pt x="7822" y="10754"/>
                  </a:cubicBezTo>
                  <a:cubicBezTo>
                    <a:pt x="8788" y="10754"/>
                    <a:pt x="9878" y="9932"/>
                    <a:pt x="10810" y="8510"/>
                  </a:cubicBezTo>
                  <a:cubicBezTo>
                    <a:pt x="11665" y="7199"/>
                    <a:pt x="12198" y="5652"/>
                    <a:pt x="12198" y="4470"/>
                  </a:cubicBezTo>
                  <a:cubicBezTo>
                    <a:pt x="12198" y="3620"/>
                    <a:pt x="12026" y="2841"/>
                    <a:pt x="11684" y="2159"/>
                  </a:cubicBezTo>
                  <a:cubicBezTo>
                    <a:pt x="11640" y="2071"/>
                    <a:pt x="11554" y="2021"/>
                    <a:pt x="11464" y="2021"/>
                  </a:cubicBezTo>
                  <a:cubicBezTo>
                    <a:pt x="11427" y="2021"/>
                    <a:pt x="11389" y="2030"/>
                    <a:pt x="11353" y="2049"/>
                  </a:cubicBezTo>
                  <a:cubicBezTo>
                    <a:pt x="11228" y="2106"/>
                    <a:pt x="11180" y="2255"/>
                    <a:pt x="11242" y="2375"/>
                  </a:cubicBezTo>
                  <a:cubicBezTo>
                    <a:pt x="11550" y="2995"/>
                    <a:pt x="11704" y="3696"/>
                    <a:pt x="11704" y="4470"/>
                  </a:cubicBezTo>
                  <a:cubicBezTo>
                    <a:pt x="11704" y="5560"/>
                    <a:pt x="11204" y="7002"/>
                    <a:pt x="10397" y="8236"/>
                  </a:cubicBezTo>
                  <a:cubicBezTo>
                    <a:pt x="9566" y="9505"/>
                    <a:pt x="8605" y="10259"/>
                    <a:pt x="7822" y="10259"/>
                  </a:cubicBezTo>
                  <a:cubicBezTo>
                    <a:pt x="7491" y="10259"/>
                    <a:pt x="7159" y="10206"/>
                    <a:pt x="6837" y="10115"/>
                  </a:cubicBezTo>
                  <a:cubicBezTo>
                    <a:pt x="6597" y="10040"/>
                    <a:pt x="6348" y="10003"/>
                    <a:pt x="6100" y="10003"/>
                  </a:cubicBezTo>
                  <a:cubicBezTo>
                    <a:pt x="5851" y="10003"/>
                    <a:pt x="5603" y="10040"/>
                    <a:pt x="5362" y="10115"/>
                  </a:cubicBezTo>
                  <a:cubicBezTo>
                    <a:pt x="5040" y="10206"/>
                    <a:pt x="4709" y="10259"/>
                    <a:pt x="4373" y="10259"/>
                  </a:cubicBezTo>
                  <a:cubicBezTo>
                    <a:pt x="3594" y="10259"/>
                    <a:pt x="2629" y="9505"/>
                    <a:pt x="1803" y="8236"/>
                  </a:cubicBezTo>
                  <a:cubicBezTo>
                    <a:pt x="995" y="7006"/>
                    <a:pt x="496" y="5560"/>
                    <a:pt x="496" y="4470"/>
                  </a:cubicBezTo>
                  <a:cubicBezTo>
                    <a:pt x="496" y="3437"/>
                    <a:pt x="779" y="2510"/>
                    <a:pt x="1322" y="1789"/>
                  </a:cubicBezTo>
                  <a:cubicBezTo>
                    <a:pt x="1774" y="1179"/>
                    <a:pt x="2408" y="737"/>
                    <a:pt x="3056" y="569"/>
                  </a:cubicBezTo>
                  <a:cubicBezTo>
                    <a:pt x="3250" y="517"/>
                    <a:pt x="3468" y="491"/>
                    <a:pt x="3707" y="491"/>
                  </a:cubicBezTo>
                  <a:cubicBezTo>
                    <a:pt x="4066" y="491"/>
                    <a:pt x="4470" y="550"/>
                    <a:pt x="4906" y="665"/>
                  </a:cubicBezTo>
                  <a:cubicBezTo>
                    <a:pt x="4988" y="684"/>
                    <a:pt x="5069" y="704"/>
                    <a:pt x="5146" y="718"/>
                  </a:cubicBezTo>
                  <a:cubicBezTo>
                    <a:pt x="5171" y="726"/>
                    <a:pt x="5195" y="729"/>
                    <a:pt x="5219" y="729"/>
                  </a:cubicBezTo>
                  <a:cubicBezTo>
                    <a:pt x="5333" y="729"/>
                    <a:pt x="5435" y="650"/>
                    <a:pt x="5458" y="535"/>
                  </a:cubicBezTo>
                  <a:cubicBezTo>
                    <a:pt x="5487" y="391"/>
                    <a:pt x="5391" y="257"/>
                    <a:pt x="5247" y="238"/>
                  </a:cubicBezTo>
                  <a:cubicBezTo>
                    <a:pt x="5175" y="223"/>
                    <a:pt x="5103" y="209"/>
                    <a:pt x="5031" y="190"/>
                  </a:cubicBezTo>
                  <a:cubicBezTo>
                    <a:pt x="4552" y="63"/>
                    <a:pt x="4112" y="1"/>
                    <a:pt x="371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45"/>
            <p:cNvSpPr/>
            <p:nvPr/>
          </p:nvSpPr>
          <p:spPr>
            <a:xfrm>
              <a:off x="1027680" y="2993787"/>
              <a:ext cx="131162" cy="46260"/>
            </a:xfrm>
            <a:custGeom>
              <a:avLst/>
              <a:gdLst/>
              <a:ahLst/>
              <a:cxnLst/>
              <a:rect l="l" t="t" r="r" b="b"/>
              <a:pathLst>
                <a:path w="5010" h="1767" extrusionOk="0">
                  <a:moveTo>
                    <a:pt x="2183" y="0"/>
                  </a:moveTo>
                  <a:cubicBezTo>
                    <a:pt x="1782" y="0"/>
                    <a:pt x="1338" y="63"/>
                    <a:pt x="857" y="188"/>
                  </a:cubicBezTo>
                  <a:cubicBezTo>
                    <a:pt x="679" y="236"/>
                    <a:pt x="496" y="269"/>
                    <a:pt x="314" y="293"/>
                  </a:cubicBezTo>
                  <a:cubicBezTo>
                    <a:pt x="1" y="330"/>
                    <a:pt x="45" y="781"/>
                    <a:pt x="336" y="781"/>
                  </a:cubicBezTo>
                  <a:cubicBezTo>
                    <a:pt x="349" y="781"/>
                    <a:pt x="362" y="780"/>
                    <a:pt x="376" y="779"/>
                  </a:cubicBezTo>
                  <a:cubicBezTo>
                    <a:pt x="578" y="755"/>
                    <a:pt x="780" y="716"/>
                    <a:pt x="977" y="663"/>
                  </a:cubicBezTo>
                  <a:cubicBezTo>
                    <a:pt x="1415" y="550"/>
                    <a:pt x="1823" y="493"/>
                    <a:pt x="2184" y="493"/>
                  </a:cubicBezTo>
                  <a:cubicBezTo>
                    <a:pt x="2422" y="493"/>
                    <a:pt x="2639" y="518"/>
                    <a:pt x="2831" y="567"/>
                  </a:cubicBezTo>
                  <a:cubicBezTo>
                    <a:pt x="3441" y="731"/>
                    <a:pt x="4023" y="1120"/>
                    <a:pt x="4474" y="1672"/>
                  </a:cubicBezTo>
                  <a:cubicBezTo>
                    <a:pt x="4528" y="1739"/>
                    <a:pt x="4595" y="1767"/>
                    <a:pt x="4660" y="1767"/>
                  </a:cubicBezTo>
                  <a:cubicBezTo>
                    <a:pt x="4841" y="1767"/>
                    <a:pt x="5010" y="1548"/>
                    <a:pt x="4854" y="1360"/>
                  </a:cubicBezTo>
                  <a:cubicBezTo>
                    <a:pt x="4340" y="726"/>
                    <a:pt x="3667" y="279"/>
                    <a:pt x="2956" y="92"/>
                  </a:cubicBezTo>
                  <a:cubicBezTo>
                    <a:pt x="2720" y="31"/>
                    <a:pt x="2461" y="0"/>
                    <a:pt x="218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45"/>
            <p:cNvSpPr/>
            <p:nvPr/>
          </p:nvSpPr>
          <p:spPr>
            <a:xfrm>
              <a:off x="983567" y="2897209"/>
              <a:ext cx="218106" cy="147681"/>
            </a:xfrm>
            <a:custGeom>
              <a:avLst/>
              <a:gdLst/>
              <a:ahLst/>
              <a:cxnLst/>
              <a:rect l="l" t="t" r="r" b="b"/>
              <a:pathLst>
                <a:path w="8331" h="5641" extrusionOk="0">
                  <a:moveTo>
                    <a:pt x="4991" y="0"/>
                  </a:moveTo>
                  <a:cubicBezTo>
                    <a:pt x="4850" y="0"/>
                    <a:pt x="4710" y="5"/>
                    <a:pt x="4569" y="14"/>
                  </a:cubicBezTo>
                  <a:cubicBezTo>
                    <a:pt x="3791" y="77"/>
                    <a:pt x="3089" y="504"/>
                    <a:pt x="2546" y="1249"/>
                  </a:cubicBezTo>
                  <a:cubicBezTo>
                    <a:pt x="2311" y="1580"/>
                    <a:pt x="2119" y="1941"/>
                    <a:pt x="1980" y="2320"/>
                  </a:cubicBezTo>
                  <a:lnTo>
                    <a:pt x="1331" y="3305"/>
                  </a:lnTo>
                  <a:cubicBezTo>
                    <a:pt x="1230" y="2988"/>
                    <a:pt x="1100" y="2681"/>
                    <a:pt x="952" y="2378"/>
                  </a:cubicBezTo>
                  <a:cubicBezTo>
                    <a:pt x="902" y="2285"/>
                    <a:pt x="822" y="2246"/>
                    <a:pt x="743" y="2246"/>
                  </a:cubicBezTo>
                  <a:cubicBezTo>
                    <a:pt x="577" y="2246"/>
                    <a:pt x="410" y="2415"/>
                    <a:pt x="514" y="2613"/>
                  </a:cubicBezTo>
                  <a:cubicBezTo>
                    <a:pt x="899" y="3401"/>
                    <a:pt x="1129" y="4256"/>
                    <a:pt x="1206" y="5135"/>
                  </a:cubicBezTo>
                  <a:cubicBezTo>
                    <a:pt x="1033" y="5116"/>
                    <a:pt x="865" y="5073"/>
                    <a:pt x="706" y="5006"/>
                  </a:cubicBezTo>
                  <a:cubicBezTo>
                    <a:pt x="543" y="4934"/>
                    <a:pt x="495" y="4857"/>
                    <a:pt x="495" y="4838"/>
                  </a:cubicBezTo>
                  <a:cubicBezTo>
                    <a:pt x="495" y="4674"/>
                    <a:pt x="371" y="4593"/>
                    <a:pt x="248" y="4593"/>
                  </a:cubicBezTo>
                  <a:cubicBezTo>
                    <a:pt x="124" y="4593"/>
                    <a:pt x="0" y="4674"/>
                    <a:pt x="0" y="4838"/>
                  </a:cubicBezTo>
                  <a:cubicBezTo>
                    <a:pt x="0" y="4986"/>
                    <a:pt x="68" y="5260"/>
                    <a:pt x="505" y="5457"/>
                  </a:cubicBezTo>
                  <a:cubicBezTo>
                    <a:pt x="801" y="5578"/>
                    <a:pt x="1116" y="5640"/>
                    <a:pt x="1435" y="5640"/>
                  </a:cubicBezTo>
                  <a:cubicBezTo>
                    <a:pt x="1447" y="5640"/>
                    <a:pt x="1458" y="5640"/>
                    <a:pt x="1470" y="5640"/>
                  </a:cubicBezTo>
                  <a:cubicBezTo>
                    <a:pt x="1482" y="5640"/>
                    <a:pt x="1494" y="5640"/>
                    <a:pt x="1506" y="5640"/>
                  </a:cubicBezTo>
                  <a:cubicBezTo>
                    <a:pt x="1830" y="5640"/>
                    <a:pt x="2144" y="5578"/>
                    <a:pt x="2441" y="5457"/>
                  </a:cubicBezTo>
                  <a:cubicBezTo>
                    <a:pt x="2878" y="5260"/>
                    <a:pt x="2945" y="4982"/>
                    <a:pt x="2945" y="4838"/>
                  </a:cubicBezTo>
                  <a:cubicBezTo>
                    <a:pt x="2945" y="4674"/>
                    <a:pt x="2821" y="4593"/>
                    <a:pt x="2698" y="4593"/>
                  </a:cubicBezTo>
                  <a:cubicBezTo>
                    <a:pt x="2574" y="4593"/>
                    <a:pt x="2450" y="4674"/>
                    <a:pt x="2450" y="4838"/>
                  </a:cubicBezTo>
                  <a:cubicBezTo>
                    <a:pt x="2450" y="4857"/>
                    <a:pt x="2402" y="4934"/>
                    <a:pt x="2239" y="5006"/>
                  </a:cubicBezTo>
                  <a:cubicBezTo>
                    <a:pt x="2066" y="5078"/>
                    <a:pt x="1883" y="5121"/>
                    <a:pt x="1701" y="5135"/>
                  </a:cubicBezTo>
                  <a:cubicBezTo>
                    <a:pt x="1672" y="4732"/>
                    <a:pt x="1605" y="4328"/>
                    <a:pt x="1509" y="3934"/>
                  </a:cubicBezTo>
                  <a:lnTo>
                    <a:pt x="2359" y="2642"/>
                  </a:lnTo>
                  <a:cubicBezTo>
                    <a:pt x="2417" y="2647"/>
                    <a:pt x="2474" y="2661"/>
                    <a:pt x="2532" y="2685"/>
                  </a:cubicBezTo>
                  <a:cubicBezTo>
                    <a:pt x="2729" y="2772"/>
                    <a:pt x="2916" y="2873"/>
                    <a:pt x="3099" y="2988"/>
                  </a:cubicBezTo>
                  <a:cubicBezTo>
                    <a:pt x="3680" y="3319"/>
                    <a:pt x="4415" y="3742"/>
                    <a:pt x="5246" y="3742"/>
                  </a:cubicBezTo>
                  <a:cubicBezTo>
                    <a:pt x="5539" y="3742"/>
                    <a:pt x="5828" y="3689"/>
                    <a:pt x="6101" y="3584"/>
                  </a:cubicBezTo>
                  <a:cubicBezTo>
                    <a:pt x="7946" y="2873"/>
                    <a:pt x="8302" y="528"/>
                    <a:pt x="8316" y="432"/>
                  </a:cubicBezTo>
                  <a:cubicBezTo>
                    <a:pt x="8331" y="336"/>
                    <a:pt x="8287" y="240"/>
                    <a:pt x="8206" y="187"/>
                  </a:cubicBezTo>
                  <a:cubicBezTo>
                    <a:pt x="8165" y="161"/>
                    <a:pt x="8118" y="148"/>
                    <a:pt x="8071" y="148"/>
                  </a:cubicBezTo>
                  <a:cubicBezTo>
                    <a:pt x="8024" y="148"/>
                    <a:pt x="7977" y="161"/>
                    <a:pt x="7937" y="187"/>
                  </a:cubicBezTo>
                  <a:cubicBezTo>
                    <a:pt x="7776" y="293"/>
                    <a:pt x="7605" y="333"/>
                    <a:pt x="7410" y="333"/>
                  </a:cubicBezTo>
                  <a:cubicBezTo>
                    <a:pt x="7178" y="333"/>
                    <a:pt x="6912" y="277"/>
                    <a:pt x="6587" y="206"/>
                  </a:cubicBezTo>
                  <a:lnTo>
                    <a:pt x="6423" y="173"/>
                  </a:lnTo>
                  <a:cubicBezTo>
                    <a:pt x="6411" y="171"/>
                    <a:pt x="6398" y="170"/>
                    <a:pt x="6387" y="170"/>
                  </a:cubicBezTo>
                  <a:cubicBezTo>
                    <a:pt x="6118" y="170"/>
                    <a:pt x="6046" y="570"/>
                    <a:pt x="6322" y="653"/>
                  </a:cubicBezTo>
                  <a:lnTo>
                    <a:pt x="6481" y="687"/>
                  </a:lnTo>
                  <a:cubicBezTo>
                    <a:pt x="6812" y="757"/>
                    <a:pt x="7123" y="820"/>
                    <a:pt x="7416" y="820"/>
                  </a:cubicBezTo>
                  <a:cubicBezTo>
                    <a:pt x="7523" y="820"/>
                    <a:pt x="7628" y="812"/>
                    <a:pt x="7730" y="793"/>
                  </a:cubicBezTo>
                  <a:lnTo>
                    <a:pt x="7730" y="793"/>
                  </a:lnTo>
                  <a:cubicBezTo>
                    <a:pt x="7543" y="1456"/>
                    <a:pt x="7057" y="2685"/>
                    <a:pt x="5929" y="3118"/>
                  </a:cubicBezTo>
                  <a:cubicBezTo>
                    <a:pt x="5696" y="3207"/>
                    <a:pt x="5468" y="3245"/>
                    <a:pt x="5245" y="3245"/>
                  </a:cubicBezTo>
                  <a:cubicBezTo>
                    <a:pt x="4544" y="3245"/>
                    <a:pt x="3894" y="2873"/>
                    <a:pt x="3344" y="2556"/>
                  </a:cubicBezTo>
                  <a:cubicBezTo>
                    <a:pt x="3056" y="2387"/>
                    <a:pt x="2801" y="2243"/>
                    <a:pt x="2570" y="2181"/>
                  </a:cubicBezTo>
                  <a:cubicBezTo>
                    <a:pt x="2825" y="1633"/>
                    <a:pt x="3464" y="596"/>
                    <a:pt x="4607" y="509"/>
                  </a:cubicBezTo>
                  <a:cubicBezTo>
                    <a:pt x="4737" y="498"/>
                    <a:pt x="4867" y="493"/>
                    <a:pt x="4997" y="493"/>
                  </a:cubicBezTo>
                  <a:cubicBezTo>
                    <a:pt x="5205" y="493"/>
                    <a:pt x="5414" y="507"/>
                    <a:pt x="5621" y="533"/>
                  </a:cubicBezTo>
                  <a:cubicBezTo>
                    <a:pt x="5633" y="535"/>
                    <a:pt x="5645" y="535"/>
                    <a:pt x="5656" y="535"/>
                  </a:cubicBezTo>
                  <a:cubicBezTo>
                    <a:pt x="5947" y="535"/>
                    <a:pt x="5993" y="80"/>
                    <a:pt x="5679" y="43"/>
                  </a:cubicBezTo>
                  <a:cubicBezTo>
                    <a:pt x="5450" y="13"/>
                    <a:pt x="5220" y="0"/>
                    <a:pt x="499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21" name="Google Shape;1421;p45"/>
          <p:cNvGrpSpPr/>
          <p:nvPr/>
        </p:nvGrpSpPr>
        <p:grpSpPr>
          <a:xfrm>
            <a:off x="850625" y="1321417"/>
            <a:ext cx="346021" cy="345131"/>
            <a:chOff x="850625" y="1526817"/>
            <a:chExt cx="346021" cy="345131"/>
          </a:xfrm>
        </p:grpSpPr>
        <p:sp>
          <p:nvSpPr>
            <p:cNvPr id="1422" name="Google Shape;1422;p45"/>
            <p:cNvSpPr/>
            <p:nvPr/>
          </p:nvSpPr>
          <p:spPr>
            <a:xfrm>
              <a:off x="999798" y="1531974"/>
              <a:ext cx="47805" cy="21913"/>
            </a:xfrm>
            <a:custGeom>
              <a:avLst/>
              <a:gdLst/>
              <a:ahLst/>
              <a:cxnLst/>
              <a:rect l="l" t="t" r="r" b="b"/>
              <a:pathLst>
                <a:path w="1826" h="837" extrusionOk="0">
                  <a:moveTo>
                    <a:pt x="0" y="0"/>
                  </a:moveTo>
                  <a:lnTo>
                    <a:pt x="0" y="836"/>
                  </a:lnTo>
                  <a:lnTo>
                    <a:pt x="1826" y="836"/>
                  </a:lnTo>
                  <a:lnTo>
                    <a:pt x="182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45"/>
            <p:cNvSpPr/>
            <p:nvPr/>
          </p:nvSpPr>
          <p:spPr>
            <a:xfrm>
              <a:off x="876019" y="1581402"/>
              <a:ext cx="295206" cy="174725"/>
            </a:xfrm>
            <a:custGeom>
              <a:avLst/>
              <a:gdLst/>
              <a:ahLst/>
              <a:cxnLst/>
              <a:rect l="l" t="t" r="r" b="b"/>
              <a:pathLst>
                <a:path w="11276" h="6674" extrusionOk="0">
                  <a:moveTo>
                    <a:pt x="1" y="0"/>
                  </a:moveTo>
                  <a:lnTo>
                    <a:pt x="1" y="6673"/>
                  </a:lnTo>
                  <a:lnTo>
                    <a:pt x="11276" y="6673"/>
                  </a:lnTo>
                  <a:lnTo>
                    <a:pt x="1127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45"/>
            <p:cNvSpPr/>
            <p:nvPr/>
          </p:nvSpPr>
          <p:spPr>
            <a:xfrm>
              <a:off x="1155622" y="1581402"/>
              <a:ext cx="15603" cy="174725"/>
            </a:xfrm>
            <a:custGeom>
              <a:avLst/>
              <a:gdLst/>
              <a:ahLst/>
              <a:cxnLst/>
              <a:rect l="l" t="t" r="r" b="b"/>
              <a:pathLst>
                <a:path w="596" h="6674" extrusionOk="0">
                  <a:moveTo>
                    <a:pt x="0" y="0"/>
                  </a:moveTo>
                  <a:lnTo>
                    <a:pt x="0" y="6673"/>
                  </a:lnTo>
                  <a:lnTo>
                    <a:pt x="596" y="6673"/>
                  </a:lnTo>
                  <a:lnTo>
                    <a:pt x="59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45"/>
            <p:cNvSpPr/>
            <p:nvPr/>
          </p:nvSpPr>
          <p:spPr>
            <a:xfrm>
              <a:off x="855782" y="1553861"/>
              <a:ext cx="335837" cy="27568"/>
            </a:xfrm>
            <a:custGeom>
              <a:avLst/>
              <a:gdLst/>
              <a:ahLst/>
              <a:cxnLst/>
              <a:rect l="l" t="t" r="r" b="b"/>
              <a:pathLst>
                <a:path w="12828" h="1053" extrusionOk="0">
                  <a:moveTo>
                    <a:pt x="0" y="0"/>
                  </a:moveTo>
                  <a:lnTo>
                    <a:pt x="0" y="1052"/>
                  </a:lnTo>
                  <a:lnTo>
                    <a:pt x="12827" y="1052"/>
                  </a:lnTo>
                  <a:lnTo>
                    <a:pt x="1282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45"/>
            <p:cNvSpPr/>
            <p:nvPr/>
          </p:nvSpPr>
          <p:spPr>
            <a:xfrm>
              <a:off x="855782" y="1756101"/>
              <a:ext cx="335837" cy="27568"/>
            </a:xfrm>
            <a:custGeom>
              <a:avLst/>
              <a:gdLst/>
              <a:ahLst/>
              <a:cxnLst/>
              <a:rect l="l" t="t" r="r" b="b"/>
              <a:pathLst>
                <a:path w="12828" h="1053" extrusionOk="0">
                  <a:moveTo>
                    <a:pt x="0" y="0"/>
                  </a:moveTo>
                  <a:lnTo>
                    <a:pt x="0" y="1052"/>
                  </a:lnTo>
                  <a:lnTo>
                    <a:pt x="12827" y="1052"/>
                  </a:lnTo>
                  <a:lnTo>
                    <a:pt x="1282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45"/>
            <p:cNvSpPr/>
            <p:nvPr/>
          </p:nvSpPr>
          <p:spPr>
            <a:xfrm>
              <a:off x="1175361" y="1553861"/>
              <a:ext cx="16258" cy="27568"/>
            </a:xfrm>
            <a:custGeom>
              <a:avLst/>
              <a:gdLst/>
              <a:ahLst/>
              <a:cxnLst/>
              <a:rect l="l" t="t" r="r" b="b"/>
              <a:pathLst>
                <a:path w="621" h="1053" extrusionOk="0">
                  <a:moveTo>
                    <a:pt x="0" y="0"/>
                  </a:moveTo>
                  <a:lnTo>
                    <a:pt x="0" y="1052"/>
                  </a:lnTo>
                  <a:lnTo>
                    <a:pt x="620" y="1052"/>
                  </a:lnTo>
                  <a:lnTo>
                    <a:pt x="62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45"/>
            <p:cNvSpPr/>
            <p:nvPr/>
          </p:nvSpPr>
          <p:spPr>
            <a:xfrm>
              <a:off x="1175361" y="1756101"/>
              <a:ext cx="16258" cy="27568"/>
            </a:xfrm>
            <a:custGeom>
              <a:avLst/>
              <a:gdLst/>
              <a:ahLst/>
              <a:cxnLst/>
              <a:rect l="l" t="t" r="r" b="b"/>
              <a:pathLst>
                <a:path w="621" h="1053" extrusionOk="0">
                  <a:moveTo>
                    <a:pt x="0" y="0"/>
                  </a:moveTo>
                  <a:lnTo>
                    <a:pt x="0" y="1052"/>
                  </a:lnTo>
                  <a:lnTo>
                    <a:pt x="620" y="1052"/>
                  </a:lnTo>
                  <a:lnTo>
                    <a:pt x="62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45"/>
            <p:cNvSpPr/>
            <p:nvPr/>
          </p:nvSpPr>
          <p:spPr>
            <a:xfrm>
              <a:off x="922306" y="1783643"/>
              <a:ext cx="72100" cy="83279"/>
            </a:xfrm>
            <a:custGeom>
              <a:avLst/>
              <a:gdLst/>
              <a:ahLst/>
              <a:cxnLst/>
              <a:rect l="l" t="t" r="r" b="b"/>
              <a:pathLst>
                <a:path w="2754" h="3181" extrusionOk="0">
                  <a:moveTo>
                    <a:pt x="1749" y="0"/>
                  </a:moveTo>
                  <a:lnTo>
                    <a:pt x="1" y="3180"/>
                  </a:lnTo>
                  <a:lnTo>
                    <a:pt x="1005" y="3180"/>
                  </a:lnTo>
                  <a:lnTo>
                    <a:pt x="275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45"/>
            <p:cNvSpPr/>
            <p:nvPr/>
          </p:nvSpPr>
          <p:spPr>
            <a:xfrm>
              <a:off x="1052865" y="1783643"/>
              <a:ext cx="72100" cy="83279"/>
            </a:xfrm>
            <a:custGeom>
              <a:avLst/>
              <a:gdLst/>
              <a:ahLst/>
              <a:cxnLst/>
              <a:rect l="l" t="t" r="r" b="b"/>
              <a:pathLst>
                <a:path w="2754" h="3181" extrusionOk="0">
                  <a:moveTo>
                    <a:pt x="0" y="0"/>
                  </a:moveTo>
                  <a:lnTo>
                    <a:pt x="1749" y="3180"/>
                  </a:lnTo>
                  <a:lnTo>
                    <a:pt x="2753" y="3180"/>
                  </a:lnTo>
                  <a:lnTo>
                    <a:pt x="100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45"/>
            <p:cNvSpPr/>
            <p:nvPr/>
          </p:nvSpPr>
          <p:spPr>
            <a:xfrm>
              <a:off x="961811" y="1821499"/>
              <a:ext cx="123779" cy="21520"/>
            </a:xfrm>
            <a:custGeom>
              <a:avLst/>
              <a:gdLst/>
              <a:ahLst/>
              <a:cxnLst/>
              <a:rect l="l" t="t" r="r" b="b"/>
              <a:pathLst>
                <a:path w="4728" h="822" extrusionOk="0">
                  <a:moveTo>
                    <a:pt x="452" y="0"/>
                  </a:moveTo>
                  <a:lnTo>
                    <a:pt x="0" y="822"/>
                  </a:lnTo>
                  <a:lnTo>
                    <a:pt x="4727" y="822"/>
                  </a:lnTo>
                  <a:lnTo>
                    <a:pt x="427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45"/>
            <p:cNvSpPr/>
            <p:nvPr/>
          </p:nvSpPr>
          <p:spPr>
            <a:xfrm>
              <a:off x="1030717" y="1531974"/>
              <a:ext cx="16886" cy="21913"/>
            </a:xfrm>
            <a:custGeom>
              <a:avLst/>
              <a:gdLst/>
              <a:ahLst/>
              <a:cxnLst/>
              <a:rect l="l" t="t" r="r" b="b"/>
              <a:pathLst>
                <a:path w="645" h="837" extrusionOk="0">
                  <a:moveTo>
                    <a:pt x="1" y="0"/>
                  </a:moveTo>
                  <a:lnTo>
                    <a:pt x="1" y="836"/>
                  </a:lnTo>
                  <a:lnTo>
                    <a:pt x="645" y="836"/>
                  </a:lnTo>
                  <a:lnTo>
                    <a:pt x="64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45"/>
            <p:cNvSpPr/>
            <p:nvPr/>
          </p:nvSpPr>
          <p:spPr>
            <a:xfrm>
              <a:off x="959533" y="1783643"/>
              <a:ext cx="34872" cy="15603"/>
            </a:xfrm>
            <a:custGeom>
              <a:avLst/>
              <a:gdLst/>
              <a:ahLst/>
              <a:cxnLst/>
              <a:rect l="l" t="t" r="r" b="b"/>
              <a:pathLst>
                <a:path w="1332" h="596" extrusionOk="0">
                  <a:moveTo>
                    <a:pt x="327" y="0"/>
                  </a:moveTo>
                  <a:lnTo>
                    <a:pt x="1" y="596"/>
                  </a:lnTo>
                  <a:lnTo>
                    <a:pt x="1005" y="596"/>
                  </a:lnTo>
                  <a:lnTo>
                    <a:pt x="133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45"/>
            <p:cNvSpPr/>
            <p:nvPr/>
          </p:nvSpPr>
          <p:spPr>
            <a:xfrm>
              <a:off x="1052865" y="1783643"/>
              <a:ext cx="34976" cy="15603"/>
            </a:xfrm>
            <a:custGeom>
              <a:avLst/>
              <a:gdLst/>
              <a:ahLst/>
              <a:cxnLst/>
              <a:rect l="l" t="t" r="r" b="b"/>
              <a:pathLst>
                <a:path w="1336" h="596" extrusionOk="0">
                  <a:moveTo>
                    <a:pt x="0" y="0"/>
                  </a:moveTo>
                  <a:lnTo>
                    <a:pt x="327" y="596"/>
                  </a:lnTo>
                  <a:lnTo>
                    <a:pt x="1336" y="596"/>
                  </a:lnTo>
                  <a:lnTo>
                    <a:pt x="100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45"/>
            <p:cNvSpPr/>
            <p:nvPr/>
          </p:nvSpPr>
          <p:spPr>
            <a:xfrm>
              <a:off x="928589" y="1703401"/>
              <a:ext cx="29348" cy="29322"/>
            </a:xfrm>
            <a:custGeom>
              <a:avLst/>
              <a:gdLst/>
              <a:ahLst/>
              <a:cxnLst/>
              <a:rect l="l" t="t" r="r" b="b"/>
              <a:pathLst>
                <a:path w="1121" h="1120" extrusionOk="0">
                  <a:moveTo>
                    <a:pt x="558" y="0"/>
                  </a:moveTo>
                  <a:cubicBezTo>
                    <a:pt x="251" y="0"/>
                    <a:pt x="1" y="250"/>
                    <a:pt x="1" y="562"/>
                  </a:cubicBezTo>
                  <a:cubicBezTo>
                    <a:pt x="1" y="870"/>
                    <a:pt x="251" y="1119"/>
                    <a:pt x="558" y="1119"/>
                  </a:cubicBezTo>
                  <a:cubicBezTo>
                    <a:pt x="870" y="1119"/>
                    <a:pt x="1120" y="870"/>
                    <a:pt x="1120" y="562"/>
                  </a:cubicBezTo>
                  <a:cubicBezTo>
                    <a:pt x="1120" y="250"/>
                    <a:pt x="870" y="0"/>
                    <a:pt x="55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45"/>
            <p:cNvSpPr/>
            <p:nvPr/>
          </p:nvSpPr>
          <p:spPr>
            <a:xfrm>
              <a:off x="976760" y="1636223"/>
              <a:ext cx="29348" cy="29348"/>
            </a:xfrm>
            <a:custGeom>
              <a:avLst/>
              <a:gdLst/>
              <a:ahLst/>
              <a:cxnLst/>
              <a:rect l="l" t="t" r="r" b="b"/>
              <a:pathLst>
                <a:path w="1121" h="1121" extrusionOk="0">
                  <a:moveTo>
                    <a:pt x="558" y="1"/>
                  </a:moveTo>
                  <a:cubicBezTo>
                    <a:pt x="251" y="1"/>
                    <a:pt x="1" y="251"/>
                    <a:pt x="1" y="558"/>
                  </a:cubicBezTo>
                  <a:cubicBezTo>
                    <a:pt x="1" y="870"/>
                    <a:pt x="251" y="1120"/>
                    <a:pt x="558" y="1120"/>
                  </a:cubicBezTo>
                  <a:cubicBezTo>
                    <a:pt x="866" y="1120"/>
                    <a:pt x="1120" y="870"/>
                    <a:pt x="1120" y="558"/>
                  </a:cubicBezTo>
                  <a:cubicBezTo>
                    <a:pt x="1120" y="251"/>
                    <a:pt x="866" y="1"/>
                    <a:pt x="5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45"/>
            <p:cNvSpPr/>
            <p:nvPr/>
          </p:nvSpPr>
          <p:spPr>
            <a:xfrm>
              <a:off x="1036136" y="1670074"/>
              <a:ext cx="29322" cy="29322"/>
            </a:xfrm>
            <a:custGeom>
              <a:avLst/>
              <a:gdLst/>
              <a:ahLst/>
              <a:cxnLst/>
              <a:rect l="l" t="t" r="r" b="b"/>
              <a:pathLst>
                <a:path w="1120" h="1120" extrusionOk="0">
                  <a:moveTo>
                    <a:pt x="558" y="0"/>
                  </a:moveTo>
                  <a:cubicBezTo>
                    <a:pt x="250" y="0"/>
                    <a:pt x="0" y="250"/>
                    <a:pt x="0" y="562"/>
                  </a:cubicBezTo>
                  <a:cubicBezTo>
                    <a:pt x="0" y="870"/>
                    <a:pt x="250" y="1119"/>
                    <a:pt x="558" y="1119"/>
                  </a:cubicBezTo>
                  <a:cubicBezTo>
                    <a:pt x="865" y="1119"/>
                    <a:pt x="1120" y="870"/>
                    <a:pt x="1120" y="562"/>
                  </a:cubicBezTo>
                  <a:cubicBezTo>
                    <a:pt x="1120" y="250"/>
                    <a:pt x="865" y="0"/>
                    <a:pt x="55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45"/>
            <p:cNvSpPr/>
            <p:nvPr/>
          </p:nvSpPr>
          <p:spPr>
            <a:xfrm>
              <a:off x="1085302" y="1604153"/>
              <a:ext cx="29348" cy="29348"/>
            </a:xfrm>
            <a:custGeom>
              <a:avLst/>
              <a:gdLst/>
              <a:ahLst/>
              <a:cxnLst/>
              <a:rect l="l" t="t" r="r" b="b"/>
              <a:pathLst>
                <a:path w="1121" h="1121" extrusionOk="0">
                  <a:moveTo>
                    <a:pt x="563" y="1"/>
                  </a:moveTo>
                  <a:cubicBezTo>
                    <a:pt x="251" y="1"/>
                    <a:pt x="1" y="251"/>
                    <a:pt x="1" y="563"/>
                  </a:cubicBezTo>
                  <a:cubicBezTo>
                    <a:pt x="1" y="870"/>
                    <a:pt x="251" y="1120"/>
                    <a:pt x="563" y="1120"/>
                  </a:cubicBezTo>
                  <a:cubicBezTo>
                    <a:pt x="870" y="1120"/>
                    <a:pt x="1120" y="870"/>
                    <a:pt x="1120" y="563"/>
                  </a:cubicBezTo>
                  <a:cubicBezTo>
                    <a:pt x="1120" y="251"/>
                    <a:pt x="870" y="1"/>
                    <a:pt x="56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45"/>
            <p:cNvSpPr/>
            <p:nvPr/>
          </p:nvSpPr>
          <p:spPr>
            <a:xfrm>
              <a:off x="850625" y="1526817"/>
              <a:ext cx="346021" cy="183836"/>
            </a:xfrm>
            <a:custGeom>
              <a:avLst/>
              <a:gdLst/>
              <a:ahLst/>
              <a:cxnLst/>
              <a:rect l="l" t="t" r="r" b="b"/>
              <a:pathLst>
                <a:path w="13217" h="7022" extrusionOk="0">
                  <a:moveTo>
                    <a:pt x="7331" y="389"/>
                  </a:moveTo>
                  <a:lnTo>
                    <a:pt x="7331" y="841"/>
                  </a:lnTo>
                  <a:lnTo>
                    <a:pt x="5890" y="841"/>
                  </a:lnTo>
                  <a:lnTo>
                    <a:pt x="5890" y="389"/>
                  </a:lnTo>
                  <a:close/>
                  <a:moveTo>
                    <a:pt x="12827" y="1225"/>
                  </a:moveTo>
                  <a:lnTo>
                    <a:pt x="12827" y="1893"/>
                  </a:lnTo>
                  <a:lnTo>
                    <a:pt x="390" y="1893"/>
                  </a:lnTo>
                  <a:lnTo>
                    <a:pt x="390" y="1225"/>
                  </a:lnTo>
                  <a:close/>
                  <a:moveTo>
                    <a:pt x="5698" y="0"/>
                  </a:moveTo>
                  <a:cubicBezTo>
                    <a:pt x="5588" y="0"/>
                    <a:pt x="5501" y="92"/>
                    <a:pt x="5501" y="197"/>
                  </a:cubicBezTo>
                  <a:lnTo>
                    <a:pt x="5501" y="841"/>
                  </a:lnTo>
                  <a:lnTo>
                    <a:pt x="197" y="841"/>
                  </a:lnTo>
                  <a:cubicBezTo>
                    <a:pt x="92" y="841"/>
                    <a:pt x="0" y="927"/>
                    <a:pt x="5" y="1033"/>
                  </a:cubicBezTo>
                  <a:lnTo>
                    <a:pt x="5" y="2085"/>
                  </a:lnTo>
                  <a:cubicBezTo>
                    <a:pt x="5" y="2191"/>
                    <a:pt x="92" y="2277"/>
                    <a:pt x="197" y="2277"/>
                  </a:cubicBezTo>
                  <a:lnTo>
                    <a:pt x="779" y="2277"/>
                  </a:lnTo>
                  <a:lnTo>
                    <a:pt x="779" y="3128"/>
                  </a:lnTo>
                  <a:cubicBezTo>
                    <a:pt x="779" y="3257"/>
                    <a:pt x="876" y="3322"/>
                    <a:pt x="973" y="3322"/>
                  </a:cubicBezTo>
                  <a:cubicBezTo>
                    <a:pt x="1071" y="3322"/>
                    <a:pt x="1168" y="3257"/>
                    <a:pt x="1168" y="3128"/>
                  </a:cubicBezTo>
                  <a:lnTo>
                    <a:pt x="1168" y="2277"/>
                  </a:lnTo>
                  <a:lnTo>
                    <a:pt x="12054" y="2277"/>
                  </a:lnTo>
                  <a:lnTo>
                    <a:pt x="12054" y="6827"/>
                  </a:lnTo>
                  <a:cubicBezTo>
                    <a:pt x="12054" y="6957"/>
                    <a:pt x="12150" y="7021"/>
                    <a:pt x="12246" y="7021"/>
                  </a:cubicBezTo>
                  <a:cubicBezTo>
                    <a:pt x="12342" y="7021"/>
                    <a:pt x="12438" y="6957"/>
                    <a:pt x="12438" y="6827"/>
                  </a:cubicBezTo>
                  <a:lnTo>
                    <a:pt x="12438" y="2277"/>
                  </a:lnTo>
                  <a:lnTo>
                    <a:pt x="13019" y="2277"/>
                  </a:lnTo>
                  <a:cubicBezTo>
                    <a:pt x="13130" y="2277"/>
                    <a:pt x="13216" y="2191"/>
                    <a:pt x="13216" y="2085"/>
                  </a:cubicBezTo>
                  <a:lnTo>
                    <a:pt x="13216" y="1033"/>
                  </a:lnTo>
                  <a:cubicBezTo>
                    <a:pt x="13216" y="927"/>
                    <a:pt x="13130" y="841"/>
                    <a:pt x="13024" y="841"/>
                  </a:cubicBezTo>
                  <a:lnTo>
                    <a:pt x="7716" y="841"/>
                  </a:lnTo>
                  <a:lnTo>
                    <a:pt x="7716" y="197"/>
                  </a:lnTo>
                  <a:cubicBezTo>
                    <a:pt x="7716" y="92"/>
                    <a:pt x="7629" y="5"/>
                    <a:pt x="752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45"/>
            <p:cNvSpPr/>
            <p:nvPr/>
          </p:nvSpPr>
          <p:spPr>
            <a:xfrm>
              <a:off x="850625" y="1623945"/>
              <a:ext cx="346021" cy="248003"/>
            </a:xfrm>
            <a:custGeom>
              <a:avLst/>
              <a:gdLst/>
              <a:ahLst/>
              <a:cxnLst/>
              <a:rect l="l" t="t" r="r" b="b"/>
              <a:pathLst>
                <a:path w="13217" h="9473" extrusionOk="0">
                  <a:moveTo>
                    <a:pt x="12827" y="5240"/>
                  </a:moveTo>
                  <a:lnTo>
                    <a:pt x="12827" y="5908"/>
                  </a:lnTo>
                  <a:lnTo>
                    <a:pt x="390" y="5908"/>
                  </a:lnTo>
                  <a:lnTo>
                    <a:pt x="390" y="5240"/>
                  </a:lnTo>
                  <a:close/>
                  <a:moveTo>
                    <a:pt x="7615" y="6292"/>
                  </a:moveTo>
                  <a:lnTo>
                    <a:pt x="8196" y="7349"/>
                  </a:lnTo>
                  <a:lnTo>
                    <a:pt x="5025" y="7349"/>
                  </a:lnTo>
                  <a:lnTo>
                    <a:pt x="5607" y="6292"/>
                  </a:lnTo>
                  <a:close/>
                  <a:moveTo>
                    <a:pt x="5165" y="6292"/>
                  </a:moveTo>
                  <a:lnTo>
                    <a:pt x="4314" y="7844"/>
                  </a:lnTo>
                  <a:lnTo>
                    <a:pt x="4074" y="8276"/>
                  </a:lnTo>
                  <a:lnTo>
                    <a:pt x="3627" y="9083"/>
                  </a:lnTo>
                  <a:lnTo>
                    <a:pt x="3065" y="9083"/>
                  </a:lnTo>
                  <a:lnTo>
                    <a:pt x="4603" y="6292"/>
                  </a:lnTo>
                  <a:close/>
                  <a:moveTo>
                    <a:pt x="8619" y="6292"/>
                  </a:moveTo>
                  <a:lnTo>
                    <a:pt x="10156" y="9083"/>
                  </a:lnTo>
                  <a:lnTo>
                    <a:pt x="9589" y="9083"/>
                  </a:lnTo>
                  <a:lnTo>
                    <a:pt x="8057" y="6292"/>
                  </a:lnTo>
                  <a:close/>
                  <a:moveTo>
                    <a:pt x="973" y="0"/>
                  </a:moveTo>
                  <a:cubicBezTo>
                    <a:pt x="876" y="0"/>
                    <a:pt x="779" y="64"/>
                    <a:pt x="779" y="191"/>
                  </a:cubicBezTo>
                  <a:lnTo>
                    <a:pt x="779" y="4856"/>
                  </a:lnTo>
                  <a:lnTo>
                    <a:pt x="197" y="4856"/>
                  </a:lnTo>
                  <a:cubicBezTo>
                    <a:pt x="92" y="4856"/>
                    <a:pt x="0" y="4942"/>
                    <a:pt x="0" y="5048"/>
                  </a:cubicBezTo>
                  <a:lnTo>
                    <a:pt x="0" y="6100"/>
                  </a:lnTo>
                  <a:cubicBezTo>
                    <a:pt x="5" y="6206"/>
                    <a:pt x="92" y="6292"/>
                    <a:pt x="197" y="6292"/>
                  </a:cubicBezTo>
                  <a:lnTo>
                    <a:pt x="4161" y="6292"/>
                  </a:lnTo>
                  <a:lnTo>
                    <a:pt x="2571" y="9184"/>
                  </a:lnTo>
                  <a:cubicBezTo>
                    <a:pt x="2499" y="9314"/>
                    <a:pt x="2590" y="9473"/>
                    <a:pt x="2739" y="9473"/>
                  </a:cubicBezTo>
                  <a:lnTo>
                    <a:pt x="3743" y="9473"/>
                  </a:lnTo>
                  <a:cubicBezTo>
                    <a:pt x="3815" y="9473"/>
                    <a:pt x="3877" y="9434"/>
                    <a:pt x="3911" y="9372"/>
                  </a:cubicBezTo>
                  <a:lnTo>
                    <a:pt x="4358" y="8560"/>
                  </a:lnTo>
                  <a:lnTo>
                    <a:pt x="5549" y="8560"/>
                  </a:lnTo>
                  <a:cubicBezTo>
                    <a:pt x="5809" y="8560"/>
                    <a:pt x="5809" y="8175"/>
                    <a:pt x="5549" y="8175"/>
                  </a:cubicBezTo>
                  <a:lnTo>
                    <a:pt x="4574" y="8175"/>
                  </a:lnTo>
                  <a:lnTo>
                    <a:pt x="4627" y="8075"/>
                  </a:lnTo>
                  <a:lnTo>
                    <a:pt x="4809" y="7738"/>
                  </a:lnTo>
                  <a:lnTo>
                    <a:pt x="8408" y="7738"/>
                  </a:lnTo>
                  <a:lnTo>
                    <a:pt x="8648" y="8175"/>
                  </a:lnTo>
                  <a:lnTo>
                    <a:pt x="6323" y="8175"/>
                  </a:lnTo>
                  <a:cubicBezTo>
                    <a:pt x="6068" y="8175"/>
                    <a:pt x="6068" y="8560"/>
                    <a:pt x="6323" y="8560"/>
                  </a:cubicBezTo>
                  <a:lnTo>
                    <a:pt x="8859" y="8560"/>
                  </a:lnTo>
                  <a:lnTo>
                    <a:pt x="9306" y="9372"/>
                  </a:lnTo>
                  <a:cubicBezTo>
                    <a:pt x="9339" y="9434"/>
                    <a:pt x="9402" y="9473"/>
                    <a:pt x="9474" y="9473"/>
                  </a:cubicBezTo>
                  <a:lnTo>
                    <a:pt x="10478" y="9473"/>
                  </a:lnTo>
                  <a:cubicBezTo>
                    <a:pt x="10627" y="9473"/>
                    <a:pt x="10718" y="9314"/>
                    <a:pt x="10651" y="9184"/>
                  </a:cubicBezTo>
                  <a:lnTo>
                    <a:pt x="9061" y="6292"/>
                  </a:lnTo>
                  <a:lnTo>
                    <a:pt x="13024" y="6292"/>
                  </a:lnTo>
                  <a:cubicBezTo>
                    <a:pt x="13130" y="6292"/>
                    <a:pt x="13216" y="6206"/>
                    <a:pt x="13216" y="6100"/>
                  </a:cubicBezTo>
                  <a:lnTo>
                    <a:pt x="13216" y="5048"/>
                  </a:lnTo>
                  <a:cubicBezTo>
                    <a:pt x="13216" y="4940"/>
                    <a:pt x="13134" y="4856"/>
                    <a:pt x="13033" y="4856"/>
                  </a:cubicBezTo>
                  <a:cubicBezTo>
                    <a:pt x="13030" y="4856"/>
                    <a:pt x="13027" y="4856"/>
                    <a:pt x="13024" y="4856"/>
                  </a:cubicBezTo>
                  <a:lnTo>
                    <a:pt x="12438" y="4856"/>
                  </a:lnTo>
                  <a:lnTo>
                    <a:pt x="12438" y="3895"/>
                  </a:lnTo>
                  <a:cubicBezTo>
                    <a:pt x="12438" y="3765"/>
                    <a:pt x="12342" y="3701"/>
                    <a:pt x="12246" y="3701"/>
                  </a:cubicBezTo>
                  <a:cubicBezTo>
                    <a:pt x="12150" y="3701"/>
                    <a:pt x="12054" y="3765"/>
                    <a:pt x="12054" y="3895"/>
                  </a:cubicBezTo>
                  <a:lnTo>
                    <a:pt x="12054" y="4856"/>
                  </a:lnTo>
                  <a:lnTo>
                    <a:pt x="1168" y="4856"/>
                  </a:lnTo>
                  <a:lnTo>
                    <a:pt x="1168" y="191"/>
                  </a:lnTo>
                  <a:cubicBezTo>
                    <a:pt x="1168" y="64"/>
                    <a:pt x="1071" y="0"/>
                    <a:pt x="97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45"/>
            <p:cNvSpPr/>
            <p:nvPr/>
          </p:nvSpPr>
          <p:spPr>
            <a:xfrm>
              <a:off x="915656" y="1599047"/>
              <a:ext cx="206534" cy="138963"/>
            </a:xfrm>
            <a:custGeom>
              <a:avLst/>
              <a:gdLst/>
              <a:ahLst/>
              <a:cxnLst/>
              <a:rect l="l" t="t" r="r" b="b"/>
              <a:pathLst>
                <a:path w="7889" h="5308" extrusionOk="0">
                  <a:moveTo>
                    <a:pt x="7043" y="388"/>
                  </a:moveTo>
                  <a:cubicBezTo>
                    <a:pt x="7370" y="388"/>
                    <a:pt x="7533" y="787"/>
                    <a:pt x="7302" y="1017"/>
                  </a:cubicBezTo>
                  <a:cubicBezTo>
                    <a:pt x="7228" y="1092"/>
                    <a:pt x="7136" y="1125"/>
                    <a:pt x="7045" y="1125"/>
                  </a:cubicBezTo>
                  <a:cubicBezTo>
                    <a:pt x="6856" y="1125"/>
                    <a:pt x="6673" y="979"/>
                    <a:pt x="6673" y="758"/>
                  </a:cubicBezTo>
                  <a:cubicBezTo>
                    <a:pt x="6673" y="556"/>
                    <a:pt x="6841" y="388"/>
                    <a:pt x="7043" y="388"/>
                  </a:cubicBezTo>
                  <a:close/>
                  <a:moveTo>
                    <a:pt x="2892" y="1613"/>
                  </a:moveTo>
                  <a:cubicBezTo>
                    <a:pt x="3219" y="1613"/>
                    <a:pt x="3382" y="2007"/>
                    <a:pt x="3152" y="2237"/>
                  </a:cubicBezTo>
                  <a:cubicBezTo>
                    <a:pt x="3077" y="2312"/>
                    <a:pt x="2985" y="2345"/>
                    <a:pt x="2896" y="2345"/>
                  </a:cubicBezTo>
                  <a:cubicBezTo>
                    <a:pt x="2707" y="2345"/>
                    <a:pt x="2527" y="2199"/>
                    <a:pt x="2527" y="1978"/>
                  </a:cubicBezTo>
                  <a:cubicBezTo>
                    <a:pt x="2527" y="1776"/>
                    <a:pt x="2690" y="1613"/>
                    <a:pt x="2892" y="1613"/>
                  </a:cubicBezTo>
                  <a:close/>
                  <a:moveTo>
                    <a:pt x="5160" y="2910"/>
                  </a:moveTo>
                  <a:cubicBezTo>
                    <a:pt x="5486" y="2910"/>
                    <a:pt x="5650" y="3304"/>
                    <a:pt x="5419" y="3535"/>
                  </a:cubicBezTo>
                  <a:cubicBezTo>
                    <a:pt x="5345" y="3609"/>
                    <a:pt x="5253" y="3642"/>
                    <a:pt x="5163" y="3642"/>
                  </a:cubicBezTo>
                  <a:cubicBezTo>
                    <a:pt x="4975" y="3642"/>
                    <a:pt x="4795" y="3496"/>
                    <a:pt x="4795" y="3275"/>
                  </a:cubicBezTo>
                  <a:cubicBezTo>
                    <a:pt x="4795" y="3073"/>
                    <a:pt x="4958" y="2910"/>
                    <a:pt x="5160" y="2910"/>
                  </a:cubicBezTo>
                  <a:close/>
                  <a:moveTo>
                    <a:pt x="1052" y="4183"/>
                  </a:moveTo>
                  <a:cubicBezTo>
                    <a:pt x="1254" y="4183"/>
                    <a:pt x="1422" y="4346"/>
                    <a:pt x="1422" y="4548"/>
                  </a:cubicBezTo>
                  <a:cubicBezTo>
                    <a:pt x="1422" y="4769"/>
                    <a:pt x="1240" y="4916"/>
                    <a:pt x="1050" y="4916"/>
                  </a:cubicBezTo>
                  <a:cubicBezTo>
                    <a:pt x="959" y="4916"/>
                    <a:pt x="867" y="4882"/>
                    <a:pt x="793" y="4808"/>
                  </a:cubicBezTo>
                  <a:cubicBezTo>
                    <a:pt x="562" y="4577"/>
                    <a:pt x="726" y="4183"/>
                    <a:pt x="1052" y="4183"/>
                  </a:cubicBezTo>
                  <a:close/>
                  <a:moveTo>
                    <a:pt x="7042" y="1"/>
                  </a:moveTo>
                  <a:cubicBezTo>
                    <a:pt x="6828" y="1"/>
                    <a:pt x="6618" y="90"/>
                    <a:pt x="6471" y="263"/>
                  </a:cubicBezTo>
                  <a:cubicBezTo>
                    <a:pt x="6221" y="551"/>
                    <a:pt x="6226" y="979"/>
                    <a:pt x="6481" y="1262"/>
                  </a:cubicBezTo>
                  <a:lnTo>
                    <a:pt x="5400" y="2559"/>
                  </a:lnTo>
                  <a:cubicBezTo>
                    <a:pt x="5323" y="2535"/>
                    <a:pt x="5244" y="2523"/>
                    <a:pt x="5166" y="2523"/>
                  </a:cubicBezTo>
                  <a:cubicBezTo>
                    <a:pt x="4941" y="2523"/>
                    <a:pt x="4721" y="2622"/>
                    <a:pt x="4578" y="2804"/>
                  </a:cubicBezTo>
                  <a:lnTo>
                    <a:pt x="3598" y="2252"/>
                  </a:lnTo>
                  <a:cubicBezTo>
                    <a:pt x="3793" y="1747"/>
                    <a:pt x="3413" y="1227"/>
                    <a:pt x="2897" y="1227"/>
                  </a:cubicBezTo>
                  <a:cubicBezTo>
                    <a:pt x="2853" y="1227"/>
                    <a:pt x="2808" y="1230"/>
                    <a:pt x="2762" y="1238"/>
                  </a:cubicBezTo>
                  <a:cubicBezTo>
                    <a:pt x="2186" y="1339"/>
                    <a:pt x="1941" y="2036"/>
                    <a:pt x="2330" y="2478"/>
                  </a:cubicBezTo>
                  <a:lnTo>
                    <a:pt x="1297" y="3832"/>
                  </a:lnTo>
                  <a:cubicBezTo>
                    <a:pt x="1220" y="3808"/>
                    <a:pt x="1139" y="3794"/>
                    <a:pt x="1052" y="3794"/>
                  </a:cubicBezTo>
                  <a:cubicBezTo>
                    <a:pt x="240" y="3794"/>
                    <a:pt x="0" y="4899"/>
                    <a:pt x="740" y="5235"/>
                  </a:cubicBezTo>
                  <a:cubicBezTo>
                    <a:pt x="850" y="5285"/>
                    <a:pt x="959" y="5308"/>
                    <a:pt x="1062" y="5308"/>
                  </a:cubicBezTo>
                  <a:cubicBezTo>
                    <a:pt x="1654" y="5308"/>
                    <a:pt x="2077" y="4572"/>
                    <a:pt x="1619" y="4049"/>
                  </a:cubicBezTo>
                  <a:lnTo>
                    <a:pt x="2647" y="2694"/>
                  </a:lnTo>
                  <a:cubicBezTo>
                    <a:pt x="2726" y="2720"/>
                    <a:pt x="2807" y="2733"/>
                    <a:pt x="2888" y="2733"/>
                  </a:cubicBezTo>
                  <a:cubicBezTo>
                    <a:pt x="3060" y="2733"/>
                    <a:pt x="3231" y="2675"/>
                    <a:pt x="3368" y="2564"/>
                  </a:cubicBezTo>
                  <a:lnTo>
                    <a:pt x="4415" y="3160"/>
                  </a:lnTo>
                  <a:cubicBezTo>
                    <a:pt x="4340" y="3630"/>
                    <a:pt x="4715" y="4031"/>
                    <a:pt x="5163" y="4031"/>
                  </a:cubicBezTo>
                  <a:cubicBezTo>
                    <a:pt x="5233" y="4031"/>
                    <a:pt x="5304" y="4021"/>
                    <a:pt x="5376" y="4001"/>
                  </a:cubicBezTo>
                  <a:cubicBezTo>
                    <a:pt x="5904" y="3842"/>
                    <a:pt x="6092" y="3184"/>
                    <a:pt x="5722" y="2771"/>
                  </a:cubicBezTo>
                  <a:lnTo>
                    <a:pt x="6803" y="1474"/>
                  </a:lnTo>
                  <a:cubicBezTo>
                    <a:pt x="6881" y="1500"/>
                    <a:pt x="6961" y="1512"/>
                    <a:pt x="7040" y="1512"/>
                  </a:cubicBezTo>
                  <a:cubicBezTo>
                    <a:pt x="7324" y="1512"/>
                    <a:pt x="7592" y="1351"/>
                    <a:pt x="7720" y="1085"/>
                  </a:cubicBezTo>
                  <a:cubicBezTo>
                    <a:pt x="7888" y="743"/>
                    <a:pt x="7773" y="335"/>
                    <a:pt x="7456" y="124"/>
                  </a:cubicBezTo>
                  <a:cubicBezTo>
                    <a:pt x="7329" y="41"/>
                    <a:pt x="7185" y="1"/>
                    <a:pt x="704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42" name="Google Shape;1442;p45"/>
          <p:cNvGrpSpPr/>
          <p:nvPr/>
        </p:nvGrpSpPr>
        <p:grpSpPr>
          <a:xfrm>
            <a:off x="3046943" y="3162447"/>
            <a:ext cx="379479" cy="370395"/>
            <a:chOff x="3046943" y="3367847"/>
            <a:chExt cx="379479" cy="370395"/>
          </a:xfrm>
        </p:grpSpPr>
        <p:sp>
          <p:nvSpPr>
            <p:cNvPr id="1443" name="Google Shape;1443;p45"/>
            <p:cNvSpPr/>
            <p:nvPr/>
          </p:nvSpPr>
          <p:spPr>
            <a:xfrm>
              <a:off x="3047834" y="3373737"/>
              <a:ext cx="372803" cy="358692"/>
            </a:xfrm>
            <a:custGeom>
              <a:avLst/>
              <a:gdLst/>
              <a:ahLst/>
              <a:cxnLst/>
              <a:rect l="l" t="t" r="r" b="b"/>
              <a:pathLst>
                <a:path w="14240" h="13701" extrusionOk="0">
                  <a:moveTo>
                    <a:pt x="7389" y="0"/>
                  </a:moveTo>
                  <a:cubicBezTo>
                    <a:pt x="4617" y="0"/>
                    <a:pt x="2119" y="1667"/>
                    <a:pt x="1062" y="4228"/>
                  </a:cubicBezTo>
                  <a:cubicBezTo>
                    <a:pt x="0" y="6788"/>
                    <a:pt x="586" y="9733"/>
                    <a:pt x="2546" y="11693"/>
                  </a:cubicBezTo>
                  <a:cubicBezTo>
                    <a:pt x="3857" y="13004"/>
                    <a:pt x="5608" y="13700"/>
                    <a:pt x="7389" y="13700"/>
                  </a:cubicBezTo>
                  <a:cubicBezTo>
                    <a:pt x="8271" y="13700"/>
                    <a:pt x="9160" y="13529"/>
                    <a:pt x="10007" y="13178"/>
                  </a:cubicBezTo>
                  <a:cubicBezTo>
                    <a:pt x="12568" y="12116"/>
                    <a:pt x="14239" y="9618"/>
                    <a:pt x="14239" y="6851"/>
                  </a:cubicBezTo>
                  <a:cubicBezTo>
                    <a:pt x="14239" y="3065"/>
                    <a:pt x="11170" y="0"/>
                    <a:pt x="738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45"/>
            <p:cNvSpPr/>
            <p:nvPr/>
          </p:nvSpPr>
          <p:spPr>
            <a:xfrm>
              <a:off x="3159387" y="3373763"/>
              <a:ext cx="261250" cy="358614"/>
            </a:xfrm>
            <a:custGeom>
              <a:avLst/>
              <a:gdLst/>
              <a:ahLst/>
              <a:cxnLst/>
              <a:rect l="l" t="t" r="r" b="b"/>
              <a:pathLst>
                <a:path w="9979" h="13698" extrusionOk="0">
                  <a:moveTo>
                    <a:pt x="3128" y="0"/>
                  </a:moveTo>
                  <a:cubicBezTo>
                    <a:pt x="2057" y="0"/>
                    <a:pt x="984" y="250"/>
                    <a:pt x="0" y="754"/>
                  </a:cubicBezTo>
                  <a:cubicBezTo>
                    <a:pt x="2287" y="1926"/>
                    <a:pt x="3724" y="4280"/>
                    <a:pt x="3724" y="6850"/>
                  </a:cubicBezTo>
                  <a:cubicBezTo>
                    <a:pt x="3724" y="9420"/>
                    <a:pt x="2287" y="11769"/>
                    <a:pt x="0" y="12946"/>
                  </a:cubicBezTo>
                  <a:cubicBezTo>
                    <a:pt x="982" y="13448"/>
                    <a:pt x="2052" y="13698"/>
                    <a:pt x="3121" y="13698"/>
                  </a:cubicBezTo>
                  <a:cubicBezTo>
                    <a:pt x="4363" y="13698"/>
                    <a:pt x="5602" y="13360"/>
                    <a:pt x="6697" y="12692"/>
                  </a:cubicBezTo>
                  <a:cubicBezTo>
                    <a:pt x="8734" y="11447"/>
                    <a:pt x="9974" y="9233"/>
                    <a:pt x="9978" y="6850"/>
                  </a:cubicBezTo>
                  <a:cubicBezTo>
                    <a:pt x="9974" y="4462"/>
                    <a:pt x="8734" y="2248"/>
                    <a:pt x="6697" y="1003"/>
                  </a:cubicBezTo>
                  <a:cubicBezTo>
                    <a:pt x="5604" y="336"/>
                    <a:pt x="4367" y="0"/>
                    <a:pt x="312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45"/>
            <p:cNvSpPr/>
            <p:nvPr/>
          </p:nvSpPr>
          <p:spPr>
            <a:xfrm>
              <a:off x="3061918" y="3553070"/>
              <a:ext cx="358718" cy="179254"/>
            </a:xfrm>
            <a:custGeom>
              <a:avLst/>
              <a:gdLst/>
              <a:ahLst/>
              <a:cxnLst/>
              <a:rect l="l" t="t" r="r" b="b"/>
              <a:pathLst>
                <a:path w="13702" h="6847" extrusionOk="0">
                  <a:moveTo>
                    <a:pt x="0" y="1"/>
                  </a:moveTo>
                  <a:cubicBezTo>
                    <a:pt x="0" y="3782"/>
                    <a:pt x="3065" y="6847"/>
                    <a:pt x="6851" y="6847"/>
                  </a:cubicBezTo>
                  <a:cubicBezTo>
                    <a:pt x="10632" y="6847"/>
                    <a:pt x="13701" y="3782"/>
                    <a:pt x="1370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45"/>
            <p:cNvSpPr/>
            <p:nvPr/>
          </p:nvSpPr>
          <p:spPr>
            <a:xfrm>
              <a:off x="3159387" y="3553070"/>
              <a:ext cx="261250" cy="179307"/>
            </a:xfrm>
            <a:custGeom>
              <a:avLst/>
              <a:gdLst/>
              <a:ahLst/>
              <a:cxnLst/>
              <a:rect l="l" t="t" r="r" b="b"/>
              <a:pathLst>
                <a:path w="9979" h="6849" extrusionOk="0">
                  <a:moveTo>
                    <a:pt x="3724" y="1"/>
                  </a:moveTo>
                  <a:cubicBezTo>
                    <a:pt x="3724" y="2571"/>
                    <a:pt x="2287" y="4925"/>
                    <a:pt x="0" y="6097"/>
                  </a:cubicBezTo>
                  <a:cubicBezTo>
                    <a:pt x="982" y="6599"/>
                    <a:pt x="2052" y="6849"/>
                    <a:pt x="3121" y="6849"/>
                  </a:cubicBezTo>
                  <a:cubicBezTo>
                    <a:pt x="4363" y="6849"/>
                    <a:pt x="5602" y="6511"/>
                    <a:pt x="6697" y="5843"/>
                  </a:cubicBezTo>
                  <a:cubicBezTo>
                    <a:pt x="8734" y="4598"/>
                    <a:pt x="9974" y="2384"/>
                    <a:pt x="997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45"/>
            <p:cNvSpPr/>
            <p:nvPr/>
          </p:nvSpPr>
          <p:spPr>
            <a:xfrm>
              <a:off x="3061918" y="3475106"/>
              <a:ext cx="358718" cy="155980"/>
            </a:xfrm>
            <a:custGeom>
              <a:avLst/>
              <a:gdLst/>
              <a:ahLst/>
              <a:cxnLst/>
              <a:rect l="l" t="t" r="r" b="b"/>
              <a:pathLst>
                <a:path w="13702" h="5958" extrusionOk="0">
                  <a:moveTo>
                    <a:pt x="6851" y="0"/>
                  </a:moveTo>
                  <a:cubicBezTo>
                    <a:pt x="3070" y="0"/>
                    <a:pt x="0" y="1331"/>
                    <a:pt x="0" y="2979"/>
                  </a:cubicBezTo>
                  <a:cubicBezTo>
                    <a:pt x="0" y="4622"/>
                    <a:pt x="3070" y="5957"/>
                    <a:pt x="6851" y="5957"/>
                  </a:cubicBezTo>
                  <a:cubicBezTo>
                    <a:pt x="10632" y="5957"/>
                    <a:pt x="13701" y="4622"/>
                    <a:pt x="13701" y="2979"/>
                  </a:cubicBezTo>
                  <a:cubicBezTo>
                    <a:pt x="13701" y="1331"/>
                    <a:pt x="10632" y="0"/>
                    <a:pt x="685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45"/>
            <p:cNvSpPr/>
            <p:nvPr/>
          </p:nvSpPr>
          <p:spPr>
            <a:xfrm>
              <a:off x="3061918" y="3475106"/>
              <a:ext cx="200879" cy="155980"/>
            </a:xfrm>
            <a:custGeom>
              <a:avLst/>
              <a:gdLst/>
              <a:ahLst/>
              <a:cxnLst/>
              <a:rect l="l" t="t" r="r" b="b"/>
              <a:pathLst>
                <a:path w="7673" h="5958" extrusionOk="0">
                  <a:moveTo>
                    <a:pt x="6764" y="0"/>
                  </a:moveTo>
                  <a:cubicBezTo>
                    <a:pt x="3022" y="20"/>
                    <a:pt x="0" y="1345"/>
                    <a:pt x="0" y="2979"/>
                  </a:cubicBezTo>
                  <a:cubicBezTo>
                    <a:pt x="0" y="4612"/>
                    <a:pt x="3022" y="5938"/>
                    <a:pt x="6764" y="5957"/>
                  </a:cubicBezTo>
                  <a:cubicBezTo>
                    <a:pt x="7672" y="4074"/>
                    <a:pt x="7672" y="1884"/>
                    <a:pt x="676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45"/>
            <p:cNvSpPr/>
            <p:nvPr/>
          </p:nvSpPr>
          <p:spPr>
            <a:xfrm>
              <a:off x="3046943" y="3367847"/>
              <a:ext cx="379479" cy="370395"/>
            </a:xfrm>
            <a:custGeom>
              <a:avLst/>
              <a:gdLst/>
              <a:ahLst/>
              <a:cxnLst/>
              <a:rect l="l" t="t" r="r" b="b"/>
              <a:pathLst>
                <a:path w="14495" h="14148" extrusionOk="0">
                  <a:moveTo>
                    <a:pt x="4165" y="1793"/>
                  </a:moveTo>
                  <a:cubicBezTo>
                    <a:pt x="4146" y="1793"/>
                    <a:pt x="4125" y="1796"/>
                    <a:pt x="4103" y="1801"/>
                  </a:cubicBezTo>
                  <a:lnTo>
                    <a:pt x="4046" y="1811"/>
                  </a:lnTo>
                  <a:cubicBezTo>
                    <a:pt x="3926" y="1835"/>
                    <a:pt x="3844" y="1955"/>
                    <a:pt x="3868" y="2075"/>
                  </a:cubicBezTo>
                  <a:lnTo>
                    <a:pt x="3873" y="2075"/>
                  </a:lnTo>
                  <a:cubicBezTo>
                    <a:pt x="3894" y="2180"/>
                    <a:pt x="3985" y="2252"/>
                    <a:pt x="4088" y="2252"/>
                  </a:cubicBezTo>
                  <a:cubicBezTo>
                    <a:pt x="4103" y="2252"/>
                    <a:pt x="4117" y="2251"/>
                    <a:pt x="4132" y="2248"/>
                  </a:cubicBezTo>
                  <a:lnTo>
                    <a:pt x="4190" y="2238"/>
                  </a:lnTo>
                  <a:cubicBezTo>
                    <a:pt x="4471" y="2194"/>
                    <a:pt x="4416" y="1793"/>
                    <a:pt x="4165" y="1793"/>
                  </a:cubicBezTo>
                  <a:close/>
                  <a:moveTo>
                    <a:pt x="7423" y="446"/>
                  </a:moveTo>
                  <a:cubicBezTo>
                    <a:pt x="8984" y="446"/>
                    <a:pt x="10502" y="1004"/>
                    <a:pt x="11694" y="2017"/>
                  </a:cubicBezTo>
                  <a:cubicBezTo>
                    <a:pt x="10314" y="1666"/>
                    <a:pt x="8897" y="1489"/>
                    <a:pt x="7480" y="1489"/>
                  </a:cubicBezTo>
                  <a:cubicBezTo>
                    <a:pt x="7461" y="1489"/>
                    <a:pt x="7442" y="1489"/>
                    <a:pt x="7423" y="1489"/>
                  </a:cubicBezTo>
                  <a:cubicBezTo>
                    <a:pt x="6616" y="1489"/>
                    <a:pt x="5809" y="1542"/>
                    <a:pt x="5006" y="1652"/>
                  </a:cubicBezTo>
                  <a:cubicBezTo>
                    <a:pt x="4734" y="1698"/>
                    <a:pt x="4777" y="2096"/>
                    <a:pt x="5037" y="2096"/>
                  </a:cubicBezTo>
                  <a:cubicBezTo>
                    <a:pt x="5047" y="2096"/>
                    <a:pt x="5058" y="2095"/>
                    <a:pt x="5069" y="2094"/>
                  </a:cubicBezTo>
                  <a:cubicBezTo>
                    <a:pt x="5847" y="1988"/>
                    <a:pt x="6635" y="1936"/>
                    <a:pt x="7423" y="1936"/>
                  </a:cubicBezTo>
                  <a:cubicBezTo>
                    <a:pt x="9172" y="1936"/>
                    <a:pt x="10882" y="2195"/>
                    <a:pt x="12376" y="2680"/>
                  </a:cubicBezTo>
                  <a:cubicBezTo>
                    <a:pt x="13159" y="3559"/>
                    <a:pt x="13692" y="4635"/>
                    <a:pt x="13923" y="5788"/>
                  </a:cubicBezTo>
                  <a:cubicBezTo>
                    <a:pt x="13562" y="5409"/>
                    <a:pt x="13034" y="5058"/>
                    <a:pt x="12352" y="4765"/>
                  </a:cubicBezTo>
                  <a:cubicBezTo>
                    <a:pt x="11031" y="4189"/>
                    <a:pt x="9282" y="3872"/>
                    <a:pt x="7423" y="3872"/>
                  </a:cubicBezTo>
                  <a:cubicBezTo>
                    <a:pt x="5559" y="3872"/>
                    <a:pt x="3810" y="4189"/>
                    <a:pt x="2489" y="4765"/>
                  </a:cubicBezTo>
                  <a:cubicBezTo>
                    <a:pt x="1812" y="5058"/>
                    <a:pt x="1283" y="5409"/>
                    <a:pt x="918" y="5788"/>
                  </a:cubicBezTo>
                  <a:cubicBezTo>
                    <a:pt x="1538" y="2685"/>
                    <a:pt x="4257" y="451"/>
                    <a:pt x="7423" y="446"/>
                  </a:cubicBezTo>
                  <a:close/>
                  <a:moveTo>
                    <a:pt x="7125" y="6850"/>
                  </a:moveTo>
                  <a:cubicBezTo>
                    <a:pt x="7000" y="6850"/>
                    <a:pt x="6899" y="6951"/>
                    <a:pt x="6899" y="7076"/>
                  </a:cubicBezTo>
                  <a:cubicBezTo>
                    <a:pt x="6899" y="7196"/>
                    <a:pt x="7000" y="7297"/>
                    <a:pt x="7125" y="7297"/>
                  </a:cubicBezTo>
                  <a:lnTo>
                    <a:pt x="7154" y="7297"/>
                  </a:lnTo>
                  <a:cubicBezTo>
                    <a:pt x="7452" y="7297"/>
                    <a:pt x="7452" y="6850"/>
                    <a:pt x="7154" y="6850"/>
                  </a:cubicBezTo>
                  <a:close/>
                  <a:moveTo>
                    <a:pt x="7418" y="4318"/>
                  </a:moveTo>
                  <a:cubicBezTo>
                    <a:pt x="9220" y="4318"/>
                    <a:pt x="10906" y="4621"/>
                    <a:pt x="12174" y="5173"/>
                  </a:cubicBezTo>
                  <a:cubicBezTo>
                    <a:pt x="13366" y="5692"/>
                    <a:pt x="14048" y="6384"/>
                    <a:pt x="14048" y="7076"/>
                  </a:cubicBezTo>
                  <a:cubicBezTo>
                    <a:pt x="14048" y="7768"/>
                    <a:pt x="13366" y="8455"/>
                    <a:pt x="12174" y="8978"/>
                  </a:cubicBezTo>
                  <a:cubicBezTo>
                    <a:pt x="10906" y="9526"/>
                    <a:pt x="9220" y="9829"/>
                    <a:pt x="7418" y="9829"/>
                  </a:cubicBezTo>
                  <a:cubicBezTo>
                    <a:pt x="5621" y="9829"/>
                    <a:pt x="3930" y="9531"/>
                    <a:pt x="2667" y="8978"/>
                  </a:cubicBezTo>
                  <a:cubicBezTo>
                    <a:pt x="1605" y="8517"/>
                    <a:pt x="947" y="7912"/>
                    <a:pt x="817" y="7297"/>
                  </a:cubicBezTo>
                  <a:lnTo>
                    <a:pt x="6231" y="7297"/>
                  </a:lnTo>
                  <a:cubicBezTo>
                    <a:pt x="6525" y="7297"/>
                    <a:pt x="6525" y="6850"/>
                    <a:pt x="6231" y="6850"/>
                  </a:cubicBezTo>
                  <a:lnTo>
                    <a:pt x="817" y="6850"/>
                  </a:lnTo>
                  <a:cubicBezTo>
                    <a:pt x="947" y="6235"/>
                    <a:pt x="1605" y="5635"/>
                    <a:pt x="2667" y="5173"/>
                  </a:cubicBezTo>
                  <a:cubicBezTo>
                    <a:pt x="3930" y="4621"/>
                    <a:pt x="5621" y="4318"/>
                    <a:pt x="7418" y="4318"/>
                  </a:cubicBezTo>
                  <a:close/>
                  <a:moveTo>
                    <a:pt x="10743" y="11895"/>
                  </a:moveTo>
                  <a:cubicBezTo>
                    <a:pt x="10729" y="11895"/>
                    <a:pt x="10714" y="11896"/>
                    <a:pt x="10699" y="11899"/>
                  </a:cubicBezTo>
                  <a:lnTo>
                    <a:pt x="10642" y="11913"/>
                  </a:lnTo>
                  <a:cubicBezTo>
                    <a:pt x="10359" y="11954"/>
                    <a:pt x="10415" y="12357"/>
                    <a:pt x="10670" y="12357"/>
                  </a:cubicBezTo>
                  <a:cubicBezTo>
                    <a:pt x="10688" y="12357"/>
                    <a:pt x="10708" y="12355"/>
                    <a:pt x="10728" y="12351"/>
                  </a:cubicBezTo>
                  <a:lnTo>
                    <a:pt x="10786" y="12336"/>
                  </a:lnTo>
                  <a:cubicBezTo>
                    <a:pt x="10906" y="12317"/>
                    <a:pt x="10988" y="12197"/>
                    <a:pt x="10963" y="12077"/>
                  </a:cubicBezTo>
                  <a:cubicBezTo>
                    <a:pt x="10942" y="11967"/>
                    <a:pt x="10847" y="11895"/>
                    <a:pt x="10743" y="11895"/>
                  </a:cubicBezTo>
                  <a:close/>
                  <a:moveTo>
                    <a:pt x="13923" y="8359"/>
                  </a:moveTo>
                  <a:lnTo>
                    <a:pt x="13923" y="8359"/>
                  </a:lnTo>
                  <a:cubicBezTo>
                    <a:pt x="13308" y="11462"/>
                    <a:pt x="10584" y="13696"/>
                    <a:pt x="7423" y="13701"/>
                  </a:cubicBezTo>
                  <a:cubicBezTo>
                    <a:pt x="7416" y="13701"/>
                    <a:pt x="7410" y="13701"/>
                    <a:pt x="7403" y="13701"/>
                  </a:cubicBezTo>
                  <a:cubicBezTo>
                    <a:pt x="5844" y="13701"/>
                    <a:pt x="4338" y="13144"/>
                    <a:pt x="3152" y="12139"/>
                  </a:cubicBezTo>
                  <a:lnTo>
                    <a:pt x="3152" y="12139"/>
                  </a:lnTo>
                  <a:cubicBezTo>
                    <a:pt x="4527" y="12485"/>
                    <a:pt x="5935" y="12663"/>
                    <a:pt x="7352" y="12663"/>
                  </a:cubicBezTo>
                  <a:cubicBezTo>
                    <a:pt x="7371" y="12663"/>
                    <a:pt x="7390" y="12663"/>
                    <a:pt x="7408" y="12663"/>
                  </a:cubicBezTo>
                  <a:cubicBezTo>
                    <a:pt x="8216" y="12663"/>
                    <a:pt x="9023" y="12610"/>
                    <a:pt x="9825" y="12500"/>
                  </a:cubicBezTo>
                  <a:cubicBezTo>
                    <a:pt x="10098" y="12453"/>
                    <a:pt x="10055" y="12056"/>
                    <a:pt x="9794" y="12056"/>
                  </a:cubicBezTo>
                  <a:cubicBezTo>
                    <a:pt x="9784" y="12056"/>
                    <a:pt x="9773" y="12056"/>
                    <a:pt x="9762" y="12058"/>
                  </a:cubicBezTo>
                  <a:cubicBezTo>
                    <a:pt x="8984" y="12163"/>
                    <a:pt x="8196" y="12216"/>
                    <a:pt x="7408" y="12216"/>
                  </a:cubicBezTo>
                  <a:cubicBezTo>
                    <a:pt x="5665" y="12216"/>
                    <a:pt x="3959" y="11962"/>
                    <a:pt x="2470" y="11476"/>
                  </a:cubicBezTo>
                  <a:cubicBezTo>
                    <a:pt x="1682" y="10597"/>
                    <a:pt x="1149" y="9521"/>
                    <a:pt x="918" y="8363"/>
                  </a:cubicBezTo>
                  <a:lnTo>
                    <a:pt x="918" y="8363"/>
                  </a:lnTo>
                  <a:cubicBezTo>
                    <a:pt x="1279" y="8743"/>
                    <a:pt x="1812" y="9094"/>
                    <a:pt x="2489" y="9387"/>
                  </a:cubicBezTo>
                  <a:cubicBezTo>
                    <a:pt x="3810" y="9963"/>
                    <a:pt x="5559" y="10280"/>
                    <a:pt x="7423" y="10280"/>
                  </a:cubicBezTo>
                  <a:cubicBezTo>
                    <a:pt x="9282" y="10280"/>
                    <a:pt x="11036" y="9963"/>
                    <a:pt x="12357" y="9387"/>
                  </a:cubicBezTo>
                  <a:cubicBezTo>
                    <a:pt x="13034" y="9089"/>
                    <a:pt x="13562" y="8743"/>
                    <a:pt x="13923" y="8359"/>
                  </a:cubicBezTo>
                  <a:close/>
                  <a:moveTo>
                    <a:pt x="572" y="13701"/>
                  </a:moveTo>
                  <a:cubicBezTo>
                    <a:pt x="274" y="13701"/>
                    <a:pt x="274" y="14147"/>
                    <a:pt x="572" y="14147"/>
                  </a:cubicBezTo>
                  <a:lnTo>
                    <a:pt x="601" y="14147"/>
                  </a:lnTo>
                  <a:cubicBezTo>
                    <a:pt x="726" y="14147"/>
                    <a:pt x="827" y="14046"/>
                    <a:pt x="827" y="13926"/>
                  </a:cubicBezTo>
                  <a:cubicBezTo>
                    <a:pt x="827" y="13801"/>
                    <a:pt x="726" y="13701"/>
                    <a:pt x="601" y="13701"/>
                  </a:cubicBezTo>
                  <a:close/>
                  <a:moveTo>
                    <a:pt x="7423" y="0"/>
                  </a:moveTo>
                  <a:cubicBezTo>
                    <a:pt x="6578" y="0"/>
                    <a:pt x="5729" y="152"/>
                    <a:pt x="4915" y="461"/>
                  </a:cubicBezTo>
                  <a:cubicBezTo>
                    <a:pt x="2744" y="1282"/>
                    <a:pt x="1110" y="3122"/>
                    <a:pt x="553" y="5380"/>
                  </a:cubicBezTo>
                  <a:cubicBezTo>
                    <a:pt x="1" y="7638"/>
                    <a:pt x="587" y="10021"/>
                    <a:pt x="2129" y="11765"/>
                  </a:cubicBezTo>
                  <a:cubicBezTo>
                    <a:pt x="2143" y="11798"/>
                    <a:pt x="2172" y="11827"/>
                    <a:pt x="2206" y="11846"/>
                  </a:cubicBezTo>
                  <a:cubicBezTo>
                    <a:pt x="2273" y="11923"/>
                    <a:pt x="2345" y="12000"/>
                    <a:pt x="2422" y="12072"/>
                  </a:cubicBezTo>
                  <a:cubicBezTo>
                    <a:pt x="3133" y="12788"/>
                    <a:pt x="3993" y="13345"/>
                    <a:pt x="4939" y="13701"/>
                  </a:cubicBezTo>
                  <a:lnTo>
                    <a:pt x="1764" y="13701"/>
                  </a:lnTo>
                  <a:cubicBezTo>
                    <a:pt x="1466" y="13701"/>
                    <a:pt x="1466" y="14147"/>
                    <a:pt x="1764" y="14147"/>
                  </a:cubicBezTo>
                  <a:lnTo>
                    <a:pt x="12184" y="14147"/>
                  </a:lnTo>
                  <a:cubicBezTo>
                    <a:pt x="12482" y="14147"/>
                    <a:pt x="12482" y="13701"/>
                    <a:pt x="12184" y="13701"/>
                  </a:cubicBezTo>
                  <a:lnTo>
                    <a:pt x="9902" y="13701"/>
                  </a:lnTo>
                  <a:cubicBezTo>
                    <a:pt x="12664" y="12658"/>
                    <a:pt x="14489" y="10021"/>
                    <a:pt x="14494" y="7072"/>
                  </a:cubicBezTo>
                  <a:lnTo>
                    <a:pt x="14494" y="7072"/>
                  </a:lnTo>
                  <a:cubicBezTo>
                    <a:pt x="14494" y="7073"/>
                    <a:pt x="14494" y="7074"/>
                    <a:pt x="14494" y="7076"/>
                  </a:cubicBezTo>
                  <a:lnTo>
                    <a:pt x="14494" y="7071"/>
                  </a:lnTo>
                  <a:cubicBezTo>
                    <a:pt x="14494" y="7071"/>
                    <a:pt x="14494" y="7072"/>
                    <a:pt x="14494" y="7072"/>
                  </a:cubicBezTo>
                  <a:lnTo>
                    <a:pt x="14494" y="7072"/>
                  </a:lnTo>
                  <a:cubicBezTo>
                    <a:pt x="14493" y="4748"/>
                    <a:pt x="13355" y="2574"/>
                    <a:pt x="11439" y="1253"/>
                  </a:cubicBezTo>
                  <a:cubicBezTo>
                    <a:pt x="10242" y="426"/>
                    <a:pt x="8839" y="0"/>
                    <a:pt x="742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45"/>
          <p:cNvGrpSpPr/>
          <p:nvPr/>
        </p:nvGrpSpPr>
        <p:grpSpPr>
          <a:xfrm>
            <a:off x="1289506" y="1778258"/>
            <a:ext cx="391103" cy="377777"/>
            <a:chOff x="1289506" y="1983658"/>
            <a:chExt cx="391103" cy="377777"/>
          </a:xfrm>
        </p:grpSpPr>
        <p:sp>
          <p:nvSpPr>
            <p:cNvPr id="1451" name="Google Shape;1451;p45"/>
            <p:cNvSpPr/>
            <p:nvPr/>
          </p:nvSpPr>
          <p:spPr>
            <a:xfrm>
              <a:off x="1450304" y="2142387"/>
              <a:ext cx="62911" cy="60057"/>
            </a:xfrm>
            <a:custGeom>
              <a:avLst/>
              <a:gdLst/>
              <a:ahLst/>
              <a:cxnLst/>
              <a:rect l="l" t="t" r="r" b="b"/>
              <a:pathLst>
                <a:path w="2403" h="2294" extrusionOk="0">
                  <a:moveTo>
                    <a:pt x="1198" y="1"/>
                  </a:moveTo>
                  <a:cubicBezTo>
                    <a:pt x="1156" y="1"/>
                    <a:pt x="1114" y="3"/>
                    <a:pt x="1071" y="8"/>
                  </a:cubicBezTo>
                  <a:cubicBezTo>
                    <a:pt x="543" y="70"/>
                    <a:pt x="130" y="479"/>
                    <a:pt x="63" y="1007"/>
                  </a:cubicBezTo>
                  <a:cubicBezTo>
                    <a:pt x="0" y="1531"/>
                    <a:pt x="303" y="2035"/>
                    <a:pt x="798" y="2222"/>
                  </a:cubicBezTo>
                  <a:cubicBezTo>
                    <a:pt x="928" y="2270"/>
                    <a:pt x="1063" y="2294"/>
                    <a:pt x="1196" y="2294"/>
                  </a:cubicBezTo>
                  <a:cubicBezTo>
                    <a:pt x="1570" y="2294"/>
                    <a:pt x="1933" y="2112"/>
                    <a:pt x="2152" y="1790"/>
                  </a:cubicBezTo>
                  <a:cubicBezTo>
                    <a:pt x="2354" y="1483"/>
                    <a:pt x="2402" y="1103"/>
                    <a:pt x="2277" y="757"/>
                  </a:cubicBezTo>
                  <a:cubicBezTo>
                    <a:pt x="2109" y="298"/>
                    <a:pt x="1678" y="1"/>
                    <a:pt x="119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45"/>
            <p:cNvSpPr/>
            <p:nvPr/>
          </p:nvSpPr>
          <p:spPr>
            <a:xfrm>
              <a:off x="1291208" y="2049422"/>
              <a:ext cx="63460" cy="49140"/>
            </a:xfrm>
            <a:custGeom>
              <a:avLst/>
              <a:gdLst/>
              <a:ahLst/>
              <a:cxnLst/>
              <a:rect l="l" t="t" r="r" b="b"/>
              <a:pathLst>
                <a:path w="2424" h="1877" extrusionOk="0">
                  <a:moveTo>
                    <a:pt x="1224" y="0"/>
                  </a:moveTo>
                  <a:cubicBezTo>
                    <a:pt x="1163" y="0"/>
                    <a:pt x="1101" y="6"/>
                    <a:pt x="1038" y="18"/>
                  </a:cubicBezTo>
                  <a:cubicBezTo>
                    <a:pt x="216" y="177"/>
                    <a:pt x="0" y="1248"/>
                    <a:pt x="692" y="1719"/>
                  </a:cubicBezTo>
                  <a:cubicBezTo>
                    <a:pt x="783" y="1776"/>
                    <a:pt x="884" y="1825"/>
                    <a:pt x="994" y="1849"/>
                  </a:cubicBezTo>
                  <a:cubicBezTo>
                    <a:pt x="1070" y="1868"/>
                    <a:pt x="1146" y="1877"/>
                    <a:pt x="1221" y="1877"/>
                  </a:cubicBezTo>
                  <a:cubicBezTo>
                    <a:pt x="1527" y="1877"/>
                    <a:pt x="1820" y="1726"/>
                    <a:pt x="1994" y="1464"/>
                  </a:cubicBezTo>
                  <a:cubicBezTo>
                    <a:pt x="2424" y="826"/>
                    <a:pt x="1942" y="0"/>
                    <a:pt x="122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45"/>
            <p:cNvSpPr/>
            <p:nvPr/>
          </p:nvSpPr>
          <p:spPr>
            <a:xfrm>
              <a:off x="1615185" y="2244070"/>
              <a:ext cx="51836" cy="49140"/>
            </a:xfrm>
            <a:custGeom>
              <a:avLst/>
              <a:gdLst/>
              <a:ahLst/>
              <a:cxnLst/>
              <a:rect l="l" t="t" r="r" b="b"/>
              <a:pathLst>
                <a:path w="1980" h="1877" extrusionOk="0">
                  <a:moveTo>
                    <a:pt x="1002" y="0"/>
                  </a:moveTo>
                  <a:cubicBezTo>
                    <a:pt x="991" y="0"/>
                    <a:pt x="981" y="0"/>
                    <a:pt x="971" y="1"/>
                  </a:cubicBezTo>
                  <a:cubicBezTo>
                    <a:pt x="529" y="15"/>
                    <a:pt x="159" y="337"/>
                    <a:pt x="77" y="774"/>
                  </a:cubicBezTo>
                  <a:cubicBezTo>
                    <a:pt x="0" y="1211"/>
                    <a:pt x="240" y="1639"/>
                    <a:pt x="649" y="1807"/>
                  </a:cubicBezTo>
                  <a:cubicBezTo>
                    <a:pt x="765" y="1854"/>
                    <a:pt x="885" y="1877"/>
                    <a:pt x="1003" y="1877"/>
                  </a:cubicBezTo>
                  <a:cubicBezTo>
                    <a:pt x="1308" y="1877"/>
                    <a:pt x="1603" y="1727"/>
                    <a:pt x="1783" y="1461"/>
                  </a:cubicBezTo>
                  <a:cubicBezTo>
                    <a:pt x="1927" y="1240"/>
                    <a:pt x="1980" y="971"/>
                    <a:pt x="1912" y="716"/>
                  </a:cubicBezTo>
                  <a:cubicBezTo>
                    <a:pt x="1809" y="294"/>
                    <a:pt x="1435" y="0"/>
                    <a:pt x="100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45"/>
            <p:cNvSpPr/>
            <p:nvPr/>
          </p:nvSpPr>
          <p:spPr>
            <a:xfrm>
              <a:off x="1464153" y="2160347"/>
              <a:ext cx="49061" cy="42071"/>
            </a:xfrm>
            <a:custGeom>
              <a:avLst/>
              <a:gdLst/>
              <a:ahLst/>
              <a:cxnLst/>
              <a:rect l="l" t="t" r="r" b="b"/>
              <a:pathLst>
                <a:path w="1874" h="1607" extrusionOk="0">
                  <a:moveTo>
                    <a:pt x="1353" y="0"/>
                  </a:moveTo>
                  <a:cubicBezTo>
                    <a:pt x="603" y="0"/>
                    <a:pt x="0" y="761"/>
                    <a:pt x="283" y="1536"/>
                  </a:cubicBezTo>
                  <a:cubicBezTo>
                    <a:pt x="412" y="1584"/>
                    <a:pt x="545" y="1607"/>
                    <a:pt x="675" y="1607"/>
                  </a:cubicBezTo>
                  <a:cubicBezTo>
                    <a:pt x="1046" y="1607"/>
                    <a:pt x="1403" y="1424"/>
                    <a:pt x="1623" y="1104"/>
                  </a:cubicBezTo>
                  <a:cubicBezTo>
                    <a:pt x="1825" y="797"/>
                    <a:pt x="1873" y="417"/>
                    <a:pt x="1748" y="71"/>
                  </a:cubicBezTo>
                  <a:cubicBezTo>
                    <a:pt x="1615" y="23"/>
                    <a:pt x="1482" y="0"/>
                    <a:pt x="135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45"/>
            <p:cNvSpPr/>
            <p:nvPr/>
          </p:nvSpPr>
          <p:spPr>
            <a:xfrm>
              <a:off x="1313199" y="2067381"/>
              <a:ext cx="35369" cy="31180"/>
            </a:xfrm>
            <a:custGeom>
              <a:avLst/>
              <a:gdLst/>
              <a:ahLst/>
              <a:cxnLst/>
              <a:rect l="l" t="t" r="r" b="b"/>
              <a:pathLst>
                <a:path w="1351" h="1191" extrusionOk="0">
                  <a:moveTo>
                    <a:pt x="1060" y="1"/>
                  </a:moveTo>
                  <a:cubicBezTo>
                    <a:pt x="472" y="1"/>
                    <a:pt x="1" y="557"/>
                    <a:pt x="154" y="1163"/>
                  </a:cubicBezTo>
                  <a:cubicBezTo>
                    <a:pt x="230" y="1182"/>
                    <a:pt x="306" y="1191"/>
                    <a:pt x="381" y="1191"/>
                  </a:cubicBezTo>
                  <a:cubicBezTo>
                    <a:pt x="687" y="1191"/>
                    <a:pt x="980" y="1040"/>
                    <a:pt x="1154" y="778"/>
                  </a:cubicBezTo>
                  <a:cubicBezTo>
                    <a:pt x="1303" y="557"/>
                    <a:pt x="1351" y="288"/>
                    <a:pt x="1288" y="29"/>
                  </a:cubicBezTo>
                  <a:cubicBezTo>
                    <a:pt x="1211" y="10"/>
                    <a:pt x="1134" y="1"/>
                    <a:pt x="106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45"/>
            <p:cNvSpPr/>
            <p:nvPr/>
          </p:nvSpPr>
          <p:spPr>
            <a:xfrm>
              <a:off x="1631653" y="2262082"/>
              <a:ext cx="35369" cy="31128"/>
            </a:xfrm>
            <a:custGeom>
              <a:avLst/>
              <a:gdLst/>
              <a:ahLst/>
              <a:cxnLst/>
              <a:rect l="l" t="t" r="r" b="b"/>
              <a:pathLst>
                <a:path w="1351" h="1189" extrusionOk="0">
                  <a:moveTo>
                    <a:pt x="1055" y="0"/>
                  </a:moveTo>
                  <a:cubicBezTo>
                    <a:pt x="471" y="0"/>
                    <a:pt x="0" y="553"/>
                    <a:pt x="150" y="1162"/>
                  </a:cubicBezTo>
                  <a:cubicBezTo>
                    <a:pt x="223" y="1180"/>
                    <a:pt x="297" y="1188"/>
                    <a:pt x="371" y="1188"/>
                  </a:cubicBezTo>
                  <a:cubicBezTo>
                    <a:pt x="680" y="1188"/>
                    <a:pt x="975" y="1037"/>
                    <a:pt x="1154" y="773"/>
                  </a:cubicBezTo>
                  <a:cubicBezTo>
                    <a:pt x="1302" y="557"/>
                    <a:pt x="1351" y="283"/>
                    <a:pt x="1283" y="28"/>
                  </a:cubicBezTo>
                  <a:cubicBezTo>
                    <a:pt x="1206" y="9"/>
                    <a:pt x="1130" y="0"/>
                    <a:pt x="105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45"/>
            <p:cNvSpPr/>
            <p:nvPr/>
          </p:nvSpPr>
          <p:spPr>
            <a:xfrm>
              <a:off x="1446141" y="2136863"/>
              <a:ext cx="73592" cy="70267"/>
            </a:xfrm>
            <a:custGeom>
              <a:avLst/>
              <a:gdLst/>
              <a:ahLst/>
              <a:cxnLst/>
              <a:rect l="l" t="t" r="r" b="b"/>
              <a:pathLst>
                <a:path w="2811" h="2684" extrusionOk="0">
                  <a:moveTo>
                    <a:pt x="1368" y="1"/>
                  </a:moveTo>
                  <a:cubicBezTo>
                    <a:pt x="666" y="1"/>
                    <a:pt x="1" y="552"/>
                    <a:pt x="1" y="1357"/>
                  </a:cubicBezTo>
                  <a:cubicBezTo>
                    <a:pt x="14" y="2100"/>
                    <a:pt x="625" y="2684"/>
                    <a:pt x="1353" y="2684"/>
                  </a:cubicBezTo>
                  <a:cubicBezTo>
                    <a:pt x="1392" y="2684"/>
                    <a:pt x="1431" y="2682"/>
                    <a:pt x="1471" y="2678"/>
                  </a:cubicBezTo>
                  <a:cubicBezTo>
                    <a:pt x="2249" y="2611"/>
                    <a:pt x="2811" y="1905"/>
                    <a:pt x="2700" y="1132"/>
                  </a:cubicBezTo>
                  <a:cubicBezTo>
                    <a:pt x="2679" y="1008"/>
                    <a:pt x="2588" y="952"/>
                    <a:pt x="2495" y="952"/>
                  </a:cubicBezTo>
                  <a:cubicBezTo>
                    <a:pt x="2376" y="952"/>
                    <a:pt x="2256" y="1044"/>
                    <a:pt x="2283" y="1204"/>
                  </a:cubicBezTo>
                  <a:cubicBezTo>
                    <a:pt x="2384" y="1810"/>
                    <a:pt x="1895" y="2293"/>
                    <a:pt x="1358" y="2293"/>
                  </a:cubicBezTo>
                  <a:cubicBezTo>
                    <a:pt x="1185" y="2293"/>
                    <a:pt x="1006" y="2243"/>
                    <a:pt x="841" y="2131"/>
                  </a:cubicBezTo>
                  <a:cubicBezTo>
                    <a:pt x="77" y="1622"/>
                    <a:pt x="443" y="425"/>
                    <a:pt x="1360" y="425"/>
                  </a:cubicBezTo>
                  <a:cubicBezTo>
                    <a:pt x="1567" y="425"/>
                    <a:pt x="1769" y="493"/>
                    <a:pt x="1932" y="622"/>
                  </a:cubicBezTo>
                  <a:cubicBezTo>
                    <a:pt x="1976" y="656"/>
                    <a:pt x="2021" y="670"/>
                    <a:pt x="2064" y="670"/>
                  </a:cubicBezTo>
                  <a:cubicBezTo>
                    <a:pt x="2240" y="670"/>
                    <a:pt x="2373" y="425"/>
                    <a:pt x="2191" y="286"/>
                  </a:cubicBezTo>
                  <a:cubicBezTo>
                    <a:pt x="1938" y="89"/>
                    <a:pt x="1650" y="1"/>
                    <a:pt x="136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45"/>
            <p:cNvSpPr/>
            <p:nvPr/>
          </p:nvSpPr>
          <p:spPr>
            <a:xfrm>
              <a:off x="1289506" y="1983658"/>
              <a:ext cx="391103" cy="377777"/>
            </a:xfrm>
            <a:custGeom>
              <a:avLst/>
              <a:gdLst/>
              <a:ahLst/>
              <a:cxnLst/>
              <a:rect l="l" t="t" r="r" b="b"/>
              <a:pathLst>
                <a:path w="14939" h="14430" extrusionOk="0">
                  <a:moveTo>
                    <a:pt x="1289" y="2724"/>
                  </a:moveTo>
                  <a:cubicBezTo>
                    <a:pt x="1442" y="2724"/>
                    <a:pt x="1598" y="2773"/>
                    <a:pt x="1737" y="2886"/>
                  </a:cubicBezTo>
                  <a:cubicBezTo>
                    <a:pt x="2131" y="3203"/>
                    <a:pt x="2088" y="3808"/>
                    <a:pt x="1655" y="4068"/>
                  </a:cubicBezTo>
                  <a:cubicBezTo>
                    <a:pt x="1537" y="4139"/>
                    <a:pt x="1409" y="4172"/>
                    <a:pt x="1282" y="4172"/>
                  </a:cubicBezTo>
                  <a:cubicBezTo>
                    <a:pt x="952" y="4172"/>
                    <a:pt x="639" y="3945"/>
                    <a:pt x="569" y="3587"/>
                  </a:cubicBezTo>
                  <a:cubicBezTo>
                    <a:pt x="478" y="3104"/>
                    <a:pt x="868" y="2724"/>
                    <a:pt x="1289" y="2724"/>
                  </a:cubicBezTo>
                  <a:close/>
                  <a:moveTo>
                    <a:pt x="5354" y="3779"/>
                  </a:moveTo>
                  <a:lnTo>
                    <a:pt x="6916" y="4673"/>
                  </a:lnTo>
                  <a:lnTo>
                    <a:pt x="5354" y="5566"/>
                  </a:lnTo>
                  <a:lnTo>
                    <a:pt x="5354" y="3779"/>
                  </a:lnTo>
                  <a:close/>
                  <a:moveTo>
                    <a:pt x="9332" y="3779"/>
                  </a:moveTo>
                  <a:lnTo>
                    <a:pt x="9332" y="5566"/>
                  </a:lnTo>
                  <a:lnTo>
                    <a:pt x="7771" y="4673"/>
                  </a:lnTo>
                  <a:lnTo>
                    <a:pt x="9332" y="3779"/>
                  </a:lnTo>
                  <a:close/>
                  <a:moveTo>
                    <a:pt x="3178" y="2836"/>
                  </a:moveTo>
                  <a:cubicBezTo>
                    <a:pt x="3518" y="2836"/>
                    <a:pt x="3858" y="2924"/>
                    <a:pt x="4163" y="3097"/>
                  </a:cubicBezTo>
                  <a:lnTo>
                    <a:pt x="4927" y="3534"/>
                  </a:lnTo>
                  <a:lnTo>
                    <a:pt x="4927" y="5807"/>
                  </a:lnTo>
                  <a:lnTo>
                    <a:pt x="2909" y="6964"/>
                  </a:lnTo>
                  <a:lnTo>
                    <a:pt x="2188" y="6551"/>
                  </a:lnTo>
                  <a:cubicBezTo>
                    <a:pt x="1732" y="6287"/>
                    <a:pt x="1396" y="5855"/>
                    <a:pt x="1261" y="5345"/>
                  </a:cubicBezTo>
                  <a:cubicBezTo>
                    <a:pt x="1194" y="5100"/>
                    <a:pt x="1175" y="4851"/>
                    <a:pt x="1199" y="4596"/>
                  </a:cubicBezTo>
                  <a:lnTo>
                    <a:pt x="1199" y="4596"/>
                  </a:lnTo>
                  <a:cubicBezTo>
                    <a:pt x="1228" y="4598"/>
                    <a:pt x="1258" y="4599"/>
                    <a:pt x="1287" y="4599"/>
                  </a:cubicBezTo>
                  <a:cubicBezTo>
                    <a:pt x="2091" y="4599"/>
                    <a:pt x="2658" y="3780"/>
                    <a:pt x="2352" y="3015"/>
                  </a:cubicBezTo>
                  <a:cubicBezTo>
                    <a:pt x="2615" y="2896"/>
                    <a:pt x="2897" y="2836"/>
                    <a:pt x="3178" y="2836"/>
                  </a:cubicBezTo>
                  <a:close/>
                  <a:moveTo>
                    <a:pt x="11503" y="2838"/>
                  </a:moveTo>
                  <a:cubicBezTo>
                    <a:pt x="12402" y="2838"/>
                    <a:pt x="13195" y="3443"/>
                    <a:pt x="13425" y="4313"/>
                  </a:cubicBezTo>
                  <a:cubicBezTo>
                    <a:pt x="13660" y="5182"/>
                    <a:pt x="13276" y="6100"/>
                    <a:pt x="12498" y="6551"/>
                  </a:cubicBezTo>
                  <a:lnTo>
                    <a:pt x="11777" y="6964"/>
                  </a:lnTo>
                  <a:lnTo>
                    <a:pt x="9760" y="5807"/>
                  </a:lnTo>
                  <a:lnTo>
                    <a:pt x="9760" y="3539"/>
                  </a:lnTo>
                  <a:lnTo>
                    <a:pt x="9755" y="3534"/>
                  </a:lnTo>
                  <a:cubicBezTo>
                    <a:pt x="10341" y="3246"/>
                    <a:pt x="10730" y="2838"/>
                    <a:pt x="11503" y="2838"/>
                  </a:cubicBezTo>
                  <a:close/>
                  <a:moveTo>
                    <a:pt x="4932" y="6301"/>
                  </a:moveTo>
                  <a:lnTo>
                    <a:pt x="4927" y="8117"/>
                  </a:lnTo>
                  <a:lnTo>
                    <a:pt x="3341" y="7209"/>
                  </a:lnTo>
                  <a:lnTo>
                    <a:pt x="4932" y="6301"/>
                  </a:lnTo>
                  <a:close/>
                  <a:moveTo>
                    <a:pt x="9755" y="6297"/>
                  </a:moveTo>
                  <a:lnTo>
                    <a:pt x="11345" y="7209"/>
                  </a:lnTo>
                  <a:lnTo>
                    <a:pt x="9755" y="8117"/>
                  </a:lnTo>
                  <a:lnTo>
                    <a:pt x="9755" y="6297"/>
                  </a:lnTo>
                  <a:close/>
                  <a:moveTo>
                    <a:pt x="7343" y="4918"/>
                  </a:moveTo>
                  <a:lnTo>
                    <a:pt x="9332" y="6052"/>
                  </a:lnTo>
                  <a:lnTo>
                    <a:pt x="9332" y="8362"/>
                  </a:lnTo>
                  <a:lnTo>
                    <a:pt x="7343" y="9501"/>
                  </a:lnTo>
                  <a:lnTo>
                    <a:pt x="5354" y="8367"/>
                  </a:lnTo>
                  <a:lnTo>
                    <a:pt x="5354" y="6056"/>
                  </a:lnTo>
                  <a:lnTo>
                    <a:pt x="7343" y="4918"/>
                  </a:lnTo>
                  <a:close/>
                  <a:moveTo>
                    <a:pt x="5354" y="8852"/>
                  </a:moveTo>
                  <a:lnTo>
                    <a:pt x="6916" y="9746"/>
                  </a:lnTo>
                  <a:lnTo>
                    <a:pt x="5354" y="10639"/>
                  </a:lnTo>
                  <a:lnTo>
                    <a:pt x="5354" y="8852"/>
                  </a:lnTo>
                  <a:close/>
                  <a:moveTo>
                    <a:pt x="9332" y="8852"/>
                  </a:moveTo>
                  <a:lnTo>
                    <a:pt x="9332" y="10639"/>
                  </a:lnTo>
                  <a:lnTo>
                    <a:pt x="7771" y="9746"/>
                  </a:lnTo>
                  <a:lnTo>
                    <a:pt x="9332" y="8852"/>
                  </a:lnTo>
                  <a:close/>
                  <a:moveTo>
                    <a:pt x="11773" y="7454"/>
                  </a:moveTo>
                  <a:lnTo>
                    <a:pt x="12493" y="7867"/>
                  </a:lnTo>
                  <a:cubicBezTo>
                    <a:pt x="12954" y="8127"/>
                    <a:pt x="13291" y="8559"/>
                    <a:pt x="13430" y="9073"/>
                  </a:cubicBezTo>
                  <a:cubicBezTo>
                    <a:pt x="13488" y="9289"/>
                    <a:pt x="13507" y="9510"/>
                    <a:pt x="13492" y="9731"/>
                  </a:cubicBezTo>
                  <a:cubicBezTo>
                    <a:pt x="13474" y="9731"/>
                    <a:pt x="13457" y="9730"/>
                    <a:pt x="13439" y="9730"/>
                  </a:cubicBezTo>
                  <a:cubicBezTo>
                    <a:pt x="12608" y="9730"/>
                    <a:pt x="12040" y="10603"/>
                    <a:pt x="12402" y="11370"/>
                  </a:cubicBezTo>
                  <a:lnTo>
                    <a:pt x="12397" y="11370"/>
                  </a:lnTo>
                  <a:cubicBezTo>
                    <a:pt x="12116" y="11510"/>
                    <a:pt x="11811" y="11580"/>
                    <a:pt x="11506" y="11580"/>
                  </a:cubicBezTo>
                  <a:cubicBezTo>
                    <a:pt x="11164" y="11580"/>
                    <a:pt x="10823" y="11492"/>
                    <a:pt x="10519" y="11317"/>
                  </a:cubicBezTo>
                  <a:lnTo>
                    <a:pt x="9755" y="10880"/>
                  </a:lnTo>
                  <a:lnTo>
                    <a:pt x="9755" y="8607"/>
                  </a:lnTo>
                  <a:lnTo>
                    <a:pt x="11773" y="7454"/>
                  </a:lnTo>
                  <a:close/>
                  <a:moveTo>
                    <a:pt x="13442" y="10157"/>
                  </a:moveTo>
                  <a:cubicBezTo>
                    <a:pt x="13580" y="10157"/>
                    <a:pt x="13721" y="10197"/>
                    <a:pt x="13848" y="10284"/>
                  </a:cubicBezTo>
                  <a:cubicBezTo>
                    <a:pt x="14381" y="10644"/>
                    <a:pt x="14213" y="11470"/>
                    <a:pt x="13584" y="11595"/>
                  </a:cubicBezTo>
                  <a:lnTo>
                    <a:pt x="13579" y="11595"/>
                  </a:lnTo>
                  <a:cubicBezTo>
                    <a:pt x="13532" y="11604"/>
                    <a:pt x="13486" y="11609"/>
                    <a:pt x="13441" y="11609"/>
                  </a:cubicBezTo>
                  <a:cubicBezTo>
                    <a:pt x="12997" y="11609"/>
                    <a:pt x="12637" y="11198"/>
                    <a:pt x="12729" y="10735"/>
                  </a:cubicBezTo>
                  <a:cubicBezTo>
                    <a:pt x="12803" y="10381"/>
                    <a:pt x="13115" y="10157"/>
                    <a:pt x="13442" y="10157"/>
                  </a:cubicBezTo>
                  <a:close/>
                  <a:moveTo>
                    <a:pt x="7343" y="9991"/>
                  </a:moveTo>
                  <a:lnTo>
                    <a:pt x="9332" y="11129"/>
                  </a:lnTo>
                  <a:lnTo>
                    <a:pt x="9332" y="12009"/>
                  </a:lnTo>
                  <a:cubicBezTo>
                    <a:pt x="9351" y="13118"/>
                    <a:pt x="8453" y="14031"/>
                    <a:pt x="7343" y="14031"/>
                  </a:cubicBezTo>
                  <a:cubicBezTo>
                    <a:pt x="6229" y="14031"/>
                    <a:pt x="5335" y="13118"/>
                    <a:pt x="5354" y="12009"/>
                  </a:cubicBezTo>
                  <a:lnTo>
                    <a:pt x="5354" y="11129"/>
                  </a:lnTo>
                  <a:lnTo>
                    <a:pt x="7343" y="9991"/>
                  </a:lnTo>
                  <a:close/>
                  <a:moveTo>
                    <a:pt x="7339" y="0"/>
                  </a:moveTo>
                  <a:cubicBezTo>
                    <a:pt x="7100" y="0"/>
                    <a:pt x="6859" y="36"/>
                    <a:pt x="6623" y="109"/>
                  </a:cubicBezTo>
                  <a:cubicBezTo>
                    <a:pt x="5614" y="426"/>
                    <a:pt x="4927" y="1358"/>
                    <a:pt x="4927" y="2415"/>
                  </a:cubicBezTo>
                  <a:lnTo>
                    <a:pt x="4927" y="3054"/>
                  </a:lnTo>
                  <a:lnTo>
                    <a:pt x="4374" y="2737"/>
                  </a:lnTo>
                  <a:cubicBezTo>
                    <a:pt x="4005" y="2524"/>
                    <a:pt x="3592" y="2417"/>
                    <a:pt x="3178" y="2417"/>
                  </a:cubicBezTo>
                  <a:cubicBezTo>
                    <a:pt x="2816" y="2417"/>
                    <a:pt x="2453" y="2499"/>
                    <a:pt x="2116" y="2665"/>
                  </a:cubicBezTo>
                  <a:cubicBezTo>
                    <a:pt x="1876" y="2413"/>
                    <a:pt x="1583" y="2303"/>
                    <a:pt x="1296" y="2303"/>
                  </a:cubicBezTo>
                  <a:cubicBezTo>
                    <a:pt x="631" y="2303"/>
                    <a:pt x="0" y="2895"/>
                    <a:pt x="151" y="3674"/>
                  </a:cubicBezTo>
                  <a:cubicBezTo>
                    <a:pt x="224" y="4034"/>
                    <a:pt x="459" y="4337"/>
                    <a:pt x="786" y="4495"/>
                  </a:cubicBezTo>
                  <a:cubicBezTo>
                    <a:pt x="646" y="5470"/>
                    <a:pt x="1122" y="6436"/>
                    <a:pt x="1977" y="6926"/>
                  </a:cubicBezTo>
                  <a:lnTo>
                    <a:pt x="2481" y="7214"/>
                  </a:lnTo>
                  <a:lnTo>
                    <a:pt x="1977" y="7502"/>
                  </a:lnTo>
                  <a:cubicBezTo>
                    <a:pt x="1059" y="8026"/>
                    <a:pt x="593" y="9088"/>
                    <a:pt x="819" y="10116"/>
                  </a:cubicBezTo>
                  <a:cubicBezTo>
                    <a:pt x="1045" y="11149"/>
                    <a:pt x="1919" y="11912"/>
                    <a:pt x="2971" y="12004"/>
                  </a:cubicBezTo>
                  <a:lnTo>
                    <a:pt x="2986" y="12004"/>
                  </a:lnTo>
                  <a:cubicBezTo>
                    <a:pt x="3265" y="12004"/>
                    <a:pt x="3279" y="11595"/>
                    <a:pt x="3005" y="11576"/>
                  </a:cubicBezTo>
                  <a:cubicBezTo>
                    <a:pt x="2140" y="11504"/>
                    <a:pt x="1425" y="10875"/>
                    <a:pt x="1237" y="10024"/>
                  </a:cubicBezTo>
                  <a:cubicBezTo>
                    <a:pt x="1050" y="9174"/>
                    <a:pt x="1434" y="8305"/>
                    <a:pt x="2188" y="7872"/>
                  </a:cubicBezTo>
                  <a:lnTo>
                    <a:pt x="2909" y="7459"/>
                  </a:lnTo>
                  <a:lnTo>
                    <a:pt x="4927" y="8617"/>
                  </a:lnTo>
                  <a:lnTo>
                    <a:pt x="4927" y="10889"/>
                  </a:lnTo>
                  <a:cubicBezTo>
                    <a:pt x="4249" y="11264"/>
                    <a:pt x="4096" y="11394"/>
                    <a:pt x="3764" y="11499"/>
                  </a:cubicBezTo>
                  <a:cubicBezTo>
                    <a:pt x="3521" y="11573"/>
                    <a:pt x="3600" y="11915"/>
                    <a:pt x="3817" y="11915"/>
                  </a:cubicBezTo>
                  <a:cubicBezTo>
                    <a:pt x="3839" y="11915"/>
                    <a:pt x="3864" y="11911"/>
                    <a:pt x="3889" y="11903"/>
                  </a:cubicBezTo>
                  <a:cubicBezTo>
                    <a:pt x="4273" y="11783"/>
                    <a:pt x="4466" y="11629"/>
                    <a:pt x="4927" y="11379"/>
                  </a:cubicBezTo>
                  <a:lnTo>
                    <a:pt x="4927" y="12013"/>
                  </a:lnTo>
                  <a:cubicBezTo>
                    <a:pt x="4927" y="13349"/>
                    <a:pt x="6008" y="14430"/>
                    <a:pt x="7343" y="14430"/>
                  </a:cubicBezTo>
                  <a:cubicBezTo>
                    <a:pt x="8674" y="14430"/>
                    <a:pt x="9755" y="13349"/>
                    <a:pt x="9755" y="12013"/>
                  </a:cubicBezTo>
                  <a:lnTo>
                    <a:pt x="9755" y="11374"/>
                  </a:lnTo>
                  <a:cubicBezTo>
                    <a:pt x="10355" y="11720"/>
                    <a:pt x="10764" y="12009"/>
                    <a:pt x="11503" y="12009"/>
                  </a:cubicBezTo>
                  <a:cubicBezTo>
                    <a:pt x="11902" y="12009"/>
                    <a:pt x="12296" y="11908"/>
                    <a:pt x="12652" y="11720"/>
                  </a:cubicBezTo>
                  <a:cubicBezTo>
                    <a:pt x="12866" y="11924"/>
                    <a:pt x="13149" y="12035"/>
                    <a:pt x="13439" y="12035"/>
                  </a:cubicBezTo>
                  <a:cubicBezTo>
                    <a:pt x="13513" y="12035"/>
                    <a:pt x="13587" y="12028"/>
                    <a:pt x="13660" y="12013"/>
                  </a:cubicBezTo>
                  <a:cubicBezTo>
                    <a:pt x="14756" y="11802"/>
                    <a:pt x="14938" y="10289"/>
                    <a:pt x="13910" y="9832"/>
                  </a:cubicBezTo>
                  <a:cubicBezTo>
                    <a:pt x="14006" y="8886"/>
                    <a:pt x="13536" y="7973"/>
                    <a:pt x="12709" y="7498"/>
                  </a:cubicBezTo>
                  <a:lnTo>
                    <a:pt x="12205" y="7209"/>
                  </a:lnTo>
                  <a:lnTo>
                    <a:pt x="12709" y="6921"/>
                  </a:lnTo>
                  <a:cubicBezTo>
                    <a:pt x="13660" y="6378"/>
                    <a:pt x="14126" y="5264"/>
                    <a:pt x="13843" y="4202"/>
                  </a:cubicBezTo>
                  <a:cubicBezTo>
                    <a:pt x="13561" y="3149"/>
                    <a:pt x="12605" y="2415"/>
                    <a:pt x="11514" y="2415"/>
                  </a:cubicBezTo>
                  <a:cubicBezTo>
                    <a:pt x="11511" y="2415"/>
                    <a:pt x="11507" y="2415"/>
                    <a:pt x="11503" y="2415"/>
                  </a:cubicBezTo>
                  <a:cubicBezTo>
                    <a:pt x="10624" y="2415"/>
                    <a:pt x="10130" y="2871"/>
                    <a:pt x="9760" y="3049"/>
                  </a:cubicBezTo>
                  <a:cubicBezTo>
                    <a:pt x="9750" y="2521"/>
                    <a:pt x="9788" y="2276"/>
                    <a:pt x="9697" y="1886"/>
                  </a:cubicBezTo>
                  <a:cubicBezTo>
                    <a:pt x="9671" y="1770"/>
                    <a:pt x="9584" y="1719"/>
                    <a:pt x="9496" y="1719"/>
                  </a:cubicBezTo>
                  <a:cubicBezTo>
                    <a:pt x="9373" y="1719"/>
                    <a:pt x="9248" y="1818"/>
                    <a:pt x="9284" y="1978"/>
                  </a:cubicBezTo>
                  <a:cubicBezTo>
                    <a:pt x="9361" y="2319"/>
                    <a:pt x="9322" y="2506"/>
                    <a:pt x="9332" y="3289"/>
                  </a:cubicBezTo>
                  <a:lnTo>
                    <a:pt x="7343" y="4428"/>
                  </a:lnTo>
                  <a:lnTo>
                    <a:pt x="5354" y="3289"/>
                  </a:lnTo>
                  <a:lnTo>
                    <a:pt x="5354" y="2410"/>
                  </a:lnTo>
                  <a:cubicBezTo>
                    <a:pt x="5354" y="1541"/>
                    <a:pt x="5921" y="772"/>
                    <a:pt x="6752" y="513"/>
                  </a:cubicBezTo>
                  <a:cubicBezTo>
                    <a:pt x="6946" y="453"/>
                    <a:pt x="7143" y="424"/>
                    <a:pt x="7339" y="424"/>
                  </a:cubicBezTo>
                  <a:cubicBezTo>
                    <a:pt x="7979" y="424"/>
                    <a:pt x="8598" y="733"/>
                    <a:pt x="8977" y="1281"/>
                  </a:cubicBezTo>
                  <a:cubicBezTo>
                    <a:pt x="9022" y="1359"/>
                    <a:pt x="9088" y="1391"/>
                    <a:pt x="9153" y="1391"/>
                  </a:cubicBezTo>
                  <a:cubicBezTo>
                    <a:pt x="9308" y="1391"/>
                    <a:pt x="9459" y="1210"/>
                    <a:pt x="9327" y="1041"/>
                  </a:cubicBezTo>
                  <a:cubicBezTo>
                    <a:pt x="8868" y="376"/>
                    <a:pt x="8116" y="0"/>
                    <a:pt x="733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9" name="Google Shape;1459;p45"/>
          <p:cNvGrpSpPr/>
          <p:nvPr/>
        </p:nvGrpSpPr>
        <p:grpSpPr>
          <a:xfrm>
            <a:off x="1287935" y="1305578"/>
            <a:ext cx="350288" cy="362357"/>
            <a:chOff x="1287935" y="1510978"/>
            <a:chExt cx="350288" cy="362357"/>
          </a:xfrm>
        </p:grpSpPr>
        <p:sp>
          <p:nvSpPr>
            <p:cNvPr id="1460" name="Google Shape;1460;p45"/>
            <p:cNvSpPr/>
            <p:nvPr/>
          </p:nvSpPr>
          <p:spPr>
            <a:xfrm>
              <a:off x="1335714" y="1516371"/>
              <a:ext cx="256721" cy="70974"/>
            </a:xfrm>
            <a:custGeom>
              <a:avLst/>
              <a:gdLst/>
              <a:ahLst/>
              <a:cxnLst/>
              <a:rect l="l" t="t" r="r" b="b"/>
              <a:pathLst>
                <a:path w="9806" h="2711" extrusionOk="0">
                  <a:moveTo>
                    <a:pt x="3849" y="1"/>
                  </a:moveTo>
                  <a:cubicBezTo>
                    <a:pt x="3090" y="1"/>
                    <a:pt x="2393" y="399"/>
                    <a:pt x="2004" y="1048"/>
                  </a:cubicBezTo>
                  <a:lnTo>
                    <a:pt x="1831" y="1331"/>
                  </a:lnTo>
                  <a:cubicBezTo>
                    <a:pt x="1668" y="1605"/>
                    <a:pt x="1375" y="1768"/>
                    <a:pt x="1058" y="1773"/>
                  </a:cubicBezTo>
                  <a:lnTo>
                    <a:pt x="471" y="1773"/>
                  </a:lnTo>
                  <a:cubicBezTo>
                    <a:pt x="212" y="1773"/>
                    <a:pt x="1" y="1980"/>
                    <a:pt x="1" y="2239"/>
                  </a:cubicBezTo>
                  <a:cubicBezTo>
                    <a:pt x="1" y="2499"/>
                    <a:pt x="212" y="2710"/>
                    <a:pt x="471" y="2710"/>
                  </a:cubicBezTo>
                  <a:lnTo>
                    <a:pt x="1058" y="2710"/>
                  </a:lnTo>
                  <a:cubicBezTo>
                    <a:pt x="1706" y="2710"/>
                    <a:pt x="2307" y="2369"/>
                    <a:pt x="2638" y="1816"/>
                  </a:cubicBezTo>
                  <a:lnTo>
                    <a:pt x="2811" y="1528"/>
                  </a:lnTo>
                  <a:cubicBezTo>
                    <a:pt x="3027" y="1163"/>
                    <a:pt x="3421" y="942"/>
                    <a:pt x="3849" y="937"/>
                  </a:cubicBezTo>
                  <a:lnTo>
                    <a:pt x="5814" y="937"/>
                  </a:lnTo>
                  <a:cubicBezTo>
                    <a:pt x="6236" y="942"/>
                    <a:pt x="6630" y="1163"/>
                    <a:pt x="6851" y="1528"/>
                  </a:cubicBezTo>
                  <a:lnTo>
                    <a:pt x="7019" y="1816"/>
                  </a:lnTo>
                  <a:cubicBezTo>
                    <a:pt x="7356" y="2369"/>
                    <a:pt x="7951" y="2710"/>
                    <a:pt x="8600" y="2710"/>
                  </a:cubicBezTo>
                  <a:lnTo>
                    <a:pt x="9335" y="2710"/>
                  </a:lnTo>
                  <a:cubicBezTo>
                    <a:pt x="9594" y="2710"/>
                    <a:pt x="9806" y="2499"/>
                    <a:pt x="9806" y="2239"/>
                  </a:cubicBezTo>
                  <a:cubicBezTo>
                    <a:pt x="9806" y="1980"/>
                    <a:pt x="9594" y="1773"/>
                    <a:pt x="9335" y="1773"/>
                  </a:cubicBezTo>
                  <a:lnTo>
                    <a:pt x="8600" y="1773"/>
                  </a:lnTo>
                  <a:cubicBezTo>
                    <a:pt x="8283" y="1773"/>
                    <a:pt x="7990" y="1605"/>
                    <a:pt x="7826" y="1331"/>
                  </a:cubicBezTo>
                  <a:lnTo>
                    <a:pt x="7654" y="1048"/>
                  </a:lnTo>
                  <a:cubicBezTo>
                    <a:pt x="7264" y="399"/>
                    <a:pt x="6563" y="1"/>
                    <a:pt x="580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45"/>
            <p:cNvSpPr/>
            <p:nvPr/>
          </p:nvSpPr>
          <p:spPr>
            <a:xfrm>
              <a:off x="1337861" y="1603393"/>
              <a:ext cx="69325" cy="66916"/>
            </a:xfrm>
            <a:custGeom>
              <a:avLst/>
              <a:gdLst/>
              <a:ahLst/>
              <a:cxnLst/>
              <a:rect l="l" t="t" r="r" b="b"/>
              <a:pathLst>
                <a:path w="2648" h="2556" extrusionOk="0">
                  <a:moveTo>
                    <a:pt x="500" y="1"/>
                  </a:moveTo>
                  <a:cubicBezTo>
                    <a:pt x="383" y="1"/>
                    <a:pt x="267" y="44"/>
                    <a:pt x="178" y="131"/>
                  </a:cubicBezTo>
                  <a:cubicBezTo>
                    <a:pt x="0" y="308"/>
                    <a:pt x="0" y="597"/>
                    <a:pt x="178" y="774"/>
                  </a:cubicBezTo>
                  <a:lnTo>
                    <a:pt x="1826" y="2422"/>
                  </a:lnTo>
                  <a:cubicBezTo>
                    <a:pt x="1915" y="2511"/>
                    <a:pt x="2031" y="2555"/>
                    <a:pt x="2148" y="2555"/>
                  </a:cubicBezTo>
                  <a:cubicBezTo>
                    <a:pt x="2264" y="2555"/>
                    <a:pt x="2381" y="2511"/>
                    <a:pt x="2470" y="2422"/>
                  </a:cubicBezTo>
                  <a:cubicBezTo>
                    <a:pt x="2647" y="2244"/>
                    <a:pt x="2647" y="1961"/>
                    <a:pt x="2470" y="1783"/>
                  </a:cubicBezTo>
                  <a:lnTo>
                    <a:pt x="822" y="131"/>
                  </a:lnTo>
                  <a:cubicBezTo>
                    <a:pt x="733" y="44"/>
                    <a:pt x="616" y="1"/>
                    <a:pt x="50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45"/>
            <p:cNvSpPr/>
            <p:nvPr/>
          </p:nvSpPr>
          <p:spPr>
            <a:xfrm>
              <a:off x="1520990" y="1603315"/>
              <a:ext cx="69325" cy="66995"/>
            </a:xfrm>
            <a:custGeom>
              <a:avLst/>
              <a:gdLst/>
              <a:ahLst/>
              <a:cxnLst/>
              <a:rect l="l" t="t" r="r" b="b"/>
              <a:pathLst>
                <a:path w="2648" h="2559" extrusionOk="0">
                  <a:moveTo>
                    <a:pt x="2150" y="1"/>
                  </a:moveTo>
                  <a:cubicBezTo>
                    <a:pt x="2032" y="1"/>
                    <a:pt x="1915" y="47"/>
                    <a:pt x="1826" y="138"/>
                  </a:cubicBezTo>
                  <a:lnTo>
                    <a:pt x="178" y="1786"/>
                  </a:lnTo>
                  <a:cubicBezTo>
                    <a:pt x="0" y="1964"/>
                    <a:pt x="0" y="2247"/>
                    <a:pt x="178" y="2425"/>
                  </a:cubicBezTo>
                  <a:cubicBezTo>
                    <a:pt x="267" y="2514"/>
                    <a:pt x="382" y="2558"/>
                    <a:pt x="498" y="2558"/>
                  </a:cubicBezTo>
                  <a:cubicBezTo>
                    <a:pt x="614" y="2558"/>
                    <a:pt x="730" y="2514"/>
                    <a:pt x="822" y="2425"/>
                  </a:cubicBezTo>
                  <a:lnTo>
                    <a:pt x="2469" y="777"/>
                  </a:lnTo>
                  <a:cubicBezTo>
                    <a:pt x="2647" y="600"/>
                    <a:pt x="2647" y="311"/>
                    <a:pt x="2469" y="134"/>
                  </a:cubicBezTo>
                  <a:cubicBezTo>
                    <a:pt x="2381" y="45"/>
                    <a:pt x="2265" y="1"/>
                    <a:pt x="215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45"/>
            <p:cNvSpPr/>
            <p:nvPr/>
          </p:nvSpPr>
          <p:spPr>
            <a:xfrm>
              <a:off x="1349040" y="1784192"/>
              <a:ext cx="87572" cy="83697"/>
            </a:xfrm>
            <a:custGeom>
              <a:avLst/>
              <a:gdLst/>
              <a:ahLst/>
              <a:cxnLst/>
              <a:rect l="l" t="t" r="r" b="b"/>
              <a:pathLst>
                <a:path w="3345" h="3197" extrusionOk="0">
                  <a:moveTo>
                    <a:pt x="2514" y="1"/>
                  </a:moveTo>
                  <a:cubicBezTo>
                    <a:pt x="2320" y="1"/>
                    <a:pt x="2127" y="75"/>
                    <a:pt x="1980" y="224"/>
                  </a:cubicBezTo>
                  <a:lnTo>
                    <a:pt x="299" y="1906"/>
                  </a:lnTo>
                  <a:cubicBezTo>
                    <a:pt x="1" y="2199"/>
                    <a:pt x="1" y="2679"/>
                    <a:pt x="299" y="2977"/>
                  </a:cubicBezTo>
                  <a:cubicBezTo>
                    <a:pt x="445" y="3123"/>
                    <a:pt x="639" y="3197"/>
                    <a:pt x="833" y="3197"/>
                  </a:cubicBezTo>
                  <a:cubicBezTo>
                    <a:pt x="1027" y="3197"/>
                    <a:pt x="1221" y="3123"/>
                    <a:pt x="1370" y="2977"/>
                  </a:cubicBezTo>
                  <a:lnTo>
                    <a:pt x="3051" y="1295"/>
                  </a:lnTo>
                  <a:cubicBezTo>
                    <a:pt x="3345" y="998"/>
                    <a:pt x="3345" y="517"/>
                    <a:pt x="3051" y="224"/>
                  </a:cubicBezTo>
                  <a:cubicBezTo>
                    <a:pt x="2903" y="75"/>
                    <a:pt x="2708" y="1"/>
                    <a:pt x="251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45"/>
            <p:cNvSpPr/>
            <p:nvPr/>
          </p:nvSpPr>
          <p:spPr>
            <a:xfrm>
              <a:off x="1491537" y="1784192"/>
              <a:ext cx="87572" cy="83697"/>
            </a:xfrm>
            <a:custGeom>
              <a:avLst/>
              <a:gdLst/>
              <a:ahLst/>
              <a:cxnLst/>
              <a:rect l="l" t="t" r="r" b="b"/>
              <a:pathLst>
                <a:path w="3345" h="3197" extrusionOk="0">
                  <a:moveTo>
                    <a:pt x="831" y="1"/>
                  </a:moveTo>
                  <a:cubicBezTo>
                    <a:pt x="637" y="1"/>
                    <a:pt x="443" y="75"/>
                    <a:pt x="294" y="224"/>
                  </a:cubicBezTo>
                  <a:cubicBezTo>
                    <a:pt x="1" y="517"/>
                    <a:pt x="1" y="998"/>
                    <a:pt x="294" y="1295"/>
                  </a:cubicBezTo>
                  <a:lnTo>
                    <a:pt x="1975" y="2977"/>
                  </a:lnTo>
                  <a:cubicBezTo>
                    <a:pt x="2124" y="3123"/>
                    <a:pt x="2319" y="3197"/>
                    <a:pt x="2513" y="3197"/>
                  </a:cubicBezTo>
                  <a:cubicBezTo>
                    <a:pt x="2707" y="3197"/>
                    <a:pt x="2900" y="3123"/>
                    <a:pt x="3047" y="2977"/>
                  </a:cubicBezTo>
                  <a:cubicBezTo>
                    <a:pt x="3345" y="2679"/>
                    <a:pt x="3345" y="2199"/>
                    <a:pt x="3047" y="1906"/>
                  </a:cubicBezTo>
                  <a:lnTo>
                    <a:pt x="1365" y="224"/>
                  </a:lnTo>
                  <a:cubicBezTo>
                    <a:pt x="1219" y="75"/>
                    <a:pt x="1025" y="1"/>
                    <a:pt x="83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45"/>
            <p:cNvSpPr/>
            <p:nvPr/>
          </p:nvSpPr>
          <p:spPr>
            <a:xfrm>
              <a:off x="1342887" y="1606168"/>
              <a:ext cx="242270" cy="242270"/>
            </a:xfrm>
            <a:custGeom>
              <a:avLst/>
              <a:gdLst/>
              <a:ahLst/>
              <a:cxnLst/>
              <a:rect l="l" t="t" r="r" b="b"/>
              <a:pathLst>
                <a:path w="9254" h="9254" extrusionOk="0">
                  <a:moveTo>
                    <a:pt x="4627" y="1"/>
                  </a:moveTo>
                  <a:cubicBezTo>
                    <a:pt x="2076" y="1"/>
                    <a:pt x="0" y="2071"/>
                    <a:pt x="0" y="4627"/>
                  </a:cubicBezTo>
                  <a:cubicBezTo>
                    <a:pt x="0" y="7183"/>
                    <a:pt x="2076" y="9253"/>
                    <a:pt x="4627" y="9253"/>
                  </a:cubicBezTo>
                  <a:cubicBezTo>
                    <a:pt x="7183" y="9253"/>
                    <a:pt x="9253" y="7183"/>
                    <a:pt x="9253" y="4627"/>
                  </a:cubicBezTo>
                  <a:cubicBezTo>
                    <a:pt x="9253" y="2071"/>
                    <a:pt x="7183" y="1"/>
                    <a:pt x="462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45"/>
            <p:cNvSpPr/>
            <p:nvPr/>
          </p:nvSpPr>
          <p:spPr>
            <a:xfrm>
              <a:off x="1364774" y="1629312"/>
              <a:ext cx="208052" cy="195931"/>
            </a:xfrm>
            <a:custGeom>
              <a:avLst/>
              <a:gdLst/>
              <a:ahLst/>
              <a:cxnLst/>
              <a:rect l="l" t="t" r="r" b="b"/>
              <a:pathLst>
                <a:path w="7947" h="7484" extrusionOk="0">
                  <a:moveTo>
                    <a:pt x="3790" y="0"/>
                  </a:moveTo>
                  <a:cubicBezTo>
                    <a:pt x="3347" y="0"/>
                    <a:pt x="2900" y="79"/>
                    <a:pt x="2470" y="241"/>
                  </a:cubicBezTo>
                  <a:cubicBezTo>
                    <a:pt x="1057" y="774"/>
                    <a:pt x="101" y="2110"/>
                    <a:pt x="48" y="3623"/>
                  </a:cubicBezTo>
                  <a:cubicBezTo>
                    <a:pt x="0" y="5136"/>
                    <a:pt x="870" y="6529"/>
                    <a:pt x="2249" y="7154"/>
                  </a:cubicBezTo>
                  <a:cubicBezTo>
                    <a:pt x="2742" y="7375"/>
                    <a:pt x="3266" y="7483"/>
                    <a:pt x="3786" y="7483"/>
                  </a:cubicBezTo>
                  <a:cubicBezTo>
                    <a:pt x="4720" y="7483"/>
                    <a:pt x="5642" y="7135"/>
                    <a:pt x="6351" y="6472"/>
                  </a:cubicBezTo>
                  <a:cubicBezTo>
                    <a:pt x="7869" y="5059"/>
                    <a:pt x="7946" y="2686"/>
                    <a:pt x="6524" y="1187"/>
                  </a:cubicBezTo>
                  <a:cubicBezTo>
                    <a:pt x="5802" y="414"/>
                    <a:pt x="4806" y="0"/>
                    <a:pt x="379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45"/>
            <p:cNvSpPr/>
            <p:nvPr/>
          </p:nvSpPr>
          <p:spPr>
            <a:xfrm>
              <a:off x="1402630" y="1630961"/>
              <a:ext cx="165798" cy="192554"/>
            </a:xfrm>
            <a:custGeom>
              <a:avLst/>
              <a:gdLst/>
              <a:ahLst/>
              <a:cxnLst/>
              <a:rect l="l" t="t" r="r" b="b"/>
              <a:pathLst>
                <a:path w="6333" h="7355" extrusionOk="0">
                  <a:moveTo>
                    <a:pt x="3046" y="0"/>
                  </a:moveTo>
                  <a:cubicBezTo>
                    <a:pt x="1278" y="336"/>
                    <a:pt x="0" y="1878"/>
                    <a:pt x="0" y="3675"/>
                  </a:cubicBezTo>
                  <a:cubicBezTo>
                    <a:pt x="0" y="5477"/>
                    <a:pt x="1278" y="7019"/>
                    <a:pt x="3046" y="7355"/>
                  </a:cubicBezTo>
                  <a:cubicBezTo>
                    <a:pt x="3743" y="7220"/>
                    <a:pt x="4387" y="6894"/>
                    <a:pt x="4905" y="6409"/>
                  </a:cubicBezTo>
                  <a:cubicBezTo>
                    <a:pt x="5933" y="5443"/>
                    <a:pt x="6332" y="3983"/>
                    <a:pt x="5938" y="2633"/>
                  </a:cubicBezTo>
                  <a:cubicBezTo>
                    <a:pt x="5544" y="1283"/>
                    <a:pt x="4430" y="264"/>
                    <a:pt x="304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45"/>
            <p:cNvSpPr/>
            <p:nvPr/>
          </p:nvSpPr>
          <p:spPr>
            <a:xfrm>
              <a:off x="1449675" y="1653842"/>
              <a:ext cx="26416" cy="94222"/>
            </a:xfrm>
            <a:custGeom>
              <a:avLst/>
              <a:gdLst/>
              <a:ahLst/>
              <a:cxnLst/>
              <a:rect l="l" t="t" r="r" b="b"/>
              <a:pathLst>
                <a:path w="1009" h="3599" extrusionOk="0">
                  <a:moveTo>
                    <a:pt x="505" y="0"/>
                  </a:moveTo>
                  <a:cubicBezTo>
                    <a:pt x="226" y="0"/>
                    <a:pt x="0" y="226"/>
                    <a:pt x="0" y="505"/>
                  </a:cubicBezTo>
                  <a:lnTo>
                    <a:pt x="0" y="3094"/>
                  </a:lnTo>
                  <a:cubicBezTo>
                    <a:pt x="0" y="3373"/>
                    <a:pt x="226" y="3599"/>
                    <a:pt x="505" y="3599"/>
                  </a:cubicBezTo>
                  <a:cubicBezTo>
                    <a:pt x="783" y="3599"/>
                    <a:pt x="1009" y="3373"/>
                    <a:pt x="1009" y="3094"/>
                  </a:cubicBezTo>
                  <a:lnTo>
                    <a:pt x="1009" y="505"/>
                  </a:lnTo>
                  <a:cubicBezTo>
                    <a:pt x="1009" y="226"/>
                    <a:pt x="783" y="0"/>
                    <a:pt x="50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45"/>
            <p:cNvSpPr/>
            <p:nvPr/>
          </p:nvSpPr>
          <p:spPr>
            <a:xfrm>
              <a:off x="1448419" y="1722172"/>
              <a:ext cx="65424" cy="62832"/>
            </a:xfrm>
            <a:custGeom>
              <a:avLst/>
              <a:gdLst/>
              <a:ahLst/>
              <a:cxnLst/>
              <a:rect l="l" t="t" r="r" b="b"/>
              <a:pathLst>
                <a:path w="2499" h="2400" extrusionOk="0">
                  <a:moveTo>
                    <a:pt x="553" y="0"/>
                  </a:moveTo>
                  <a:cubicBezTo>
                    <a:pt x="424" y="0"/>
                    <a:pt x="296" y="49"/>
                    <a:pt x="197" y="148"/>
                  </a:cubicBezTo>
                  <a:cubicBezTo>
                    <a:pt x="0" y="345"/>
                    <a:pt x="0" y="667"/>
                    <a:pt x="197" y="864"/>
                  </a:cubicBezTo>
                  <a:lnTo>
                    <a:pt x="1590" y="2252"/>
                  </a:lnTo>
                  <a:cubicBezTo>
                    <a:pt x="1689" y="2351"/>
                    <a:pt x="1817" y="2400"/>
                    <a:pt x="1946" y="2400"/>
                  </a:cubicBezTo>
                  <a:cubicBezTo>
                    <a:pt x="2074" y="2400"/>
                    <a:pt x="2203" y="2351"/>
                    <a:pt x="2301" y="2252"/>
                  </a:cubicBezTo>
                  <a:cubicBezTo>
                    <a:pt x="2498" y="2055"/>
                    <a:pt x="2498" y="1738"/>
                    <a:pt x="2301" y="1541"/>
                  </a:cubicBezTo>
                  <a:lnTo>
                    <a:pt x="908" y="148"/>
                  </a:lnTo>
                  <a:cubicBezTo>
                    <a:pt x="810" y="49"/>
                    <a:pt x="681" y="0"/>
                    <a:pt x="55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45"/>
            <p:cNvSpPr/>
            <p:nvPr/>
          </p:nvSpPr>
          <p:spPr>
            <a:xfrm>
              <a:off x="1293721" y="1560432"/>
              <a:ext cx="96238" cy="89536"/>
            </a:xfrm>
            <a:custGeom>
              <a:avLst/>
              <a:gdLst/>
              <a:ahLst/>
              <a:cxnLst/>
              <a:rect l="l" t="t" r="r" b="b"/>
              <a:pathLst>
                <a:path w="3676" h="3420" extrusionOk="0">
                  <a:moveTo>
                    <a:pt x="1922" y="0"/>
                  </a:moveTo>
                  <a:cubicBezTo>
                    <a:pt x="1474" y="0"/>
                    <a:pt x="1026" y="170"/>
                    <a:pt x="682" y="508"/>
                  </a:cubicBezTo>
                  <a:cubicBezTo>
                    <a:pt x="668" y="527"/>
                    <a:pt x="649" y="547"/>
                    <a:pt x="634" y="561"/>
                  </a:cubicBezTo>
                  <a:cubicBezTo>
                    <a:pt x="0" y="1253"/>
                    <a:pt x="24" y="2319"/>
                    <a:pt x="682" y="2987"/>
                  </a:cubicBezTo>
                  <a:lnTo>
                    <a:pt x="860" y="3160"/>
                  </a:lnTo>
                  <a:cubicBezTo>
                    <a:pt x="1031" y="3333"/>
                    <a:pt x="1255" y="3419"/>
                    <a:pt x="1480" y="3419"/>
                  </a:cubicBezTo>
                  <a:cubicBezTo>
                    <a:pt x="1706" y="3419"/>
                    <a:pt x="1931" y="3333"/>
                    <a:pt x="2104" y="3160"/>
                  </a:cubicBezTo>
                  <a:lnTo>
                    <a:pt x="3334" y="1930"/>
                  </a:lnTo>
                  <a:cubicBezTo>
                    <a:pt x="3675" y="1589"/>
                    <a:pt x="3675" y="1032"/>
                    <a:pt x="3334" y="686"/>
                  </a:cubicBezTo>
                  <a:lnTo>
                    <a:pt x="3161" y="508"/>
                  </a:lnTo>
                  <a:cubicBezTo>
                    <a:pt x="2818" y="170"/>
                    <a:pt x="2370" y="0"/>
                    <a:pt x="192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45"/>
            <p:cNvSpPr/>
            <p:nvPr/>
          </p:nvSpPr>
          <p:spPr>
            <a:xfrm>
              <a:off x="1309429" y="1560432"/>
              <a:ext cx="77624" cy="61392"/>
            </a:xfrm>
            <a:custGeom>
              <a:avLst/>
              <a:gdLst/>
              <a:ahLst/>
              <a:cxnLst/>
              <a:rect l="l" t="t" r="r" b="b"/>
              <a:pathLst>
                <a:path w="2965" h="2345" extrusionOk="0">
                  <a:moveTo>
                    <a:pt x="1321" y="0"/>
                  </a:moveTo>
                  <a:cubicBezTo>
                    <a:pt x="874" y="0"/>
                    <a:pt x="426" y="170"/>
                    <a:pt x="82" y="508"/>
                  </a:cubicBezTo>
                  <a:cubicBezTo>
                    <a:pt x="68" y="527"/>
                    <a:pt x="49" y="547"/>
                    <a:pt x="34" y="561"/>
                  </a:cubicBezTo>
                  <a:cubicBezTo>
                    <a:pt x="1" y="1065"/>
                    <a:pt x="183" y="1555"/>
                    <a:pt x="539" y="1911"/>
                  </a:cubicBezTo>
                  <a:lnTo>
                    <a:pt x="716" y="2089"/>
                  </a:lnTo>
                  <a:cubicBezTo>
                    <a:pt x="887" y="2259"/>
                    <a:pt x="1112" y="2345"/>
                    <a:pt x="1337" y="2345"/>
                  </a:cubicBezTo>
                  <a:cubicBezTo>
                    <a:pt x="1562" y="2345"/>
                    <a:pt x="1788" y="2259"/>
                    <a:pt x="1961" y="2089"/>
                  </a:cubicBezTo>
                  <a:lnTo>
                    <a:pt x="2965" y="1085"/>
                  </a:lnTo>
                  <a:cubicBezTo>
                    <a:pt x="2921" y="936"/>
                    <a:pt x="2845" y="796"/>
                    <a:pt x="2734" y="686"/>
                  </a:cubicBezTo>
                  <a:lnTo>
                    <a:pt x="2556" y="508"/>
                  </a:lnTo>
                  <a:cubicBezTo>
                    <a:pt x="2215" y="170"/>
                    <a:pt x="1768" y="0"/>
                    <a:pt x="132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45"/>
            <p:cNvSpPr/>
            <p:nvPr/>
          </p:nvSpPr>
          <p:spPr>
            <a:xfrm>
              <a:off x="1538085" y="1560510"/>
              <a:ext cx="96238" cy="89457"/>
            </a:xfrm>
            <a:custGeom>
              <a:avLst/>
              <a:gdLst/>
              <a:ahLst/>
              <a:cxnLst/>
              <a:rect l="l" t="t" r="r" b="b"/>
              <a:pathLst>
                <a:path w="3676" h="3417" extrusionOk="0">
                  <a:moveTo>
                    <a:pt x="1760" y="1"/>
                  </a:moveTo>
                  <a:cubicBezTo>
                    <a:pt x="1307" y="1"/>
                    <a:pt x="858" y="174"/>
                    <a:pt x="519" y="510"/>
                  </a:cubicBezTo>
                  <a:lnTo>
                    <a:pt x="346" y="683"/>
                  </a:lnTo>
                  <a:cubicBezTo>
                    <a:pt x="0" y="1029"/>
                    <a:pt x="0" y="1586"/>
                    <a:pt x="346" y="1927"/>
                  </a:cubicBezTo>
                  <a:lnTo>
                    <a:pt x="1576" y="3157"/>
                  </a:lnTo>
                  <a:cubicBezTo>
                    <a:pt x="1745" y="3326"/>
                    <a:pt x="1970" y="3416"/>
                    <a:pt x="2197" y="3416"/>
                  </a:cubicBezTo>
                  <a:cubicBezTo>
                    <a:pt x="2305" y="3416"/>
                    <a:pt x="2414" y="3396"/>
                    <a:pt x="2518" y="3354"/>
                  </a:cubicBezTo>
                  <a:cubicBezTo>
                    <a:pt x="2633" y="3311"/>
                    <a:pt x="2734" y="3243"/>
                    <a:pt x="2820" y="3157"/>
                  </a:cubicBezTo>
                  <a:lnTo>
                    <a:pt x="2998" y="2984"/>
                  </a:lnTo>
                  <a:cubicBezTo>
                    <a:pt x="3675" y="2297"/>
                    <a:pt x="3675" y="1192"/>
                    <a:pt x="2998" y="510"/>
                  </a:cubicBezTo>
                  <a:cubicBezTo>
                    <a:pt x="2916" y="428"/>
                    <a:pt x="2825" y="356"/>
                    <a:pt x="2734" y="294"/>
                  </a:cubicBezTo>
                  <a:cubicBezTo>
                    <a:pt x="2437" y="97"/>
                    <a:pt x="2097" y="1"/>
                    <a:pt x="176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45"/>
            <p:cNvSpPr/>
            <p:nvPr/>
          </p:nvSpPr>
          <p:spPr>
            <a:xfrm>
              <a:off x="1565365" y="1568181"/>
              <a:ext cx="68958" cy="80137"/>
            </a:xfrm>
            <a:custGeom>
              <a:avLst/>
              <a:gdLst/>
              <a:ahLst/>
              <a:cxnLst/>
              <a:rect l="l" t="t" r="r" b="b"/>
              <a:pathLst>
                <a:path w="2634" h="3061" extrusionOk="0">
                  <a:moveTo>
                    <a:pt x="1692" y="1"/>
                  </a:moveTo>
                  <a:cubicBezTo>
                    <a:pt x="1250" y="15"/>
                    <a:pt x="832" y="198"/>
                    <a:pt x="520" y="510"/>
                  </a:cubicBezTo>
                  <a:lnTo>
                    <a:pt x="342" y="683"/>
                  </a:lnTo>
                  <a:cubicBezTo>
                    <a:pt x="1" y="1029"/>
                    <a:pt x="1" y="1586"/>
                    <a:pt x="342" y="1927"/>
                  </a:cubicBezTo>
                  <a:lnTo>
                    <a:pt x="1476" y="3061"/>
                  </a:lnTo>
                  <a:cubicBezTo>
                    <a:pt x="1591" y="3018"/>
                    <a:pt x="1692" y="2950"/>
                    <a:pt x="1778" y="2864"/>
                  </a:cubicBezTo>
                  <a:lnTo>
                    <a:pt x="1956" y="2691"/>
                  </a:lnTo>
                  <a:cubicBezTo>
                    <a:pt x="2633" y="2004"/>
                    <a:pt x="2633" y="899"/>
                    <a:pt x="1956" y="217"/>
                  </a:cubicBezTo>
                  <a:cubicBezTo>
                    <a:pt x="1874" y="135"/>
                    <a:pt x="1783" y="63"/>
                    <a:pt x="169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45"/>
            <p:cNvSpPr/>
            <p:nvPr/>
          </p:nvSpPr>
          <p:spPr>
            <a:xfrm>
              <a:off x="1287935" y="1510978"/>
              <a:ext cx="350288" cy="362357"/>
            </a:xfrm>
            <a:custGeom>
              <a:avLst/>
              <a:gdLst/>
              <a:ahLst/>
              <a:cxnLst/>
              <a:rect l="l" t="t" r="r" b="b"/>
              <a:pathLst>
                <a:path w="13380" h="13841" extrusionOk="0">
                  <a:moveTo>
                    <a:pt x="7634" y="413"/>
                  </a:moveTo>
                  <a:cubicBezTo>
                    <a:pt x="8316" y="413"/>
                    <a:pt x="8950" y="773"/>
                    <a:pt x="9301" y="1360"/>
                  </a:cubicBezTo>
                  <a:cubicBezTo>
                    <a:pt x="9421" y="1508"/>
                    <a:pt x="9546" y="1950"/>
                    <a:pt x="10074" y="2123"/>
                  </a:cubicBezTo>
                  <a:cubicBezTo>
                    <a:pt x="9930" y="2248"/>
                    <a:pt x="9796" y="2383"/>
                    <a:pt x="9671" y="2527"/>
                  </a:cubicBezTo>
                  <a:cubicBezTo>
                    <a:pt x="9113" y="2239"/>
                    <a:pt x="8960" y="1782"/>
                    <a:pt x="8849" y="1629"/>
                  </a:cubicBezTo>
                  <a:cubicBezTo>
                    <a:pt x="8595" y="1201"/>
                    <a:pt x="8133" y="942"/>
                    <a:pt x="7634" y="942"/>
                  </a:cubicBezTo>
                  <a:lnTo>
                    <a:pt x="5674" y="942"/>
                  </a:lnTo>
                  <a:cubicBezTo>
                    <a:pt x="5174" y="942"/>
                    <a:pt x="4713" y="1201"/>
                    <a:pt x="4458" y="1629"/>
                  </a:cubicBezTo>
                  <a:cubicBezTo>
                    <a:pt x="4338" y="1797"/>
                    <a:pt x="4208" y="2181"/>
                    <a:pt x="3738" y="2469"/>
                  </a:cubicBezTo>
                  <a:cubicBezTo>
                    <a:pt x="3723" y="2455"/>
                    <a:pt x="3714" y="2445"/>
                    <a:pt x="3699" y="2431"/>
                  </a:cubicBezTo>
                  <a:lnTo>
                    <a:pt x="3526" y="2258"/>
                  </a:lnTo>
                  <a:cubicBezTo>
                    <a:pt x="3464" y="2195"/>
                    <a:pt x="3401" y="2138"/>
                    <a:pt x="3334" y="2090"/>
                  </a:cubicBezTo>
                  <a:cubicBezTo>
                    <a:pt x="3776" y="1888"/>
                    <a:pt x="3882" y="1523"/>
                    <a:pt x="4007" y="1360"/>
                  </a:cubicBezTo>
                  <a:cubicBezTo>
                    <a:pt x="4357" y="773"/>
                    <a:pt x="4987" y="413"/>
                    <a:pt x="5674" y="413"/>
                  </a:cubicBezTo>
                  <a:close/>
                  <a:moveTo>
                    <a:pt x="3219" y="4444"/>
                  </a:moveTo>
                  <a:lnTo>
                    <a:pt x="3469" y="4694"/>
                  </a:lnTo>
                  <a:cubicBezTo>
                    <a:pt x="3349" y="4804"/>
                    <a:pt x="3228" y="4924"/>
                    <a:pt x="3118" y="5049"/>
                  </a:cubicBezTo>
                  <a:lnTo>
                    <a:pt x="2868" y="4799"/>
                  </a:lnTo>
                  <a:lnTo>
                    <a:pt x="3219" y="4444"/>
                  </a:lnTo>
                  <a:close/>
                  <a:moveTo>
                    <a:pt x="10233" y="4444"/>
                  </a:moveTo>
                  <a:lnTo>
                    <a:pt x="10588" y="4794"/>
                  </a:lnTo>
                  <a:lnTo>
                    <a:pt x="10338" y="5049"/>
                  </a:lnTo>
                  <a:cubicBezTo>
                    <a:pt x="10228" y="4924"/>
                    <a:pt x="10108" y="4804"/>
                    <a:pt x="9988" y="4694"/>
                  </a:cubicBezTo>
                  <a:lnTo>
                    <a:pt x="10233" y="4444"/>
                  </a:lnTo>
                  <a:close/>
                  <a:moveTo>
                    <a:pt x="2143" y="2095"/>
                  </a:moveTo>
                  <a:cubicBezTo>
                    <a:pt x="2959" y="2095"/>
                    <a:pt x="3344" y="2681"/>
                    <a:pt x="3411" y="2719"/>
                  </a:cubicBezTo>
                  <a:cubicBezTo>
                    <a:pt x="3603" y="2916"/>
                    <a:pt x="3661" y="3204"/>
                    <a:pt x="3555" y="3459"/>
                  </a:cubicBezTo>
                  <a:cubicBezTo>
                    <a:pt x="3488" y="3627"/>
                    <a:pt x="3536" y="3545"/>
                    <a:pt x="2181" y="4905"/>
                  </a:cubicBezTo>
                  <a:cubicBezTo>
                    <a:pt x="2049" y="5037"/>
                    <a:pt x="1876" y="5103"/>
                    <a:pt x="1703" y="5103"/>
                  </a:cubicBezTo>
                  <a:cubicBezTo>
                    <a:pt x="1530" y="5103"/>
                    <a:pt x="1357" y="5037"/>
                    <a:pt x="1225" y="4905"/>
                  </a:cubicBezTo>
                  <a:lnTo>
                    <a:pt x="1052" y="4732"/>
                  </a:lnTo>
                  <a:cubicBezTo>
                    <a:pt x="96" y="3776"/>
                    <a:pt x="745" y="2095"/>
                    <a:pt x="2143" y="2095"/>
                  </a:cubicBezTo>
                  <a:close/>
                  <a:moveTo>
                    <a:pt x="7634" y="1355"/>
                  </a:moveTo>
                  <a:cubicBezTo>
                    <a:pt x="7989" y="1355"/>
                    <a:pt x="8316" y="1537"/>
                    <a:pt x="8498" y="1840"/>
                  </a:cubicBezTo>
                  <a:cubicBezTo>
                    <a:pt x="8609" y="1994"/>
                    <a:pt x="8806" y="2541"/>
                    <a:pt x="9483" y="2892"/>
                  </a:cubicBezTo>
                  <a:cubicBezTo>
                    <a:pt x="9373" y="3272"/>
                    <a:pt x="9474" y="3685"/>
                    <a:pt x="9757" y="3963"/>
                  </a:cubicBezTo>
                  <a:lnTo>
                    <a:pt x="9945" y="4155"/>
                  </a:lnTo>
                  <a:lnTo>
                    <a:pt x="9671" y="4429"/>
                  </a:lnTo>
                  <a:cubicBezTo>
                    <a:pt x="8812" y="3771"/>
                    <a:pt x="7775" y="3430"/>
                    <a:pt x="6727" y="3430"/>
                  </a:cubicBezTo>
                  <a:cubicBezTo>
                    <a:pt x="6123" y="3430"/>
                    <a:pt x="5514" y="3544"/>
                    <a:pt x="4934" y="3776"/>
                  </a:cubicBezTo>
                  <a:cubicBezTo>
                    <a:pt x="4709" y="3865"/>
                    <a:pt x="4803" y="4172"/>
                    <a:pt x="5004" y="4172"/>
                  </a:cubicBezTo>
                  <a:cubicBezTo>
                    <a:pt x="5030" y="4172"/>
                    <a:pt x="5058" y="4167"/>
                    <a:pt x="5088" y="4155"/>
                  </a:cubicBezTo>
                  <a:cubicBezTo>
                    <a:pt x="5630" y="3939"/>
                    <a:pt x="6182" y="3839"/>
                    <a:pt x="6722" y="3839"/>
                  </a:cubicBezTo>
                  <a:cubicBezTo>
                    <a:pt x="9050" y="3839"/>
                    <a:pt x="11146" y="5709"/>
                    <a:pt x="11146" y="8263"/>
                  </a:cubicBezTo>
                  <a:cubicBezTo>
                    <a:pt x="11146" y="10813"/>
                    <a:pt x="9054" y="12685"/>
                    <a:pt x="6729" y="12685"/>
                  </a:cubicBezTo>
                  <a:cubicBezTo>
                    <a:pt x="6175" y="12685"/>
                    <a:pt x="5609" y="12579"/>
                    <a:pt x="5054" y="12351"/>
                  </a:cubicBezTo>
                  <a:cubicBezTo>
                    <a:pt x="1768" y="11011"/>
                    <a:pt x="1297" y="6442"/>
                    <a:pt x="4381" y="4511"/>
                  </a:cubicBezTo>
                  <a:cubicBezTo>
                    <a:pt x="4564" y="4385"/>
                    <a:pt x="4445" y="4132"/>
                    <a:pt x="4267" y="4132"/>
                  </a:cubicBezTo>
                  <a:cubicBezTo>
                    <a:pt x="4235" y="4132"/>
                    <a:pt x="4200" y="4141"/>
                    <a:pt x="4165" y="4160"/>
                  </a:cubicBezTo>
                  <a:cubicBezTo>
                    <a:pt x="4036" y="4247"/>
                    <a:pt x="3906" y="4333"/>
                    <a:pt x="3781" y="4429"/>
                  </a:cubicBezTo>
                  <a:lnTo>
                    <a:pt x="3507" y="4155"/>
                  </a:lnTo>
                  <a:cubicBezTo>
                    <a:pt x="3598" y="4040"/>
                    <a:pt x="4016" y="3786"/>
                    <a:pt x="4016" y="3195"/>
                  </a:cubicBezTo>
                  <a:cubicBezTo>
                    <a:pt x="4016" y="3070"/>
                    <a:pt x="3992" y="2945"/>
                    <a:pt x="3954" y="2825"/>
                  </a:cubicBezTo>
                  <a:cubicBezTo>
                    <a:pt x="4526" y="2474"/>
                    <a:pt x="4698" y="1998"/>
                    <a:pt x="4814" y="1840"/>
                  </a:cubicBezTo>
                  <a:cubicBezTo>
                    <a:pt x="4992" y="1537"/>
                    <a:pt x="5318" y="1355"/>
                    <a:pt x="5674" y="1355"/>
                  </a:cubicBezTo>
                  <a:close/>
                  <a:moveTo>
                    <a:pt x="3449" y="11813"/>
                  </a:moveTo>
                  <a:cubicBezTo>
                    <a:pt x="3728" y="12068"/>
                    <a:pt x="4031" y="12289"/>
                    <a:pt x="4357" y="12471"/>
                  </a:cubicBezTo>
                  <a:lnTo>
                    <a:pt x="3560" y="13269"/>
                  </a:lnTo>
                  <a:cubicBezTo>
                    <a:pt x="3453" y="13367"/>
                    <a:pt x="3318" y="13415"/>
                    <a:pt x="3184" y="13415"/>
                  </a:cubicBezTo>
                  <a:cubicBezTo>
                    <a:pt x="3042" y="13415"/>
                    <a:pt x="2900" y="13361"/>
                    <a:pt x="2791" y="13254"/>
                  </a:cubicBezTo>
                  <a:cubicBezTo>
                    <a:pt x="2585" y="13043"/>
                    <a:pt x="2575" y="12707"/>
                    <a:pt x="2777" y="12486"/>
                  </a:cubicBezTo>
                  <a:lnTo>
                    <a:pt x="3449" y="11813"/>
                  </a:lnTo>
                  <a:close/>
                  <a:moveTo>
                    <a:pt x="10007" y="11808"/>
                  </a:moveTo>
                  <a:lnTo>
                    <a:pt x="10680" y="12486"/>
                  </a:lnTo>
                  <a:cubicBezTo>
                    <a:pt x="10910" y="12702"/>
                    <a:pt x="10920" y="13062"/>
                    <a:pt x="10694" y="13283"/>
                  </a:cubicBezTo>
                  <a:cubicBezTo>
                    <a:pt x="10586" y="13391"/>
                    <a:pt x="10444" y="13445"/>
                    <a:pt x="10303" y="13445"/>
                  </a:cubicBezTo>
                  <a:cubicBezTo>
                    <a:pt x="10156" y="13445"/>
                    <a:pt x="10009" y="13386"/>
                    <a:pt x="9901" y="13269"/>
                  </a:cubicBezTo>
                  <a:lnTo>
                    <a:pt x="9104" y="12471"/>
                  </a:lnTo>
                  <a:cubicBezTo>
                    <a:pt x="9430" y="12284"/>
                    <a:pt x="9733" y="12063"/>
                    <a:pt x="10007" y="11808"/>
                  </a:cubicBezTo>
                  <a:close/>
                  <a:moveTo>
                    <a:pt x="5674" y="0"/>
                  </a:moveTo>
                  <a:cubicBezTo>
                    <a:pt x="4843" y="0"/>
                    <a:pt x="4079" y="437"/>
                    <a:pt x="3651" y="1148"/>
                  </a:cubicBezTo>
                  <a:lnTo>
                    <a:pt x="3478" y="1432"/>
                  </a:lnTo>
                  <a:cubicBezTo>
                    <a:pt x="3296" y="1742"/>
                    <a:pt x="2998" y="1774"/>
                    <a:pt x="2837" y="1774"/>
                  </a:cubicBezTo>
                  <a:cubicBezTo>
                    <a:pt x="2794" y="1774"/>
                    <a:pt x="2761" y="1772"/>
                    <a:pt x="2742" y="1772"/>
                  </a:cubicBezTo>
                  <a:cubicBezTo>
                    <a:pt x="2736" y="1772"/>
                    <a:pt x="2732" y="1772"/>
                    <a:pt x="2729" y="1773"/>
                  </a:cubicBezTo>
                  <a:cubicBezTo>
                    <a:pt x="2533" y="1710"/>
                    <a:pt x="2334" y="1680"/>
                    <a:pt x="2137" y="1680"/>
                  </a:cubicBezTo>
                  <a:cubicBezTo>
                    <a:pt x="1469" y="1680"/>
                    <a:pt x="830" y="2026"/>
                    <a:pt x="466" y="2623"/>
                  </a:cubicBezTo>
                  <a:cubicBezTo>
                    <a:pt x="0" y="3392"/>
                    <a:pt x="120" y="4381"/>
                    <a:pt x="759" y="5020"/>
                  </a:cubicBezTo>
                  <a:cubicBezTo>
                    <a:pt x="855" y="5092"/>
                    <a:pt x="1119" y="5515"/>
                    <a:pt x="1701" y="5515"/>
                  </a:cubicBezTo>
                  <a:cubicBezTo>
                    <a:pt x="2253" y="5515"/>
                    <a:pt x="2522" y="5126"/>
                    <a:pt x="2575" y="5087"/>
                  </a:cubicBezTo>
                  <a:lnTo>
                    <a:pt x="2859" y="5371"/>
                  </a:lnTo>
                  <a:cubicBezTo>
                    <a:pt x="1403" y="7321"/>
                    <a:pt x="1682" y="9973"/>
                    <a:pt x="3161" y="11520"/>
                  </a:cubicBezTo>
                  <a:lnTo>
                    <a:pt x="2484" y="12197"/>
                  </a:lnTo>
                  <a:cubicBezTo>
                    <a:pt x="1883" y="12798"/>
                    <a:pt x="2306" y="13840"/>
                    <a:pt x="3166" y="13840"/>
                  </a:cubicBezTo>
                  <a:cubicBezTo>
                    <a:pt x="3421" y="13840"/>
                    <a:pt x="3666" y="13739"/>
                    <a:pt x="3848" y="13557"/>
                  </a:cubicBezTo>
                  <a:lnTo>
                    <a:pt x="4742" y="12663"/>
                  </a:lnTo>
                  <a:cubicBezTo>
                    <a:pt x="5373" y="12949"/>
                    <a:pt x="6051" y="13092"/>
                    <a:pt x="6728" y="13092"/>
                  </a:cubicBezTo>
                  <a:cubicBezTo>
                    <a:pt x="7406" y="13092"/>
                    <a:pt x="8083" y="12949"/>
                    <a:pt x="8715" y="12663"/>
                  </a:cubicBezTo>
                  <a:lnTo>
                    <a:pt x="9603" y="13557"/>
                  </a:lnTo>
                  <a:cubicBezTo>
                    <a:pt x="9786" y="13739"/>
                    <a:pt x="10031" y="13840"/>
                    <a:pt x="10286" y="13840"/>
                  </a:cubicBezTo>
                  <a:cubicBezTo>
                    <a:pt x="11141" y="13840"/>
                    <a:pt x="11578" y="12803"/>
                    <a:pt x="10968" y="12193"/>
                  </a:cubicBezTo>
                  <a:lnTo>
                    <a:pt x="10295" y="11520"/>
                  </a:lnTo>
                  <a:cubicBezTo>
                    <a:pt x="11857" y="9805"/>
                    <a:pt x="11981" y="7225"/>
                    <a:pt x="10593" y="5366"/>
                  </a:cubicBezTo>
                  <a:lnTo>
                    <a:pt x="10872" y="5087"/>
                  </a:lnTo>
                  <a:cubicBezTo>
                    <a:pt x="10934" y="5131"/>
                    <a:pt x="11189" y="5510"/>
                    <a:pt x="11751" y="5510"/>
                  </a:cubicBezTo>
                  <a:cubicBezTo>
                    <a:pt x="12039" y="5510"/>
                    <a:pt x="12313" y="5400"/>
                    <a:pt x="12519" y="5193"/>
                  </a:cubicBezTo>
                  <a:cubicBezTo>
                    <a:pt x="12568" y="5126"/>
                    <a:pt x="13379" y="4540"/>
                    <a:pt x="13255" y="3425"/>
                  </a:cubicBezTo>
                  <a:cubicBezTo>
                    <a:pt x="13241" y="3299"/>
                    <a:pt x="13147" y="3240"/>
                    <a:pt x="13053" y="3240"/>
                  </a:cubicBezTo>
                  <a:cubicBezTo>
                    <a:pt x="12942" y="3240"/>
                    <a:pt x="12831" y="3321"/>
                    <a:pt x="12846" y="3469"/>
                  </a:cubicBezTo>
                  <a:cubicBezTo>
                    <a:pt x="12947" y="4367"/>
                    <a:pt x="12284" y="4823"/>
                    <a:pt x="12231" y="4905"/>
                  </a:cubicBezTo>
                  <a:cubicBezTo>
                    <a:pt x="12099" y="5035"/>
                    <a:pt x="11926" y="5099"/>
                    <a:pt x="11753" y="5099"/>
                  </a:cubicBezTo>
                  <a:cubicBezTo>
                    <a:pt x="11580" y="5099"/>
                    <a:pt x="11407" y="5035"/>
                    <a:pt x="11275" y="4905"/>
                  </a:cubicBezTo>
                  <a:lnTo>
                    <a:pt x="10045" y="3675"/>
                  </a:lnTo>
                  <a:cubicBezTo>
                    <a:pt x="9781" y="3411"/>
                    <a:pt x="9781" y="2983"/>
                    <a:pt x="10045" y="2719"/>
                  </a:cubicBezTo>
                  <a:cubicBezTo>
                    <a:pt x="10137" y="2657"/>
                    <a:pt x="10511" y="2095"/>
                    <a:pt x="11314" y="2095"/>
                  </a:cubicBezTo>
                  <a:cubicBezTo>
                    <a:pt x="11833" y="2095"/>
                    <a:pt x="12323" y="2354"/>
                    <a:pt x="12606" y="2791"/>
                  </a:cubicBezTo>
                  <a:cubicBezTo>
                    <a:pt x="12650" y="2859"/>
                    <a:pt x="12711" y="2888"/>
                    <a:pt x="12772" y="2888"/>
                  </a:cubicBezTo>
                  <a:cubicBezTo>
                    <a:pt x="12916" y="2888"/>
                    <a:pt x="13057" y="2728"/>
                    <a:pt x="12952" y="2565"/>
                  </a:cubicBezTo>
                  <a:cubicBezTo>
                    <a:pt x="12583" y="2005"/>
                    <a:pt x="11962" y="1682"/>
                    <a:pt x="11315" y="1682"/>
                  </a:cubicBezTo>
                  <a:cubicBezTo>
                    <a:pt x="11120" y="1682"/>
                    <a:pt x="10922" y="1711"/>
                    <a:pt x="10728" y="1773"/>
                  </a:cubicBezTo>
                  <a:lnTo>
                    <a:pt x="10425" y="1773"/>
                  </a:lnTo>
                  <a:cubicBezTo>
                    <a:pt x="10180" y="1773"/>
                    <a:pt x="9949" y="1643"/>
                    <a:pt x="9824" y="1432"/>
                  </a:cubicBezTo>
                  <a:lnTo>
                    <a:pt x="9651" y="1148"/>
                  </a:lnTo>
                  <a:cubicBezTo>
                    <a:pt x="9229" y="437"/>
                    <a:pt x="8460" y="5"/>
                    <a:pt x="763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45"/>
            <p:cNvSpPr/>
            <p:nvPr/>
          </p:nvSpPr>
          <p:spPr>
            <a:xfrm>
              <a:off x="1345662" y="1623892"/>
              <a:ext cx="225410" cy="206874"/>
            </a:xfrm>
            <a:custGeom>
              <a:avLst/>
              <a:gdLst/>
              <a:ahLst/>
              <a:cxnLst/>
              <a:rect l="l" t="t" r="r" b="b"/>
              <a:pathLst>
                <a:path w="8610" h="7902" extrusionOk="0">
                  <a:moveTo>
                    <a:pt x="4580" y="1"/>
                  </a:moveTo>
                  <a:cubicBezTo>
                    <a:pt x="2561" y="1"/>
                    <a:pt x="577" y="1533"/>
                    <a:pt x="577" y="3950"/>
                  </a:cubicBezTo>
                  <a:cubicBezTo>
                    <a:pt x="577" y="6334"/>
                    <a:pt x="2542" y="7902"/>
                    <a:pt x="4570" y="7902"/>
                  </a:cubicBezTo>
                  <a:cubicBezTo>
                    <a:pt x="5603" y="7902"/>
                    <a:pt x="6652" y="7495"/>
                    <a:pt x="7466" y="6583"/>
                  </a:cubicBezTo>
                  <a:cubicBezTo>
                    <a:pt x="7730" y="6285"/>
                    <a:pt x="7951" y="5948"/>
                    <a:pt x="8119" y="5583"/>
                  </a:cubicBezTo>
                  <a:cubicBezTo>
                    <a:pt x="8191" y="5420"/>
                    <a:pt x="8057" y="5292"/>
                    <a:pt x="7922" y="5292"/>
                  </a:cubicBezTo>
                  <a:cubicBezTo>
                    <a:pt x="7851" y="5292"/>
                    <a:pt x="7780" y="5328"/>
                    <a:pt x="7740" y="5415"/>
                  </a:cubicBezTo>
                  <a:cubicBezTo>
                    <a:pt x="7163" y="6674"/>
                    <a:pt x="5909" y="7486"/>
                    <a:pt x="4521" y="7486"/>
                  </a:cubicBezTo>
                  <a:cubicBezTo>
                    <a:pt x="1658" y="7486"/>
                    <a:pt x="0" y="4253"/>
                    <a:pt x="1610" y="1937"/>
                  </a:cubicBezTo>
                  <a:cubicBezTo>
                    <a:pt x="2312" y="926"/>
                    <a:pt x="3418" y="413"/>
                    <a:pt x="4525" y="413"/>
                  </a:cubicBezTo>
                  <a:cubicBezTo>
                    <a:pt x="5622" y="413"/>
                    <a:pt x="6720" y="916"/>
                    <a:pt x="7427" y="1937"/>
                  </a:cubicBezTo>
                  <a:cubicBezTo>
                    <a:pt x="7980" y="2734"/>
                    <a:pt x="8181" y="3729"/>
                    <a:pt x="7980" y="4680"/>
                  </a:cubicBezTo>
                  <a:cubicBezTo>
                    <a:pt x="7946" y="4833"/>
                    <a:pt x="8067" y="4926"/>
                    <a:pt x="8185" y="4926"/>
                  </a:cubicBezTo>
                  <a:cubicBezTo>
                    <a:pt x="8273" y="4926"/>
                    <a:pt x="8359" y="4876"/>
                    <a:pt x="8383" y="4762"/>
                  </a:cubicBezTo>
                  <a:cubicBezTo>
                    <a:pt x="8609" y="3695"/>
                    <a:pt x="8383" y="2581"/>
                    <a:pt x="7759" y="1687"/>
                  </a:cubicBezTo>
                  <a:cubicBezTo>
                    <a:pt x="6944" y="520"/>
                    <a:pt x="5756" y="1"/>
                    <a:pt x="458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45"/>
            <p:cNvSpPr/>
            <p:nvPr/>
          </p:nvSpPr>
          <p:spPr>
            <a:xfrm>
              <a:off x="1444125" y="1648423"/>
              <a:ext cx="80687" cy="141974"/>
            </a:xfrm>
            <a:custGeom>
              <a:avLst/>
              <a:gdLst/>
              <a:ahLst/>
              <a:cxnLst/>
              <a:rect l="l" t="t" r="r" b="b"/>
              <a:pathLst>
                <a:path w="3082" h="5423" extrusionOk="0">
                  <a:moveTo>
                    <a:pt x="717" y="376"/>
                  </a:moveTo>
                  <a:cubicBezTo>
                    <a:pt x="894" y="376"/>
                    <a:pt x="1034" y="534"/>
                    <a:pt x="1014" y="712"/>
                  </a:cubicBezTo>
                  <a:lnTo>
                    <a:pt x="1014" y="2677"/>
                  </a:lnTo>
                  <a:cubicBezTo>
                    <a:pt x="918" y="2633"/>
                    <a:pt x="816" y="2612"/>
                    <a:pt x="715" y="2612"/>
                  </a:cubicBezTo>
                  <a:cubicBezTo>
                    <a:pt x="613" y="2612"/>
                    <a:pt x="512" y="2633"/>
                    <a:pt x="419" y="2677"/>
                  </a:cubicBezTo>
                  <a:lnTo>
                    <a:pt x="419" y="712"/>
                  </a:lnTo>
                  <a:cubicBezTo>
                    <a:pt x="395" y="534"/>
                    <a:pt x="534" y="376"/>
                    <a:pt x="717" y="376"/>
                  </a:cubicBezTo>
                  <a:close/>
                  <a:moveTo>
                    <a:pt x="751" y="3027"/>
                  </a:moveTo>
                  <a:cubicBezTo>
                    <a:pt x="883" y="3027"/>
                    <a:pt x="921" y="3102"/>
                    <a:pt x="2321" y="4502"/>
                  </a:cubicBezTo>
                  <a:lnTo>
                    <a:pt x="2316" y="4502"/>
                  </a:lnTo>
                  <a:cubicBezTo>
                    <a:pt x="2465" y="4613"/>
                    <a:pt x="2480" y="4824"/>
                    <a:pt x="2350" y="4954"/>
                  </a:cubicBezTo>
                  <a:cubicBezTo>
                    <a:pt x="2291" y="5013"/>
                    <a:pt x="2214" y="5042"/>
                    <a:pt x="2138" y="5042"/>
                  </a:cubicBezTo>
                  <a:cubicBezTo>
                    <a:pt x="2048" y="5042"/>
                    <a:pt x="1958" y="5001"/>
                    <a:pt x="1898" y="4920"/>
                  </a:cubicBezTo>
                  <a:lnTo>
                    <a:pt x="510" y="3537"/>
                  </a:lnTo>
                  <a:cubicBezTo>
                    <a:pt x="327" y="3344"/>
                    <a:pt x="457" y="3032"/>
                    <a:pt x="721" y="3027"/>
                  </a:cubicBezTo>
                  <a:cubicBezTo>
                    <a:pt x="732" y="3027"/>
                    <a:pt x="742" y="3027"/>
                    <a:pt x="751" y="3027"/>
                  </a:cubicBezTo>
                  <a:close/>
                  <a:moveTo>
                    <a:pt x="717" y="1"/>
                  </a:moveTo>
                  <a:cubicBezTo>
                    <a:pt x="327" y="1"/>
                    <a:pt x="6" y="318"/>
                    <a:pt x="6" y="712"/>
                  </a:cubicBezTo>
                  <a:lnTo>
                    <a:pt x="6" y="3306"/>
                  </a:lnTo>
                  <a:cubicBezTo>
                    <a:pt x="1" y="3498"/>
                    <a:pt x="78" y="3685"/>
                    <a:pt x="217" y="3820"/>
                  </a:cubicBezTo>
                  <a:cubicBezTo>
                    <a:pt x="1629" y="5204"/>
                    <a:pt x="1610" y="5285"/>
                    <a:pt x="1865" y="5376"/>
                  </a:cubicBezTo>
                  <a:cubicBezTo>
                    <a:pt x="1953" y="5408"/>
                    <a:pt x="2038" y="5423"/>
                    <a:pt x="2120" y="5423"/>
                  </a:cubicBezTo>
                  <a:cubicBezTo>
                    <a:pt x="2703" y="5423"/>
                    <a:pt x="3081" y="4681"/>
                    <a:pt x="2609" y="4209"/>
                  </a:cubicBezTo>
                  <a:lnTo>
                    <a:pt x="1428" y="3027"/>
                  </a:lnTo>
                  <a:lnTo>
                    <a:pt x="1428" y="712"/>
                  </a:lnTo>
                  <a:cubicBezTo>
                    <a:pt x="1428" y="318"/>
                    <a:pt x="1110" y="1"/>
                    <a:pt x="71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45"/>
            <p:cNvSpPr/>
            <p:nvPr/>
          </p:nvSpPr>
          <p:spPr>
            <a:xfrm>
              <a:off x="1493684" y="1777098"/>
              <a:ext cx="26" cy="26"/>
            </a:xfrm>
            <a:custGeom>
              <a:avLst/>
              <a:gdLst/>
              <a:ahLst/>
              <a:cxnLst/>
              <a:rect l="l" t="t" r="r" b="b"/>
              <a:pathLst>
                <a:path w="1" h="1" extrusionOk="0">
                  <a:moveTo>
                    <a:pt x="1" y="0"/>
                  </a:move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45"/>
            <p:cNvSpPr/>
            <p:nvPr/>
          </p:nvSpPr>
          <p:spPr>
            <a:xfrm>
              <a:off x="1493815" y="1777333"/>
              <a:ext cx="26" cy="26"/>
            </a:xfrm>
            <a:custGeom>
              <a:avLst/>
              <a:gdLst/>
              <a:ahLst/>
              <a:cxnLst/>
              <a:rect l="l" t="t" r="r" b="b"/>
              <a:pathLst>
                <a:path w="1" h="1" extrusionOk="0">
                  <a:moveTo>
                    <a:pt x="0" y="1"/>
                  </a:move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9" name="Google Shape;1479;p45"/>
          <p:cNvGrpSpPr/>
          <p:nvPr/>
        </p:nvGrpSpPr>
        <p:grpSpPr>
          <a:xfrm>
            <a:off x="2477973" y="4084559"/>
            <a:ext cx="210042" cy="361991"/>
            <a:chOff x="2477973" y="4289959"/>
            <a:chExt cx="210042" cy="361991"/>
          </a:xfrm>
        </p:grpSpPr>
        <p:sp>
          <p:nvSpPr>
            <p:cNvPr id="1480" name="Google Shape;1480;p45"/>
            <p:cNvSpPr/>
            <p:nvPr/>
          </p:nvSpPr>
          <p:spPr>
            <a:xfrm>
              <a:off x="2493551" y="4295745"/>
              <a:ext cx="178888" cy="350288"/>
            </a:xfrm>
            <a:custGeom>
              <a:avLst/>
              <a:gdLst/>
              <a:ahLst/>
              <a:cxnLst/>
              <a:rect l="l" t="t" r="r" b="b"/>
              <a:pathLst>
                <a:path w="6833" h="13380" extrusionOk="0">
                  <a:moveTo>
                    <a:pt x="1" y="1"/>
                  </a:moveTo>
                  <a:lnTo>
                    <a:pt x="1" y="3397"/>
                  </a:lnTo>
                  <a:cubicBezTo>
                    <a:pt x="1" y="4934"/>
                    <a:pt x="1029" y="6284"/>
                    <a:pt x="2513" y="6693"/>
                  </a:cubicBezTo>
                  <a:cubicBezTo>
                    <a:pt x="1029" y="7096"/>
                    <a:pt x="1" y="8446"/>
                    <a:pt x="1" y="9983"/>
                  </a:cubicBezTo>
                  <a:lnTo>
                    <a:pt x="1" y="13380"/>
                  </a:lnTo>
                  <a:lnTo>
                    <a:pt x="6832" y="13380"/>
                  </a:lnTo>
                  <a:lnTo>
                    <a:pt x="6832" y="9983"/>
                  </a:lnTo>
                  <a:cubicBezTo>
                    <a:pt x="6827" y="8446"/>
                    <a:pt x="5799" y="7096"/>
                    <a:pt x="4320" y="6693"/>
                  </a:cubicBezTo>
                  <a:cubicBezTo>
                    <a:pt x="5799" y="6284"/>
                    <a:pt x="6827" y="4934"/>
                    <a:pt x="6832" y="3397"/>
                  </a:cubicBezTo>
                  <a:lnTo>
                    <a:pt x="683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45"/>
            <p:cNvSpPr/>
            <p:nvPr/>
          </p:nvSpPr>
          <p:spPr>
            <a:xfrm>
              <a:off x="2516825" y="4404025"/>
              <a:ext cx="132078" cy="218760"/>
            </a:xfrm>
            <a:custGeom>
              <a:avLst/>
              <a:gdLst/>
              <a:ahLst/>
              <a:cxnLst/>
              <a:rect l="l" t="t" r="r" b="b"/>
              <a:pathLst>
                <a:path w="5045" h="8356" extrusionOk="0">
                  <a:moveTo>
                    <a:pt x="116" y="1"/>
                  </a:moveTo>
                  <a:cubicBezTo>
                    <a:pt x="366" y="832"/>
                    <a:pt x="1024" y="1471"/>
                    <a:pt x="1860" y="1692"/>
                  </a:cubicBezTo>
                  <a:cubicBezTo>
                    <a:pt x="2004" y="1735"/>
                    <a:pt x="2153" y="1764"/>
                    <a:pt x="2302" y="1778"/>
                  </a:cubicBezTo>
                  <a:lnTo>
                    <a:pt x="2302" y="4704"/>
                  </a:lnTo>
                  <a:cubicBezTo>
                    <a:pt x="1000" y="4819"/>
                    <a:pt x="1" y="5910"/>
                    <a:pt x="1" y="7216"/>
                  </a:cubicBezTo>
                  <a:lnTo>
                    <a:pt x="1" y="8355"/>
                  </a:lnTo>
                  <a:lnTo>
                    <a:pt x="5045" y="8355"/>
                  </a:lnTo>
                  <a:lnTo>
                    <a:pt x="5045" y="7216"/>
                  </a:lnTo>
                  <a:cubicBezTo>
                    <a:pt x="5045" y="5910"/>
                    <a:pt x="4050" y="4819"/>
                    <a:pt x="2748" y="4704"/>
                  </a:cubicBezTo>
                  <a:lnTo>
                    <a:pt x="2748" y="1778"/>
                  </a:lnTo>
                  <a:cubicBezTo>
                    <a:pt x="2902" y="1764"/>
                    <a:pt x="3051" y="1735"/>
                    <a:pt x="3195" y="1692"/>
                  </a:cubicBezTo>
                  <a:cubicBezTo>
                    <a:pt x="4031" y="1471"/>
                    <a:pt x="4689" y="832"/>
                    <a:pt x="493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45"/>
            <p:cNvSpPr/>
            <p:nvPr/>
          </p:nvSpPr>
          <p:spPr>
            <a:xfrm>
              <a:off x="2477973" y="4289959"/>
              <a:ext cx="210042" cy="361991"/>
            </a:xfrm>
            <a:custGeom>
              <a:avLst/>
              <a:gdLst/>
              <a:ahLst/>
              <a:cxnLst/>
              <a:rect l="l" t="t" r="r" b="b"/>
              <a:pathLst>
                <a:path w="8023" h="13827" extrusionOk="0">
                  <a:moveTo>
                    <a:pt x="7201" y="443"/>
                  </a:moveTo>
                  <a:lnTo>
                    <a:pt x="7201" y="3618"/>
                  </a:lnTo>
                  <a:cubicBezTo>
                    <a:pt x="7201" y="5054"/>
                    <a:pt x="6241" y="6313"/>
                    <a:pt x="4857" y="6697"/>
                  </a:cubicBezTo>
                  <a:cubicBezTo>
                    <a:pt x="4636" y="6755"/>
                    <a:pt x="4636" y="7067"/>
                    <a:pt x="4857" y="7125"/>
                  </a:cubicBezTo>
                  <a:cubicBezTo>
                    <a:pt x="6241" y="7509"/>
                    <a:pt x="7201" y="8768"/>
                    <a:pt x="7201" y="10204"/>
                  </a:cubicBezTo>
                  <a:lnTo>
                    <a:pt x="7201" y="13380"/>
                  </a:lnTo>
                  <a:lnTo>
                    <a:pt x="822" y="13380"/>
                  </a:lnTo>
                  <a:lnTo>
                    <a:pt x="822" y="10204"/>
                  </a:lnTo>
                  <a:cubicBezTo>
                    <a:pt x="822" y="8768"/>
                    <a:pt x="1782" y="7509"/>
                    <a:pt x="3166" y="7125"/>
                  </a:cubicBezTo>
                  <a:cubicBezTo>
                    <a:pt x="3387" y="7067"/>
                    <a:pt x="3387" y="6755"/>
                    <a:pt x="3166" y="6697"/>
                  </a:cubicBezTo>
                  <a:cubicBezTo>
                    <a:pt x="1782" y="6313"/>
                    <a:pt x="822" y="5054"/>
                    <a:pt x="822" y="3618"/>
                  </a:cubicBezTo>
                  <a:lnTo>
                    <a:pt x="822" y="443"/>
                  </a:lnTo>
                  <a:close/>
                  <a:moveTo>
                    <a:pt x="298" y="1"/>
                  </a:moveTo>
                  <a:cubicBezTo>
                    <a:pt x="0" y="1"/>
                    <a:pt x="0" y="443"/>
                    <a:pt x="298" y="443"/>
                  </a:cubicBezTo>
                  <a:lnTo>
                    <a:pt x="375" y="443"/>
                  </a:lnTo>
                  <a:lnTo>
                    <a:pt x="375" y="3618"/>
                  </a:lnTo>
                  <a:cubicBezTo>
                    <a:pt x="375" y="5026"/>
                    <a:pt x="1191" y="6308"/>
                    <a:pt x="2465" y="6914"/>
                  </a:cubicBezTo>
                  <a:cubicBezTo>
                    <a:pt x="1191" y="7514"/>
                    <a:pt x="375" y="8797"/>
                    <a:pt x="375" y="10204"/>
                  </a:cubicBezTo>
                  <a:lnTo>
                    <a:pt x="375" y="13380"/>
                  </a:lnTo>
                  <a:lnTo>
                    <a:pt x="298" y="13380"/>
                  </a:lnTo>
                  <a:cubicBezTo>
                    <a:pt x="0" y="13380"/>
                    <a:pt x="0" y="13827"/>
                    <a:pt x="298" y="13827"/>
                  </a:cubicBezTo>
                  <a:lnTo>
                    <a:pt x="7725" y="13827"/>
                  </a:lnTo>
                  <a:cubicBezTo>
                    <a:pt x="8023" y="13827"/>
                    <a:pt x="8023" y="13380"/>
                    <a:pt x="7725" y="13380"/>
                  </a:cubicBezTo>
                  <a:lnTo>
                    <a:pt x="7653" y="13380"/>
                  </a:lnTo>
                  <a:lnTo>
                    <a:pt x="7653" y="10204"/>
                  </a:lnTo>
                  <a:cubicBezTo>
                    <a:pt x="7648" y="8797"/>
                    <a:pt x="6831" y="7514"/>
                    <a:pt x="5558" y="6914"/>
                  </a:cubicBezTo>
                  <a:cubicBezTo>
                    <a:pt x="6831" y="6308"/>
                    <a:pt x="7648" y="5026"/>
                    <a:pt x="7653" y="3618"/>
                  </a:cubicBezTo>
                  <a:lnTo>
                    <a:pt x="7653" y="443"/>
                  </a:lnTo>
                  <a:lnTo>
                    <a:pt x="7725" y="443"/>
                  </a:lnTo>
                  <a:cubicBezTo>
                    <a:pt x="8023" y="443"/>
                    <a:pt x="8023" y="1"/>
                    <a:pt x="772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45"/>
            <p:cNvSpPr/>
            <p:nvPr/>
          </p:nvSpPr>
          <p:spPr>
            <a:xfrm>
              <a:off x="2513055" y="4398135"/>
              <a:ext cx="139880" cy="108856"/>
            </a:xfrm>
            <a:custGeom>
              <a:avLst/>
              <a:gdLst/>
              <a:ahLst/>
              <a:cxnLst/>
              <a:rect l="l" t="t" r="r" b="b"/>
              <a:pathLst>
                <a:path w="5343" h="4158" extrusionOk="0">
                  <a:moveTo>
                    <a:pt x="260" y="0"/>
                  </a:moveTo>
                  <a:cubicBezTo>
                    <a:pt x="111" y="0"/>
                    <a:pt x="0" y="149"/>
                    <a:pt x="48" y="288"/>
                  </a:cubicBezTo>
                  <a:cubicBezTo>
                    <a:pt x="322" y="1191"/>
                    <a:pt x="1038" y="1888"/>
                    <a:pt x="1946" y="2133"/>
                  </a:cubicBezTo>
                  <a:cubicBezTo>
                    <a:pt x="2114" y="2176"/>
                    <a:pt x="2278" y="2210"/>
                    <a:pt x="2450" y="2224"/>
                  </a:cubicBezTo>
                  <a:lnTo>
                    <a:pt x="2450" y="3935"/>
                  </a:lnTo>
                  <a:cubicBezTo>
                    <a:pt x="2450" y="4083"/>
                    <a:pt x="2561" y="4158"/>
                    <a:pt x="2671" y="4158"/>
                  </a:cubicBezTo>
                  <a:cubicBezTo>
                    <a:pt x="2782" y="4158"/>
                    <a:pt x="2892" y="4083"/>
                    <a:pt x="2892" y="3935"/>
                  </a:cubicBezTo>
                  <a:lnTo>
                    <a:pt x="2892" y="2224"/>
                  </a:lnTo>
                  <a:cubicBezTo>
                    <a:pt x="3065" y="2210"/>
                    <a:pt x="3234" y="2176"/>
                    <a:pt x="3397" y="2133"/>
                  </a:cubicBezTo>
                  <a:cubicBezTo>
                    <a:pt x="4305" y="1888"/>
                    <a:pt x="5021" y="1191"/>
                    <a:pt x="5299" y="288"/>
                  </a:cubicBezTo>
                  <a:cubicBezTo>
                    <a:pt x="5343" y="149"/>
                    <a:pt x="5232" y="0"/>
                    <a:pt x="5083" y="0"/>
                  </a:cubicBezTo>
                  <a:lnTo>
                    <a:pt x="3089" y="0"/>
                  </a:lnTo>
                  <a:cubicBezTo>
                    <a:pt x="2792" y="0"/>
                    <a:pt x="2792" y="447"/>
                    <a:pt x="3089" y="447"/>
                  </a:cubicBezTo>
                  <a:lnTo>
                    <a:pt x="4761" y="447"/>
                  </a:lnTo>
                  <a:cubicBezTo>
                    <a:pt x="4478" y="1067"/>
                    <a:pt x="3940" y="1523"/>
                    <a:pt x="3282" y="1701"/>
                  </a:cubicBezTo>
                  <a:cubicBezTo>
                    <a:pt x="3082" y="1758"/>
                    <a:pt x="2877" y="1787"/>
                    <a:pt x="2671" y="1787"/>
                  </a:cubicBezTo>
                  <a:cubicBezTo>
                    <a:pt x="2466" y="1787"/>
                    <a:pt x="2261" y="1758"/>
                    <a:pt x="2061" y="1701"/>
                  </a:cubicBezTo>
                  <a:cubicBezTo>
                    <a:pt x="1403" y="1523"/>
                    <a:pt x="865" y="1067"/>
                    <a:pt x="582" y="447"/>
                  </a:cubicBezTo>
                  <a:lnTo>
                    <a:pt x="2254" y="447"/>
                  </a:lnTo>
                  <a:cubicBezTo>
                    <a:pt x="2551" y="447"/>
                    <a:pt x="2551" y="0"/>
                    <a:pt x="225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45"/>
            <p:cNvSpPr/>
            <p:nvPr/>
          </p:nvSpPr>
          <p:spPr>
            <a:xfrm>
              <a:off x="2510908" y="4529532"/>
              <a:ext cx="143781" cy="99013"/>
            </a:xfrm>
            <a:custGeom>
              <a:avLst/>
              <a:gdLst/>
              <a:ahLst/>
              <a:cxnLst/>
              <a:rect l="l" t="t" r="r" b="b"/>
              <a:pathLst>
                <a:path w="5492" h="3782" extrusionOk="0">
                  <a:moveTo>
                    <a:pt x="2092" y="1"/>
                  </a:moveTo>
                  <a:cubicBezTo>
                    <a:pt x="2071" y="1"/>
                    <a:pt x="2048" y="4"/>
                    <a:pt x="2023" y="11"/>
                  </a:cubicBezTo>
                  <a:cubicBezTo>
                    <a:pt x="832" y="342"/>
                    <a:pt x="6" y="1423"/>
                    <a:pt x="1" y="2663"/>
                  </a:cubicBezTo>
                  <a:lnTo>
                    <a:pt x="1" y="3561"/>
                  </a:lnTo>
                  <a:cubicBezTo>
                    <a:pt x="1" y="3686"/>
                    <a:pt x="102" y="3782"/>
                    <a:pt x="227" y="3782"/>
                  </a:cubicBezTo>
                  <a:lnTo>
                    <a:pt x="5271" y="3782"/>
                  </a:lnTo>
                  <a:cubicBezTo>
                    <a:pt x="5391" y="3782"/>
                    <a:pt x="5492" y="3686"/>
                    <a:pt x="5492" y="3561"/>
                  </a:cubicBezTo>
                  <a:lnTo>
                    <a:pt x="5492" y="2663"/>
                  </a:lnTo>
                  <a:cubicBezTo>
                    <a:pt x="5492" y="1428"/>
                    <a:pt x="4670" y="342"/>
                    <a:pt x="3479" y="11"/>
                  </a:cubicBezTo>
                  <a:cubicBezTo>
                    <a:pt x="3455" y="4"/>
                    <a:pt x="3432" y="1"/>
                    <a:pt x="3410" y="1"/>
                  </a:cubicBezTo>
                  <a:cubicBezTo>
                    <a:pt x="3178" y="1"/>
                    <a:pt x="3100" y="369"/>
                    <a:pt x="3359" y="443"/>
                  </a:cubicBezTo>
                  <a:cubicBezTo>
                    <a:pt x="4358" y="717"/>
                    <a:pt x="5050" y="1625"/>
                    <a:pt x="5050" y="2658"/>
                  </a:cubicBezTo>
                  <a:lnTo>
                    <a:pt x="5050" y="3335"/>
                  </a:lnTo>
                  <a:lnTo>
                    <a:pt x="452" y="3335"/>
                  </a:lnTo>
                  <a:lnTo>
                    <a:pt x="452" y="2658"/>
                  </a:lnTo>
                  <a:cubicBezTo>
                    <a:pt x="452" y="1625"/>
                    <a:pt x="1144" y="717"/>
                    <a:pt x="2143" y="443"/>
                  </a:cubicBezTo>
                  <a:cubicBezTo>
                    <a:pt x="2403" y="369"/>
                    <a:pt x="2324" y="1"/>
                    <a:pt x="209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45"/>
            <p:cNvSpPr/>
            <p:nvPr/>
          </p:nvSpPr>
          <p:spPr>
            <a:xfrm>
              <a:off x="2577196" y="4518746"/>
              <a:ext cx="11598" cy="13535"/>
            </a:xfrm>
            <a:custGeom>
              <a:avLst/>
              <a:gdLst/>
              <a:ahLst/>
              <a:cxnLst/>
              <a:rect l="l" t="t" r="r" b="b"/>
              <a:pathLst>
                <a:path w="443" h="517" extrusionOk="0">
                  <a:moveTo>
                    <a:pt x="221" y="0"/>
                  </a:moveTo>
                  <a:cubicBezTo>
                    <a:pt x="97" y="0"/>
                    <a:pt x="0" y="101"/>
                    <a:pt x="0" y="221"/>
                  </a:cubicBezTo>
                  <a:lnTo>
                    <a:pt x="0" y="293"/>
                  </a:lnTo>
                  <a:cubicBezTo>
                    <a:pt x="0" y="442"/>
                    <a:pt x="111" y="517"/>
                    <a:pt x="221" y="517"/>
                  </a:cubicBezTo>
                  <a:cubicBezTo>
                    <a:pt x="332" y="517"/>
                    <a:pt x="442" y="442"/>
                    <a:pt x="442" y="293"/>
                  </a:cubicBezTo>
                  <a:lnTo>
                    <a:pt x="442" y="221"/>
                  </a:lnTo>
                  <a:cubicBezTo>
                    <a:pt x="442" y="96"/>
                    <a:pt x="346" y="0"/>
                    <a:pt x="22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6" name="Google Shape;1486;p45"/>
          <p:cNvGrpSpPr/>
          <p:nvPr/>
        </p:nvGrpSpPr>
        <p:grpSpPr>
          <a:xfrm>
            <a:off x="3518969" y="2704349"/>
            <a:ext cx="347827" cy="345602"/>
            <a:chOff x="3518969" y="2909749"/>
            <a:chExt cx="347827" cy="345602"/>
          </a:xfrm>
        </p:grpSpPr>
        <p:sp>
          <p:nvSpPr>
            <p:cNvPr id="1487" name="Google Shape;1487;p45"/>
            <p:cNvSpPr/>
            <p:nvPr/>
          </p:nvSpPr>
          <p:spPr>
            <a:xfrm>
              <a:off x="3670760" y="2915718"/>
              <a:ext cx="192344" cy="188496"/>
            </a:xfrm>
            <a:custGeom>
              <a:avLst/>
              <a:gdLst/>
              <a:ahLst/>
              <a:cxnLst/>
              <a:rect l="l" t="t" r="r" b="b"/>
              <a:pathLst>
                <a:path w="7347" h="7200" extrusionOk="0">
                  <a:moveTo>
                    <a:pt x="6520" y="0"/>
                  </a:moveTo>
                  <a:cubicBezTo>
                    <a:pt x="6326" y="0"/>
                    <a:pt x="6133" y="74"/>
                    <a:pt x="5987" y="220"/>
                  </a:cubicBezTo>
                  <a:lnTo>
                    <a:pt x="299" y="5913"/>
                  </a:lnTo>
                  <a:cubicBezTo>
                    <a:pt x="1" y="6206"/>
                    <a:pt x="1" y="6686"/>
                    <a:pt x="294" y="6979"/>
                  </a:cubicBezTo>
                  <a:cubicBezTo>
                    <a:pt x="443" y="7126"/>
                    <a:pt x="636" y="7199"/>
                    <a:pt x="829" y="7199"/>
                  </a:cubicBezTo>
                  <a:cubicBezTo>
                    <a:pt x="1023" y="7199"/>
                    <a:pt x="1216" y="7126"/>
                    <a:pt x="1365" y="6979"/>
                  </a:cubicBezTo>
                  <a:lnTo>
                    <a:pt x="7053" y="1291"/>
                  </a:lnTo>
                  <a:cubicBezTo>
                    <a:pt x="7346" y="994"/>
                    <a:pt x="7346" y="518"/>
                    <a:pt x="7053" y="220"/>
                  </a:cubicBezTo>
                  <a:cubicBezTo>
                    <a:pt x="6907" y="74"/>
                    <a:pt x="6713" y="0"/>
                    <a:pt x="652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45"/>
            <p:cNvSpPr/>
            <p:nvPr/>
          </p:nvSpPr>
          <p:spPr>
            <a:xfrm>
              <a:off x="3681075" y="2928913"/>
              <a:ext cx="183155" cy="178024"/>
            </a:xfrm>
            <a:custGeom>
              <a:avLst/>
              <a:gdLst/>
              <a:ahLst/>
              <a:cxnLst/>
              <a:rect l="l" t="t" r="r" b="b"/>
              <a:pathLst>
                <a:path w="6996" h="6800" extrusionOk="0">
                  <a:moveTo>
                    <a:pt x="6506" y="0"/>
                  </a:moveTo>
                  <a:cubicBezTo>
                    <a:pt x="6348" y="0"/>
                    <a:pt x="6193" y="91"/>
                    <a:pt x="6126" y="254"/>
                  </a:cubicBezTo>
                  <a:lnTo>
                    <a:pt x="438" y="5942"/>
                  </a:lnTo>
                  <a:cubicBezTo>
                    <a:pt x="111" y="6029"/>
                    <a:pt x="1" y="6437"/>
                    <a:pt x="241" y="6672"/>
                  </a:cubicBezTo>
                  <a:cubicBezTo>
                    <a:pt x="328" y="6759"/>
                    <a:pt x="438" y="6800"/>
                    <a:pt x="547" y="6800"/>
                  </a:cubicBezTo>
                  <a:cubicBezTo>
                    <a:pt x="734" y="6800"/>
                    <a:pt x="917" y="6681"/>
                    <a:pt x="971" y="6475"/>
                  </a:cubicBezTo>
                  <a:lnTo>
                    <a:pt x="6659" y="787"/>
                  </a:lnTo>
                  <a:cubicBezTo>
                    <a:pt x="6928" y="672"/>
                    <a:pt x="6995" y="326"/>
                    <a:pt x="6794" y="120"/>
                  </a:cubicBezTo>
                  <a:cubicBezTo>
                    <a:pt x="6712" y="38"/>
                    <a:pt x="6609" y="0"/>
                    <a:pt x="650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45"/>
            <p:cNvSpPr/>
            <p:nvPr/>
          </p:nvSpPr>
          <p:spPr>
            <a:xfrm>
              <a:off x="3550280" y="3012322"/>
              <a:ext cx="216980" cy="214414"/>
            </a:xfrm>
            <a:custGeom>
              <a:avLst/>
              <a:gdLst/>
              <a:ahLst/>
              <a:cxnLst/>
              <a:rect l="l" t="t" r="r" b="b"/>
              <a:pathLst>
                <a:path w="8288" h="8190" extrusionOk="0">
                  <a:moveTo>
                    <a:pt x="6326" y="0"/>
                  </a:moveTo>
                  <a:cubicBezTo>
                    <a:pt x="6008" y="0"/>
                    <a:pt x="5671" y="77"/>
                    <a:pt x="5333" y="248"/>
                  </a:cubicBezTo>
                  <a:cubicBezTo>
                    <a:pt x="4417" y="706"/>
                    <a:pt x="2047" y="1783"/>
                    <a:pt x="705" y="1783"/>
                  </a:cubicBezTo>
                  <a:cubicBezTo>
                    <a:pt x="413" y="1783"/>
                    <a:pt x="169" y="1732"/>
                    <a:pt x="0" y="1613"/>
                  </a:cubicBezTo>
                  <a:lnTo>
                    <a:pt x="0" y="1613"/>
                  </a:lnTo>
                  <a:lnTo>
                    <a:pt x="6582" y="8189"/>
                  </a:lnTo>
                  <a:cubicBezTo>
                    <a:pt x="5909" y="7243"/>
                    <a:pt x="7384" y="3971"/>
                    <a:pt x="7942" y="2857"/>
                  </a:cubicBezTo>
                  <a:cubicBezTo>
                    <a:pt x="8287" y="2165"/>
                    <a:pt x="8254" y="1497"/>
                    <a:pt x="7980" y="979"/>
                  </a:cubicBezTo>
                  <a:cubicBezTo>
                    <a:pt x="7667" y="393"/>
                    <a:pt x="7045" y="0"/>
                    <a:pt x="632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45"/>
            <p:cNvSpPr/>
            <p:nvPr/>
          </p:nvSpPr>
          <p:spPr>
            <a:xfrm>
              <a:off x="3570151" y="3032167"/>
              <a:ext cx="197240" cy="194570"/>
            </a:xfrm>
            <a:custGeom>
              <a:avLst/>
              <a:gdLst/>
              <a:ahLst/>
              <a:cxnLst/>
              <a:rect l="l" t="t" r="r" b="b"/>
              <a:pathLst>
                <a:path w="7534" h="7432" extrusionOk="0">
                  <a:moveTo>
                    <a:pt x="6325" y="0"/>
                  </a:moveTo>
                  <a:cubicBezTo>
                    <a:pt x="6007" y="0"/>
                    <a:pt x="5670" y="76"/>
                    <a:pt x="5333" y="245"/>
                  </a:cubicBezTo>
                  <a:cubicBezTo>
                    <a:pt x="4414" y="702"/>
                    <a:pt x="2049" y="1781"/>
                    <a:pt x="707" y="1781"/>
                  </a:cubicBezTo>
                  <a:cubicBezTo>
                    <a:pt x="414" y="1781"/>
                    <a:pt x="170" y="1729"/>
                    <a:pt x="0" y="1609"/>
                  </a:cubicBezTo>
                  <a:lnTo>
                    <a:pt x="0" y="1609"/>
                  </a:lnTo>
                  <a:lnTo>
                    <a:pt x="5823" y="7431"/>
                  </a:lnTo>
                  <a:cubicBezTo>
                    <a:pt x="5150" y="6485"/>
                    <a:pt x="6625" y="3213"/>
                    <a:pt x="7183" y="2099"/>
                  </a:cubicBezTo>
                  <a:cubicBezTo>
                    <a:pt x="7533" y="1407"/>
                    <a:pt x="7495" y="739"/>
                    <a:pt x="7221" y="221"/>
                  </a:cubicBezTo>
                  <a:cubicBezTo>
                    <a:pt x="6956" y="80"/>
                    <a:pt x="6651" y="0"/>
                    <a:pt x="632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45"/>
            <p:cNvSpPr/>
            <p:nvPr/>
          </p:nvSpPr>
          <p:spPr>
            <a:xfrm>
              <a:off x="3528263" y="3038371"/>
              <a:ext cx="212215" cy="208262"/>
            </a:xfrm>
            <a:custGeom>
              <a:avLst/>
              <a:gdLst/>
              <a:ahLst/>
              <a:cxnLst/>
              <a:rect l="l" t="t" r="r" b="b"/>
              <a:pathLst>
                <a:path w="8106" h="7955" extrusionOk="0">
                  <a:moveTo>
                    <a:pt x="794" y="0"/>
                  </a:moveTo>
                  <a:cubicBezTo>
                    <a:pt x="646" y="0"/>
                    <a:pt x="497" y="45"/>
                    <a:pt x="371" y="137"/>
                  </a:cubicBezTo>
                  <a:cubicBezTo>
                    <a:pt x="87" y="349"/>
                    <a:pt x="1" y="738"/>
                    <a:pt x="164" y="1050"/>
                  </a:cubicBezTo>
                  <a:cubicBezTo>
                    <a:pt x="198" y="1113"/>
                    <a:pt x="241" y="1170"/>
                    <a:pt x="289" y="1218"/>
                  </a:cubicBezTo>
                  <a:lnTo>
                    <a:pt x="6818" y="7747"/>
                  </a:lnTo>
                  <a:cubicBezTo>
                    <a:pt x="6958" y="7885"/>
                    <a:pt x="7142" y="7955"/>
                    <a:pt x="7324" y="7955"/>
                  </a:cubicBezTo>
                  <a:cubicBezTo>
                    <a:pt x="7504" y="7955"/>
                    <a:pt x="7684" y="7887"/>
                    <a:pt x="7822" y="7752"/>
                  </a:cubicBezTo>
                  <a:lnTo>
                    <a:pt x="7827" y="7742"/>
                  </a:lnTo>
                  <a:cubicBezTo>
                    <a:pt x="8105" y="7463"/>
                    <a:pt x="8105" y="7012"/>
                    <a:pt x="7827" y="6733"/>
                  </a:cubicBezTo>
                  <a:lnTo>
                    <a:pt x="1303" y="209"/>
                  </a:lnTo>
                  <a:cubicBezTo>
                    <a:pt x="1164" y="71"/>
                    <a:pt x="979" y="0"/>
                    <a:pt x="79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45"/>
            <p:cNvSpPr/>
            <p:nvPr/>
          </p:nvSpPr>
          <p:spPr>
            <a:xfrm>
              <a:off x="3532556" y="3060494"/>
              <a:ext cx="200486" cy="186140"/>
            </a:xfrm>
            <a:custGeom>
              <a:avLst/>
              <a:gdLst/>
              <a:ahLst/>
              <a:cxnLst/>
              <a:rect l="l" t="t" r="r" b="b"/>
              <a:pathLst>
                <a:path w="7658" h="7110" extrusionOk="0">
                  <a:moveTo>
                    <a:pt x="500" y="0"/>
                  </a:moveTo>
                  <a:cubicBezTo>
                    <a:pt x="319" y="0"/>
                    <a:pt x="139" y="69"/>
                    <a:pt x="0" y="205"/>
                  </a:cubicBezTo>
                  <a:cubicBezTo>
                    <a:pt x="34" y="268"/>
                    <a:pt x="77" y="325"/>
                    <a:pt x="125" y="373"/>
                  </a:cubicBezTo>
                  <a:lnTo>
                    <a:pt x="6654" y="6902"/>
                  </a:lnTo>
                  <a:cubicBezTo>
                    <a:pt x="6794" y="7040"/>
                    <a:pt x="6978" y="7110"/>
                    <a:pt x="7160" y="7110"/>
                  </a:cubicBezTo>
                  <a:cubicBezTo>
                    <a:pt x="7340" y="7110"/>
                    <a:pt x="7520" y="7042"/>
                    <a:pt x="7658" y="6907"/>
                  </a:cubicBezTo>
                  <a:cubicBezTo>
                    <a:pt x="7624" y="6844"/>
                    <a:pt x="7581" y="6787"/>
                    <a:pt x="7533" y="6739"/>
                  </a:cubicBezTo>
                  <a:lnTo>
                    <a:pt x="1004" y="210"/>
                  </a:lnTo>
                  <a:cubicBezTo>
                    <a:pt x="864" y="70"/>
                    <a:pt x="682" y="0"/>
                    <a:pt x="50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45"/>
            <p:cNvSpPr/>
            <p:nvPr/>
          </p:nvSpPr>
          <p:spPr>
            <a:xfrm>
              <a:off x="3564653" y="3174665"/>
              <a:ext cx="38851" cy="35317"/>
            </a:xfrm>
            <a:custGeom>
              <a:avLst/>
              <a:gdLst/>
              <a:ahLst/>
              <a:cxnLst/>
              <a:rect l="l" t="t" r="r" b="b"/>
              <a:pathLst>
                <a:path w="1484" h="1349" extrusionOk="0">
                  <a:moveTo>
                    <a:pt x="769" y="1"/>
                  </a:moveTo>
                  <a:cubicBezTo>
                    <a:pt x="480" y="1"/>
                    <a:pt x="192" y="177"/>
                    <a:pt x="110" y="518"/>
                  </a:cubicBezTo>
                  <a:cubicBezTo>
                    <a:pt x="1" y="985"/>
                    <a:pt x="375" y="1348"/>
                    <a:pt x="773" y="1348"/>
                  </a:cubicBezTo>
                  <a:cubicBezTo>
                    <a:pt x="937" y="1348"/>
                    <a:pt x="1104" y="1287"/>
                    <a:pt x="1243" y="1148"/>
                  </a:cubicBezTo>
                  <a:cubicBezTo>
                    <a:pt x="1421" y="970"/>
                    <a:pt x="1484" y="701"/>
                    <a:pt x="1407" y="461"/>
                  </a:cubicBezTo>
                  <a:cubicBezTo>
                    <a:pt x="1303" y="151"/>
                    <a:pt x="1036" y="1"/>
                    <a:pt x="7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45"/>
            <p:cNvSpPr/>
            <p:nvPr/>
          </p:nvSpPr>
          <p:spPr>
            <a:xfrm>
              <a:off x="3581382" y="3183513"/>
              <a:ext cx="22122" cy="21808"/>
            </a:xfrm>
            <a:custGeom>
              <a:avLst/>
              <a:gdLst/>
              <a:ahLst/>
              <a:cxnLst/>
              <a:rect l="l" t="t" r="r" b="b"/>
              <a:pathLst>
                <a:path w="845" h="833" extrusionOk="0">
                  <a:moveTo>
                    <a:pt x="474" y="0"/>
                  </a:moveTo>
                  <a:cubicBezTo>
                    <a:pt x="292" y="0"/>
                    <a:pt x="115" y="118"/>
                    <a:pt x="66" y="320"/>
                  </a:cubicBezTo>
                  <a:cubicBezTo>
                    <a:pt x="1" y="590"/>
                    <a:pt x="211" y="833"/>
                    <a:pt x="468" y="833"/>
                  </a:cubicBezTo>
                  <a:cubicBezTo>
                    <a:pt x="513" y="833"/>
                    <a:pt x="558" y="825"/>
                    <a:pt x="604" y="810"/>
                  </a:cubicBezTo>
                  <a:cubicBezTo>
                    <a:pt x="782" y="632"/>
                    <a:pt x="845" y="363"/>
                    <a:pt x="768" y="123"/>
                  </a:cubicBezTo>
                  <a:cubicBezTo>
                    <a:pt x="684" y="39"/>
                    <a:pt x="578" y="0"/>
                    <a:pt x="47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45"/>
            <p:cNvSpPr/>
            <p:nvPr/>
          </p:nvSpPr>
          <p:spPr>
            <a:xfrm>
              <a:off x="3521613" y="2909749"/>
              <a:ext cx="345183" cy="342879"/>
            </a:xfrm>
            <a:custGeom>
              <a:avLst/>
              <a:gdLst/>
              <a:ahLst/>
              <a:cxnLst/>
              <a:rect l="l" t="t" r="r" b="b"/>
              <a:pathLst>
                <a:path w="13185" h="13097" extrusionOk="0">
                  <a:moveTo>
                    <a:pt x="2411" y="10353"/>
                  </a:moveTo>
                  <a:cubicBezTo>
                    <a:pt x="2519" y="10353"/>
                    <a:pt x="2629" y="10393"/>
                    <a:pt x="2719" y="10484"/>
                  </a:cubicBezTo>
                  <a:cubicBezTo>
                    <a:pt x="2892" y="10652"/>
                    <a:pt x="2892" y="10930"/>
                    <a:pt x="2724" y="11103"/>
                  </a:cubicBezTo>
                  <a:lnTo>
                    <a:pt x="2719" y="11108"/>
                  </a:lnTo>
                  <a:cubicBezTo>
                    <a:pt x="2630" y="11196"/>
                    <a:pt x="2520" y="11236"/>
                    <a:pt x="2413" y="11236"/>
                  </a:cubicBezTo>
                  <a:cubicBezTo>
                    <a:pt x="2187" y="11236"/>
                    <a:pt x="1970" y="11060"/>
                    <a:pt x="1970" y="10796"/>
                  </a:cubicBezTo>
                  <a:cubicBezTo>
                    <a:pt x="1970" y="10529"/>
                    <a:pt x="2185" y="10353"/>
                    <a:pt x="2411" y="10353"/>
                  </a:cubicBezTo>
                  <a:close/>
                  <a:moveTo>
                    <a:pt x="12216" y="1"/>
                  </a:moveTo>
                  <a:cubicBezTo>
                    <a:pt x="11967" y="1"/>
                    <a:pt x="11716" y="94"/>
                    <a:pt x="11520" y="290"/>
                  </a:cubicBezTo>
                  <a:lnTo>
                    <a:pt x="8037" y="3777"/>
                  </a:lnTo>
                  <a:cubicBezTo>
                    <a:pt x="7830" y="3720"/>
                    <a:pt x="7618" y="3692"/>
                    <a:pt x="7407" y="3692"/>
                  </a:cubicBezTo>
                  <a:cubicBezTo>
                    <a:pt x="7033" y="3692"/>
                    <a:pt x="6662" y="3782"/>
                    <a:pt x="6327" y="3960"/>
                  </a:cubicBezTo>
                  <a:cubicBezTo>
                    <a:pt x="6092" y="4075"/>
                    <a:pt x="5462" y="4378"/>
                    <a:pt x="4703" y="4690"/>
                  </a:cubicBezTo>
                  <a:cubicBezTo>
                    <a:pt x="4460" y="4797"/>
                    <a:pt x="4562" y="5135"/>
                    <a:pt x="4786" y="5135"/>
                  </a:cubicBezTo>
                  <a:cubicBezTo>
                    <a:pt x="4814" y="5135"/>
                    <a:pt x="4845" y="5129"/>
                    <a:pt x="4876" y="5118"/>
                  </a:cubicBezTo>
                  <a:cubicBezTo>
                    <a:pt x="5650" y="4805"/>
                    <a:pt x="6293" y="4493"/>
                    <a:pt x="6534" y="4373"/>
                  </a:cubicBezTo>
                  <a:cubicBezTo>
                    <a:pt x="6841" y="4218"/>
                    <a:pt x="7145" y="4148"/>
                    <a:pt x="7430" y="4148"/>
                  </a:cubicBezTo>
                  <a:cubicBezTo>
                    <a:pt x="8624" y="4148"/>
                    <a:pt x="9489" y="5367"/>
                    <a:pt x="8830" y="6669"/>
                  </a:cubicBezTo>
                  <a:cubicBezTo>
                    <a:pt x="8388" y="7563"/>
                    <a:pt x="7999" y="8490"/>
                    <a:pt x="7677" y="9432"/>
                  </a:cubicBezTo>
                  <a:cubicBezTo>
                    <a:pt x="7547" y="9816"/>
                    <a:pt x="7442" y="10205"/>
                    <a:pt x="7360" y="10599"/>
                  </a:cubicBezTo>
                  <a:lnTo>
                    <a:pt x="2609" y="5843"/>
                  </a:lnTo>
                  <a:cubicBezTo>
                    <a:pt x="3080" y="5742"/>
                    <a:pt x="3541" y="5612"/>
                    <a:pt x="3992" y="5449"/>
                  </a:cubicBezTo>
                  <a:cubicBezTo>
                    <a:pt x="4237" y="5348"/>
                    <a:pt x="4144" y="5001"/>
                    <a:pt x="3915" y="5001"/>
                  </a:cubicBezTo>
                  <a:cubicBezTo>
                    <a:pt x="3892" y="5001"/>
                    <a:pt x="3868" y="5005"/>
                    <a:pt x="3843" y="5012"/>
                  </a:cubicBezTo>
                  <a:cubicBezTo>
                    <a:pt x="3123" y="5262"/>
                    <a:pt x="2594" y="5387"/>
                    <a:pt x="2205" y="5439"/>
                  </a:cubicBezTo>
                  <a:lnTo>
                    <a:pt x="1720" y="4954"/>
                  </a:lnTo>
                  <a:cubicBezTo>
                    <a:pt x="1537" y="4769"/>
                    <a:pt x="1294" y="4674"/>
                    <a:pt x="1049" y="4674"/>
                  </a:cubicBezTo>
                  <a:cubicBezTo>
                    <a:pt x="869" y="4674"/>
                    <a:pt x="687" y="4725"/>
                    <a:pt x="529" y="4829"/>
                  </a:cubicBezTo>
                  <a:cubicBezTo>
                    <a:pt x="154" y="5074"/>
                    <a:pt x="0" y="5555"/>
                    <a:pt x="168" y="5973"/>
                  </a:cubicBezTo>
                  <a:cubicBezTo>
                    <a:pt x="205" y="6085"/>
                    <a:pt x="290" y="6132"/>
                    <a:pt x="377" y="6132"/>
                  </a:cubicBezTo>
                  <a:cubicBezTo>
                    <a:pt x="529" y="6132"/>
                    <a:pt x="686" y="5989"/>
                    <a:pt x="601" y="5800"/>
                  </a:cubicBezTo>
                  <a:cubicBezTo>
                    <a:pt x="461" y="5450"/>
                    <a:pt x="746" y="5142"/>
                    <a:pt x="1055" y="5142"/>
                  </a:cubicBezTo>
                  <a:cubicBezTo>
                    <a:pt x="1172" y="5142"/>
                    <a:pt x="1291" y="5185"/>
                    <a:pt x="1393" y="5286"/>
                  </a:cubicBezTo>
                  <a:lnTo>
                    <a:pt x="7917" y="11810"/>
                  </a:lnTo>
                  <a:cubicBezTo>
                    <a:pt x="8105" y="12002"/>
                    <a:pt x="8105" y="12304"/>
                    <a:pt x="7917" y="12492"/>
                  </a:cubicBezTo>
                  <a:cubicBezTo>
                    <a:pt x="7823" y="12588"/>
                    <a:pt x="7698" y="12636"/>
                    <a:pt x="7574" y="12636"/>
                  </a:cubicBezTo>
                  <a:cubicBezTo>
                    <a:pt x="7451" y="12636"/>
                    <a:pt x="7328" y="12590"/>
                    <a:pt x="7235" y="12497"/>
                  </a:cubicBezTo>
                  <a:lnTo>
                    <a:pt x="1153" y="6415"/>
                  </a:lnTo>
                  <a:cubicBezTo>
                    <a:pt x="1101" y="6355"/>
                    <a:pt x="1041" y="6330"/>
                    <a:pt x="983" y="6330"/>
                  </a:cubicBezTo>
                  <a:cubicBezTo>
                    <a:pt x="799" y="6330"/>
                    <a:pt x="638" y="6577"/>
                    <a:pt x="831" y="6741"/>
                  </a:cubicBezTo>
                  <a:lnTo>
                    <a:pt x="3483" y="9393"/>
                  </a:lnTo>
                  <a:lnTo>
                    <a:pt x="2868" y="10008"/>
                  </a:lnTo>
                  <a:cubicBezTo>
                    <a:pt x="2725" y="9926"/>
                    <a:pt x="2568" y="9887"/>
                    <a:pt x="2412" y="9887"/>
                  </a:cubicBezTo>
                  <a:cubicBezTo>
                    <a:pt x="2139" y="9887"/>
                    <a:pt x="1871" y="10009"/>
                    <a:pt x="1696" y="10239"/>
                  </a:cubicBezTo>
                  <a:cubicBezTo>
                    <a:pt x="1417" y="10599"/>
                    <a:pt x="1451" y="11108"/>
                    <a:pt x="1773" y="11430"/>
                  </a:cubicBezTo>
                  <a:cubicBezTo>
                    <a:pt x="1949" y="11606"/>
                    <a:pt x="2180" y="11696"/>
                    <a:pt x="2413" y="11696"/>
                  </a:cubicBezTo>
                  <a:cubicBezTo>
                    <a:pt x="2606" y="11696"/>
                    <a:pt x="2801" y="11633"/>
                    <a:pt x="2964" y="11507"/>
                  </a:cubicBezTo>
                  <a:cubicBezTo>
                    <a:pt x="3325" y="11233"/>
                    <a:pt x="3421" y="10729"/>
                    <a:pt x="3195" y="10335"/>
                  </a:cubicBezTo>
                  <a:lnTo>
                    <a:pt x="3810" y="9720"/>
                  </a:lnTo>
                  <a:lnTo>
                    <a:pt x="6908" y="12823"/>
                  </a:lnTo>
                  <a:cubicBezTo>
                    <a:pt x="7093" y="13005"/>
                    <a:pt x="7334" y="13096"/>
                    <a:pt x="7576" y="13096"/>
                  </a:cubicBezTo>
                  <a:cubicBezTo>
                    <a:pt x="7820" y="13096"/>
                    <a:pt x="8063" y="13004"/>
                    <a:pt x="8249" y="12818"/>
                  </a:cubicBezTo>
                  <a:cubicBezTo>
                    <a:pt x="8619" y="12453"/>
                    <a:pt x="8619" y="11853"/>
                    <a:pt x="8249" y="11483"/>
                  </a:cubicBezTo>
                  <a:lnTo>
                    <a:pt x="8244" y="11488"/>
                  </a:lnTo>
                  <a:lnTo>
                    <a:pt x="7763" y="11002"/>
                  </a:lnTo>
                  <a:cubicBezTo>
                    <a:pt x="7903" y="9931"/>
                    <a:pt x="8542" y="8293"/>
                    <a:pt x="9243" y="6881"/>
                  </a:cubicBezTo>
                  <a:cubicBezTo>
                    <a:pt x="9531" y="6304"/>
                    <a:pt x="9594" y="5699"/>
                    <a:pt x="9435" y="5166"/>
                  </a:cubicBezTo>
                  <a:cubicBezTo>
                    <a:pt x="13139" y="1457"/>
                    <a:pt x="12923" y="1678"/>
                    <a:pt x="12961" y="1635"/>
                  </a:cubicBezTo>
                  <a:cubicBezTo>
                    <a:pt x="13129" y="1460"/>
                    <a:pt x="12966" y="1235"/>
                    <a:pt x="12788" y="1235"/>
                  </a:cubicBezTo>
                  <a:cubicBezTo>
                    <a:pt x="12726" y="1235"/>
                    <a:pt x="12663" y="1262"/>
                    <a:pt x="12611" y="1327"/>
                  </a:cubicBezTo>
                  <a:cubicBezTo>
                    <a:pt x="12592" y="1356"/>
                    <a:pt x="12813" y="1130"/>
                    <a:pt x="9234" y="4709"/>
                  </a:cubicBezTo>
                  <a:cubicBezTo>
                    <a:pt x="9051" y="4407"/>
                    <a:pt x="8796" y="4152"/>
                    <a:pt x="8494" y="3974"/>
                  </a:cubicBezTo>
                  <a:lnTo>
                    <a:pt x="11847" y="616"/>
                  </a:lnTo>
                  <a:cubicBezTo>
                    <a:pt x="11950" y="513"/>
                    <a:pt x="12083" y="463"/>
                    <a:pt x="12216" y="463"/>
                  </a:cubicBezTo>
                  <a:cubicBezTo>
                    <a:pt x="12397" y="463"/>
                    <a:pt x="12576" y="556"/>
                    <a:pt x="12673" y="732"/>
                  </a:cubicBezTo>
                  <a:cubicBezTo>
                    <a:pt x="12721" y="818"/>
                    <a:pt x="12794" y="855"/>
                    <a:pt x="12868" y="855"/>
                  </a:cubicBezTo>
                  <a:cubicBezTo>
                    <a:pt x="13027" y="855"/>
                    <a:pt x="13185" y="688"/>
                    <a:pt x="13077" y="501"/>
                  </a:cubicBezTo>
                  <a:cubicBezTo>
                    <a:pt x="12891" y="174"/>
                    <a:pt x="12556" y="1"/>
                    <a:pt x="1221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45"/>
            <p:cNvSpPr/>
            <p:nvPr/>
          </p:nvSpPr>
          <p:spPr>
            <a:xfrm>
              <a:off x="3518969" y="2974152"/>
              <a:ext cx="172474" cy="41155"/>
            </a:xfrm>
            <a:custGeom>
              <a:avLst/>
              <a:gdLst/>
              <a:ahLst/>
              <a:cxnLst/>
              <a:rect l="l" t="t" r="r" b="b"/>
              <a:pathLst>
                <a:path w="6588" h="1572" extrusionOk="0">
                  <a:moveTo>
                    <a:pt x="4072" y="1"/>
                  </a:moveTo>
                  <a:cubicBezTo>
                    <a:pt x="2679" y="1"/>
                    <a:pt x="1247" y="407"/>
                    <a:pt x="202" y="1149"/>
                  </a:cubicBezTo>
                  <a:cubicBezTo>
                    <a:pt x="1" y="1295"/>
                    <a:pt x="140" y="1571"/>
                    <a:pt x="335" y="1571"/>
                  </a:cubicBezTo>
                  <a:cubicBezTo>
                    <a:pt x="377" y="1571"/>
                    <a:pt x="422" y="1558"/>
                    <a:pt x="466" y="1529"/>
                  </a:cubicBezTo>
                  <a:cubicBezTo>
                    <a:pt x="1192" y="1015"/>
                    <a:pt x="2157" y="659"/>
                    <a:pt x="3181" y="525"/>
                  </a:cubicBezTo>
                  <a:cubicBezTo>
                    <a:pt x="3480" y="484"/>
                    <a:pt x="3778" y="465"/>
                    <a:pt x="4071" y="465"/>
                  </a:cubicBezTo>
                  <a:cubicBezTo>
                    <a:pt x="4829" y="465"/>
                    <a:pt x="5554" y="596"/>
                    <a:pt x="6173" y="842"/>
                  </a:cubicBezTo>
                  <a:cubicBezTo>
                    <a:pt x="6202" y="852"/>
                    <a:pt x="6230" y="856"/>
                    <a:pt x="6256" y="856"/>
                  </a:cubicBezTo>
                  <a:cubicBezTo>
                    <a:pt x="6478" y="856"/>
                    <a:pt x="6587" y="522"/>
                    <a:pt x="6346" y="414"/>
                  </a:cubicBezTo>
                  <a:cubicBezTo>
                    <a:pt x="5655" y="134"/>
                    <a:pt x="4870" y="1"/>
                    <a:pt x="407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45"/>
            <p:cNvSpPr/>
            <p:nvPr/>
          </p:nvSpPr>
          <p:spPr>
            <a:xfrm>
              <a:off x="3538211" y="2936034"/>
              <a:ext cx="131869" cy="33667"/>
            </a:xfrm>
            <a:custGeom>
              <a:avLst/>
              <a:gdLst/>
              <a:ahLst/>
              <a:cxnLst/>
              <a:rect l="l" t="t" r="r" b="b"/>
              <a:pathLst>
                <a:path w="5037" h="1286" extrusionOk="0">
                  <a:moveTo>
                    <a:pt x="3099" y="0"/>
                  </a:moveTo>
                  <a:cubicBezTo>
                    <a:pt x="2061" y="0"/>
                    <a:pt x="992" y="302"/>
                    <a:pt x="212" y="856"/>
                  </a:cubicBezTo>
                  <a:cubicBezTo>
                    <a:pt x="1" y="1001"/>
                    <a:pt x="143" y="1286"/>
                    <a:pt x="337" y="1286"/>
                  </a:cubicBezTo>
                  <a:cubicBezTo>
                    <a:pt x="382" y="1286"/>
                    <a:pt x="429" y="1271"/>
                    <a:pt x="476" y="1236"/>
                  </a:cubicBezTo>
                  <a:cubicBezTo>
                    <a:pt x="1182" y="734"/>
                    <a:pt x="2159" y="463"/>
                    <a:pt x="3101" y="463"/>
                  </a:cubicBezTo>
                  <a:cubicBezTo>
                    <a:pt x="3638" y="463"/>
                    <a:pt x="4164" y="551"/>
                    <a:pt x="4622" y="736"/>
                  </a:cubicBezTo>
                  <a:cubicBezTo>
                    <a:pt x="4651" y="746"/>
                    <a:pt x="4679" y="751"/>
                    <a:pt x="4705" y="751"/>
                  </a:cubicBezTo>
                  <a:cubicBezTo>
                    <a:pt x="4930" y="751"/>
                    <a:pt x="5036" y="416"/>
                    <a:pt x="4800" y="309"/>
                  </a:cubicBezTo>
                  <a:cubicBezTo>
                    <a:pt x="4284" y="100"/>
                    <a:pt x="3696" y="0"/>
                    <a:pt x="309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45"/>
            <p:cNvSpPr/>
            <p:nvPr/>
          </p:nvSpPr>
          <p:spPr>
            <a:xfrm>
              <a:off x="3759589" y="3087747"/>
              <a:ext cx="52439" cy="167604"/>
            </a:xfrm>
            <a:custGeom>
              <a:avLst/>
              <a:gdLst/>
              <a:ahLst/>
              <a:cxnLst/>
              <a:rect l="l" t="t" r="r" b="b"/>
              <a:pathLst>
                <a:path w="2003" h="6402" extrusionOk="0">
                  <a:moveTo>
                    <a:pt x="1031" y="1"/>
                  </a:moveTo>
                  <a:cubicBezTo>
                    <a:pt x="880" y="1"/>
                    <a:pt x="726" y="145"/>
                    <a:pt x="811" y="331"/>
                  </a:cubicBezTo>
                  <a:cubicBezTo>
                    <a:pt x="1157" y="1187"/>
                    <a:pt x="1268" y="2253"/>
                    <a:pt x="1128" y="3324"/>
                  </a:cubicBezTo>
                  <a:cubicBezTo>
                    <a:pt x="994" y="4348"/>
                    <a:pt x="638" y="5308"/>
                    <a:pt x="124" y="6034"/>
                  </a:cubicBezTo>
                  <a:cubicBezTo>
                    <a:pt x="0" y="6216"/>
                    <a:pt x="155" y="6401"/>
                    <a:pt x="320" y="6401"/>
                  </a:cubicBezTo>
                  <a:cubicBezTo>
                    <a:pt x="385" y="6401"/>
                    <a:pt x="452" y="6372"/>
                    <a:pt x="504" y="6303"/>
                  </a:cubicBezTo>
                  <a:cubicBezTo>
                    <a:pt x="1671" y="4655"/>
                    <a:pt x="2003" y="2051"/>
                    <a:pt x="1239" y="159"/>
                  </a:cubicBezTo>
                  <a:cubicBezTo>
                    <a:pt x="1201" y="47"/>
                    <a:pt x="1116" y="1"/>
                    <a:pt x="103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45"/>
            <p:cNvSpPr/>
            <p:nvPr/>
          </p:nvSpPr>
          <p:spPr>
            <a:xfrm>
              <a:off x="3805116" y="3109057"/>
              <a:ext cx="42752" cy="126947"/>
            </a:xfrm>
            <a:custGeom>
              <a:avLst/>
              <a:gdLst/>
              <a:ahLst/>
              <a:cxnLst/>
              <a:rect l="l" t="t" r="r" b="b"/>
              <a:pathLst>
                <a:path w="1633" h="4849" extrusionOk="0">
                  <a:moveTo>
                    <a:pt x="853" y="1"/>
                  </a:moveTo>
                  <a:cubicBezTo>
                    <a:pt x="702" y="1"/>
                    <a:pt x="548" y="143"/>
                    <a:pt x="634" y="329"/>
                  </a:cubicBezTo>
                  <a:cubicBezTo>
                    <a:pt x="1143" y="1593"/>
                    <a:pt x="922" y="3365"/>
                    <a:pt x="134" y="4475"/>
                  </a:cubicBezTo>
                  <a:cubicBezTo>
                    <a:pt x="0" y="4657"/>
                    <a:pt x="161" y="4849"/>
                    <a:pt x="328" y="4849"/>
                  </a:cubicBezTo>
                  <a:cubicBezTo>
                    <a:pt x="395" y="4849"/>
                    <a:pt x="463" y="4818"/>
                    <a:pt x="514" y="4744"/>
                  </a:cubicBezTo>
                  <a:cubicBezTo>
                    <a:pt x="1388" y="3510"/>
                    <a:pt x="1633" y="1569"/>
                    <a:pt x="1061" y="156"/>
                  </a:cubicBezTo>
                  <a:cubicBezTo>
                    <a:pt x="1023" y="47"/>
                    <a:pt x="938" y="1"/>
                    <a:pt x="85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0" name="Google Shape;1500;p45"/>
          <p:cNvGrpSpPr/>
          <p:nvPr/>
        </p:nvGrpSpPr>
        <p:grpSpPr>
          <a:xfrm>
            <a:off x="2137005" y="1317856"/>
            <a:ext cx="415817" cy="355734"/>
            <a:chOff x="2137005" y="1523256"/>
            <a:chExt cx="415817" cy="355734"/>
          </a:xfrm>
        </p:grpSpPr>
        <p:sp>
          <p:nvSpPr>
            <p:cNvPr id="1501" name="Google Shape;1501;p45"/>
            <p:cNvSpPr/>
            <p:nvPr/>
          </p:nvSpPr>
          <p:spPr>
            <a:xfrm>
              <a:off x="2143027" y="1845139"/>
              <a:ext cx="403643" cy="27934"/>
            </a:xfrm>
            <a:custGeom>
              <a:avLst/>
              <a:gdLst/>
              <a:ahLst/>
              <a:cxnLst/>
              <a:rect l="l" t="t" r="r" b="b"/>
              <a:pathLst>
                <a:path w="15418" h="1067" extrusionOk="0">
                  <a:moveTo>
                    <a:pt x="294" y="0"/>
                  </a:moveTo>
                  <a:cubicBezTo>
                    <a:pt x="131" y="0"/>
                    <a:pt x="1" y="130"/>
                    <a:pt x="1" y="289"/>
                  </a:cubicBezTo>
                  <a:lnTo>
                    <a:pt x="1" y="774"/>
                  </a:lnTo>
                  <a:cubicBezTo>
                    <a:pt x="1" y="937"/>
                    <a:pt x="131" y="1062"/>
                    <a:pt x="294" y="1067"/>
                  </a:cubicBezTo>
                  <a:lnTo>
                    <a:pt x="15129" y="1067"/>
                  </a:lnTo>
                  <a:cubicBezTo>
                    <a:pt x="15287" y="1067"/>
                    <a:pt x="15417" y="937"/>
                    <a:pt x="15417" y="774"/>
                  </a:cubicBezTo>
                  <a:lnTo>
                    <a:pt x="15417" y="289"/>
                  </a:lnTo>
                  <a:cubicBezTo>
                    <a:pt x="15417" y="130"/>
                    <a:pt x="15287" y="0"/>
                    <a:pt x="1512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45"/>
            <p:cNvSpPr/>
            <p:nvPr/>
          </p:nvSpPr>
          <p:spPr>
            <a:xfrm>
              <a:off x="2509520" y="1845139"/>
              <a:ext cx="37149" cy="27803"/>
            </a:xfrm>
            <a:custGeom>
              <a:avLst/>
              <a:gdLst/>
              <a:ahLst/>
              <a:cxnLst/>
              <a:rect l="l" t="t" r="r" b="b"/>
              <a:pathLst>
                <a:path w="1419" h="1062" extrusionOk="0">
                  <a:moveTo>
                    <a:pt x="1" y="0"/>
                  </a:moveTo>
                  <a:cubicBezTo>
                    <a:pt x="159" y="0"/>
                    <a:pt x="289" y="130"/>
                    <a:pt x="289" y="289"/>
                  </a:cubicBezTo>
                  <a:lnTo>
                    <a:pt x="289" y="774"/>
                  </a:lnTo>
                  <a:cubicBezTo>
                    <a:pt x="289" y="932"/>
                    <a:pt x="159" y="1062"/>
                    <a:pt x="1" y="1062"/>
                  </a:cubicBezTo>
                  <a:lnTo>
                    <a:pt x="1130" y="1062"/>
                  </a:lnTo>
                  <a:cubicBezTo>
                    <a:pt x="1288" y="1062"/>
                    <a:pt x="1418" y="932"/>
                    <a:pt x="1418" y="774"/>
                  </a:cubicBezTo>
                  <a:lnTo>
                    <a:pt x="1418" y="289"/>
                  </a:lnTo>
                  <a:cubicBezTo>
                    <a:pt x="1418" y="130"/>
                    <a:pt x="1288" y="0"/>
                    <a:pt x="113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45"/>
            <p:cNvSpPr/>
            <p:nvPr/>
          </p:nvSpPr>
          <p:spPr>
            <a:xfrm>
              <a:off x="2158499" y="1612975"/>
              <a:ext cx="372803" cy="232190"/>
            </a:xfrm>
            <a:custGeom>
              <a:avLst/>
              <a:gdLst/>
              <a:ahLst/>
              <a:cxnLst/>
              <a:rect l="l" t="t" r="r" b="b"/>
              <a:pathLst>
                <a:path w="14240" h="8869" extrusionOk="0">
                  <a:moveTo>
                    <a:pt x="294" y="0"/>
                  </a:moveTo>
                  <a:cubicBezTo>
                    <a:pt x="130" y="0"/>
                    <a:pt x="1" y="130"/>
                    <a:pt x="1" y="293"/>
                  </a:cubicBezTo>
                  <a:lnTo>
                    <a:pt x="1" y="8580"/>
                  </a:lnTo>
                  <a:cubicBezTo>
                    <a:pt x="1" y="8739"/>
                    <a:pt x="130" y="8868"/>
                    <a:pt x="294" y="8868"/>
                  </a:cubicBezTo>
                  <a:lnTo>
                    <a:pt x="13947" y="8868"/>
                  </a:lnTo>
                  <a:cubicBezTo>
                    <a:pt x="14110" y="8868"/>
                    <a:pt x="14240" y="8734"/>
                    <a:pt x="14235" y="8575"/>
                  </a:cubicBezTo>
                  <a:lnTo>
                    <a:pt x="14235" y="288"/>
                  </a:lnTo>
                  <a:cubicBezTo>
                    <a:pt x="14235" y="130"/>
                    <a:pt x="14105" y="0"/>
                    <a:pt x="1394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45"/>
            <p:cNvSpPr/>
            <p:nvPr/>
          </p:nvSpPr>
          <p:spPr>
            <a:xfrm>
              <a:off x="2158499" y="1612975"/>
              <a:ext cx="372803" cy="232190"/>
            </a:xfrm>
            <a:custGeom>
              <a:avLst/>
              <a:gdLst/>
              <a:ahLst/>
              <a:cxnLst/>
              <a:rect l="l" t="t" r="r" b="b"/>
              <a:pathLst>
                <a:path w="14240" h="8869" extrusionOk="0">
                  <a:moveTo>
                    <a:pt x="13274" y="0"/>
                  </a:moveTo>
                  <a:lnTo>
                    <a:pt x="13274" y="7552"/>
                  </a:lnTo>
                  <a:cubicBezTo>
                    <a:pt x="13274" y="7711"/>
                    <a:pt x="13145" y="7840"/>
                    <a:pt x="12986" y="7840"/>
                  </a:cubicBezTo>
                  <a:lnTo>
                    <a:pt x="1" y="7840"/>
                  </a:lnTo>
                  <a:lnTo>
                    <a:pt x="1" y="8580"/>
                  </a:lnTo>
                  <a:cubicBezTo>
                    <a:pt x="1" y="8739"/>
                    <a:pt x="130" y="8868"/>
                    <a:pt x="294" y="8868"/>
                  </a:cubicBezTo>
                  <a:lnTo>
                    <a:pt x="13947" y="8868"/>
                  </a:lnTo>
                  <a:cubicBezTo>
                    <a:pt x="14105" y="8868"/>
                    <a:pt x="14235" y="8739"/>
                    <a:pt x="14235" y="8580"/>
                  </a:cubicBezTo>
                  <a:lnTo>
                    <a:pt x="14235" y="293"/>
                  </a:lnTo>
                  <a:cubicBezTo>
                    <a:pt x="14240" y="130"/>
                    <a:pt x="14110" y="0"/>
                    <a:pt x="1394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45"/>
            <p:cNvSpPr/>
            <p:nvPr/>
          </p:nvSpPr>
          <p:spPr>
            <a:xfrm>
              <a:off x="2182899" y="1637244"/>
              <a:ext cx="324030" cy="183522"/>
            </a:xfrm>
            <a:custGeom>
              <a:avLst/>
              <a:gdLst/>
              <a:ahLst/>
              <a:cxnLst/>
              <a:rect l="l" t="t" r="r" b="b"/>
              <a:pathLst>
                <a:path w="12377" h="7010" extrusionOk="0">
                  <a:moveTo>
                    <a:pt x="1" y="0"/>
                  </a:moveTo>
                  <a:lnTo>
                    <a:pt x="1" y="7009"/>
                  </a:lnTo>
                  <a:lnTo>
                    <a:pt x="12376" y="7009"/>
                  </a:lnTo>
                  <a:lnTo>
                    <a:pt x="1237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45"/>
            <p:cNvSpPr/>
            <p:nvPr/>
          </p:nvSpPr>
          <p:spPr>
            <a:xfrm>
              <a:off x="2182899" y="1637244"/>
              <a:ext cx="324030" cy="183522"/>
            </a:xfrm>
            <a:custGeom>
              <a:avLst/>
              <a:gdLst/>
              <a:ahLst/>
              <a:cxnLst/>
              <a:rect l="l" t="t" r="r" b="b"/>
              <a:pathLst>
                <a:path w="12377" h="7010" extrusionOk="0">
                  <a:moveTo>
                    <a:pt x="11559" y="0"/>
                  </a:moveTo>
                  <a:lnTo>
                    <a:pt x="11559" y="5318"/>
                  </a:lnTo>
                  <a:cubicBezTo>
                    <a:pt x="11559" y="5799"/>
                    <a:pt x="11165" y="6193"/>
                    <a:pt x="10680" y="6193"/>
                  </a:cubicBezTo>
                  <a:lnTo>
                    <a:pt x="1" y="6193"/>
                  </a:lnTo>
                  <a:lnTo>
                    <a:pt x="1" y="7009"/>
                  </a:lnTo>
                  <a:lnTo>
                    <a:pt x="12376" y="7009"/>
                  </a:lnTo>
                  <a:lnTo>
                    <a:pt x="1237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45"/>
            <p:cNvSpPr/>
            <p:nvPr/>
          </p:nvSpPr>
          <p:spPr>
            <a:xfrm>
              <a:off x="2238505" y="1808671"/>
              <a:ext cx="81263" cy="36495"/>
            </a:xfrm>
            <a:custGeom>
              <a:avLst/>
              <a:gdLst/>
              <a:ahLst/>
              <a:cxnLst/>
              <a:rect l="l" t="t" r="r" b="b"/>
              <a:pathLst>
                <a:path w="3104" h="1394" extrusionOk="0">
                  <a:moveTo>
                    <a:pt x="586" y="0"/>
                  </a:moveTo>
                  <a:cubicBezTo>
                    <a:pt x="260" y="0"/>
                    <a:pt x="0" y="264"/>
                    <a:pt x="0" y="591"/>
                  </a:cubicBezTo>
                  <a:lnTo>
                    <a:pt x="0" y="1393"/>
                  </a:lnTo>
                  <a:lnTo>
                    <a:pt x="3104" y="1393"/>
                  </a:lnTo>
                  <a:lnTo>
                    <a:pt x="3099" y="591"/>
                  </a:lnTo>
                  <a:cubicBezTo>
                    <a:pt x="3099" y="264"/>
                    <a:pt x="2835" y="0"/>
                    <a:pt x="250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45"/>
            <p:cNvSpPr/>
            <p:nvPr/>
          </p:nvSpPr>
          <p:spPr>
            <a:xfrm>
              <a:off x="2280498" y="1808671"/>
              <a:ext cx="39270" cy="36495"/>
            </a:xfrm>
            <a:custGeom>
              <a:avLst/>
              <a:gdLst/>
              <a:ahLst/>
              <a:cxnLst/>
              <a:rect l="l" t="t" r="r" b="b"/>
              <a:pathLst>
                <a:path w="1500" h="1394" extrusionOk="0">
                  <a:moveTo>
                    <a:pt x="1" y="0"/>
                  </a:moveTo>
                  <a:cubicBezTo>
                    <a:pt x="323" y="0"/>
                    <a:pt x="587" y="264"/>
                    <a:pt x="587" y="591"/>
                  </a:cubicBezTo>
                  <a:lnTo>
                    <a:pt x="587" y="1393"/>
                  </a:lnTo>
                  <a:lnTo>
                    <a:pt x="1500" y="1393"/>
                  </a:lnTo>
                  <a:lnTo>
                    <a:pt x="1500" y="591"/>
                  </a:lnTo>
                  <a:cubicBezTo>
                    <a:pt x="1500" y="264"/>
                    <a:pt x="1235" y="0"/>
                    <a:pt x="90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45"/>
            <p:cNvSpPr/>
            <p:nvPr/>
          </p:nvSpPr>
          <p:spPr>
            <a:xfrm>
              <a:off x="2326417" y="1529330"/>
              <a:ext cx="32332" cy="27620"/>
            </a:xfrm>
            <a:custGeom>
              <a:avLst/>
              <a:gdLst/>
              <a:ahLst/>
              <a:cxnLst/>
              <a:rect l="l" t="t" r="r" b="b"/>
              <a:pathLst>
                <a:path w="1235" h="1055" extrusionOk="0">
                  <a:moveTo>
                    <a:pt x="706" y="0"/>
                  </a:moveTo>
                  <a:cubicBezTo>
                    <a:pt x="236" y="0"/>
                    <a:pt x="0" y="567"/>
                    <a:pt x="332" y="899"/>
                  </a:cubicBezTo>
                  <a:cubicBezTo>
                    <a:pt x="439" y="1007"/>
                    <a:pt x="573" y="1055"/>
                    <a:pt x="703" y="1055"/>
                  </a:cubicBezTo>
                  <a:cubicBezTo>
                    <a:pt x="974" y="1055"/>
                    <a:pt x="1235" y="847"/>
                    <a:pt x="1235" y="529"/>
                  </a:cubicBezTo>
                  <a:cubicBezTo>
                    <a:pt x="1235" y="236"/>
                    <a:pt x="995" y="0"/>
                    <a:pt x="70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p45"/>
            <p:cNvSpPr/>
            <p:nvPr/>
          </p:nvSpPr>
          <p:spPr>
            <a:xfrm>
              <a:off x="2137005" y="1523256"/>
              <a:ext cx="415817" cy="355734"/>
            </a:xfrm>
            <a:custGeom>
              <a:avLst/>
              <a:gdLst/>
              <a:ahLst/>
              <a:cxnLst/>
              <a:rect l="l" t="t" r="r" b="b"/>
              <a:pathLst>
                <a:path w="15883" h="13588" extrusionOk="0">
                  <a:moveTo>
                    <a:pt x="7940" y="465"/>
                  </a:moveTo>
                  <a:cubicBezTo>
                    <a:pt x="7953" y="465"/>
                    <a:pt x="7966" y="466"/>
                    <a:pt x="7980" y="468"/>
                  </a:cubicBezTo>
                  <a:cubicBezTo>
                    <a:pt x="8124" y="487"/>
                    <a:pt x="8234" y="612"/>
                    <a:pt x="8234" y="761"/>
                  </a:cubicBezTo>
                  <a:cubicBezTo>
                    <a:pt x="8234" y="939"/>
                    <a:pt x="8087" y="1056"/>
                    <a:pt x="7935" y="1056"/>
                  </a:cubicBezTo>
                  <a:cubicBezTo>
                    <a:pt x="7858" y="1056"/>
                    <a:pt x="7780" y="1026"/>
                    <a:pt x="7720" y="958"/>
                  </a:cubicBezTo>
                  <a:cubicBezTo>
                    <a:pt x="7547" y="761"/>
                    <a:pt x="7690" y="465"/>
                    <a:pt x="7940" y="465"/>
                  </a:cubicBezTo>
                  <a:close/>
                  <a:moveTo>
                    <a:pt x="8681" y="929"/>
                  </a:moveTo>
                  <a:lnTo>
                    <a:pt x="10963" y="3196"/>
                  </a:lnTo>
                  <a:lnTo>
                    <a:pt x="4920" y="3196"/>
                  </a:lnTo>
                  <a:lnTo>
                    <a:pt x="7202" y="929"/>
                  </a:lnTo>
                  <a:cubicBezTo>
                    <a:pt x="7278" y="1275"/>
                    <a:pt x="7586" y="1520"/>
                    <a:pt x="7941" y="1520"/>
                  </a:cubicBezTo>
                  <a:cubicBezTo>
                    <a:pt x="8297" y="1520"/>
                    <a:pt x="8604" y="1275"/>
                    <a:pt x="8681" y="929"/>
                  </a:cubicBezTo>
                  <a:close/>
                  <a:moveTo>
                    <a:pt x="6210" y="11136"/>
                  </a:moveTo>
                  <a:cubicBezTo>
                    <a:pt x="6445" y="11136"/>
                    <a:pt x="6431" y="11138"/>
                    <a:pt x="6457" y="11142"/>
                  </a:cubicBezTo>
                  <a:cubicBezTo>
                    <a:pt x="6625" y="11176"/>
                    <a:pt x="6745" y="11320"/>
                    <a:pt x="6745" y="11493"/>
                  </a:cubicBezTo>
                  <a:lnTo>
                    <a:pt x="6745" y="12060"/>
                  </a:lnTo>
                  <a:lnTo>
                    <a:pt x="4113" y="12060"/>
                  </a:lnTo>
                  <a:lnTo>
                    <a:pt x="4113" y="11493"/>
                  </a:lnTo>
                  <a:cubicBezTo>
                    <a:pt x="4113" y="11296"/>
                    <a:pt x="4271" y="11138"/>
                    <a:pt x="4468" y="11138"/>
                  </a:cubicBezTo>
                  <a:cubicBezTo>
                    <a:pt x="5491" y="11138"/>
                    <a:pt x="5975" y="11136"/>
                    <a:pt x="6210" y="11136"/>
                  </a:cubicBezTo>
                  <a:close/>
                  <a:moveTo>
                    <a:pt x="14768" y="3658"/>
                  </a:moveTo>
                  <a:cubicBezTo>
                    <a:pt x="14802" y="3662"/>
                    <a:pt x="14826" y="3686"/>
                    <a:pt x="14826" y="3715"/>
                  </a:cubicBezTo>
                  <a:lnTo>
                    <a:pt x="14826" y="12002"/>
                  </a:lnTo>
                  <a:cubicBezTo>
                    <a:pt x="14826" y="12031"/>
                    <a:pt x="14802" y="12055"/>
                    <a:pt x="14768" y="12060"/>
                  </a:cubicBezTo>
                  <a:lnTo>
                    <a:pt x="7211" y="12060"/>
                  </a:lnTo>
                  <a:lnTo>
                    <a:pt x="7211" y="11594"/>
                  </a:lnTo>
                  <a:lnTo>
                    <a:pt x="14129" y="11594"/>
                  </a:lnTo>
                  <a:cubicBezTo>
                    <a:pt x="14254" y="11594"/>
                    <a:pt x="14360" y="11488"/>
                    <a:pt x="14360" y="11363"/>
                  </a:cubicBezTo>
                  <a:lnTo>
                    <a:pt x="14360" y="4354"/>
                  </a:lnTo>
                  <a:cubicBezTo>
                    <a:pt x="14360" y="4229"/>
                    <a:pt x="14254" y="4124"/>
                    <a:pt x="14129" y="4124"/>
                  </a:cubicBezTo>
                  <a:lnTo>
                    <a:pt x="4189" y="4124"/>
                  </a:lnTo>
                  <a:cubicBezTo>
                    <a:pt x="3877" y="4124"/>
                    <a:pt x="3877" y="4590"/>
                    <a:pt x="4189" y="4590"/>
                  </a:cubicBezTo>
                  <a:lnTo>
                    <a:pt x="13894" y="4590"/>
                  </a:lnTo>
                  <a:lnTo>
                    <a:pt x="13894" y="11133"/>
                  </a:lnTo>
                  <a:lnTo>
                    <a:pt x="7130" y="11133"/>
                  </a:lnTo>
                  <a:cubicBezTo>
                    <a:pt x="7000" y="10873"/>
                    <a:pt x="6750" y="10696"/>
                    <a:pt x="6462" y="10672"/>
                  </a:cubicBezTo>
                  <a:cubicBezTo>
                    <a:pt x="6430" y="10670"/>
                    <a:pt x="6193" y="10669"/>
                    <a:pt x="5891" y="10669"/>
                  </a:cubicBezTo>
                  <a:cubicBezTo>
                    <a:pt x="5286" y="10669"/>
                    <a:pt x="4418" y="10672"/>
                    <a:pt x="4396" y="10672"/>
                  </a:cubicBezTo>
                  <a:cubicBezTo>
                    <a:pt x="4108" y="10696"/>
                    <a:pt x="3853" y="10873"/>
                    <a:pt x="3728" y="11133"/>
                  </a:cubicBezTo>
                  <a:lnTo>
                    <a:pt x="1984" y="11133"/>
                  </a:lnTo>
                  <a:lnTo>
                    <a:pt x="1984" y="4590"/>
                  </a:lnTo>
                  <a:lnTo>
                    <a:pt x="3320" y="4590"/>
                  </a:lnTo>
                  <a:cubicBezTo>
                    <a:pt x="3627" y="4590"/>
                    <a:pt x="3627" y="4124"/>
                    <a:pt x="3320" y="4124"/>
                  </a:cubicBezTo>
                  <a:lnTo>
                    <a:pt x="1754" y="4124"/>
                  </a:lnTo>
                  <a:cubicBezTo>
                    <a:pt x="1624" y="4124"/>
                    <a:pt x="1523" y="4229"/>
                    <a:pt x="1523" y="4354"/>
                  </a:cubicBezTo>
                  <a:lnTo>
                    <a:pt x="1523" y="11363"/>
                  </a:lnTo>
                  <a:cubicBezTo>
                    <a:pt x="1523" y="11488"/>
                    <a:pt x="1624" y="11594"/>
                    <a:pt x="1754" y="11594"/>
                  </a:cubicBezTo>
                  <a:lnTo>
                    <a:pt x="3647" y="11594"/>
                  </a:lnTo>
                  <a:lnTo>
                    <a:pt x="3647" y="12060"/>
                  </a:lnTo>
                  <a:lnTo>
                    <a:pt x="1115" y="12060"/>
                  </a:lnTo>
                  <a:cubicBezTo>
                    <a:pt x="1081" y="12055"/>
                    <a:pt x="1057" y="12031"/>
                    <a:pt x="1057" y="12002"/>
                  </a:cubicBezTo>
                  <a:lnTo>
                    <a:pt x="1057" y="3715"/>
                  </a:lnTo>
                  <a:cubicBezTo>
                    <a:pt x="1057" y="3686"/>
                    <a:pt x="1081" y="3662"/>
                    <a:pt x="1115" y="3658"/>
                  </a:cubicBezTo>
                  <a:close/>
                  <a:moveTo>
                    <a:pt x="7941" y="1"/>
                  </a:moveTo>
                  <a:cubicBezTo>
                    <a:pt x="7654" y="1"/>
                    <a:pt x="7367" y="110"/>
                    <a:pt x="7149" y="328"/>
                  </a:cubicBezTo>
                  <a:lnTo>
                    <a:pt x="4257" y="3196"/>
                  </a:lnTo>
                  <a:lnTo>
                    <a:pt x="1115" y="3196"/>
                  </a:lnTo>
                  <a:cubicBezTo>
                    <a:pt x="827" y="3196"/>
                    <a:pt x="591" y="3427"/>
                    <a:pt x="591" y="3715"/>
                  </a:cubicBezTo>
                  <a:lnTo>
                    <a:pt x="591" y="12002"/>
                  </a:lnTo>
                  <a:cubicBezTo>
                    <a:pt x="591" y="12021"/>
                    <a:pt x="591" y="12041"/>
                    <a:pt x="591" y="12060"/>
                  </a:cubicBezTo>
                  <a:lnTo>
                    <a:pt x="524" y="12060"/>
                  </a:lnTo>
                  <a:cubicBezTo>
                    <a:pt x="236" y="12060"/>
                    <a:pt x="0" y="12295"/>
                    <a:pt x="0" y="12584"/>
                  </a:cubicBezTo>
                  <a:lnTo>
                    <a:pt x="0" y="13069"/>
                  </a:lnTo>
                  <a:cubicBezTo>
                    <a:pt x="0" y="13357"/>
                    <a:pt x="236" y="13588"/>
                    <a:pt x="524" y="13588"/>
                  </a:cubicBezTo>
                  <a:lnTo>
                    <a:pt x="9897" y="13588"/>
                  </a:lnTo>
                  <a:cubicBezTo>
                    <a:pt x="10204" y="13588"/>
                    <a:pt x="10204" y="13122"/>
                    <a:pt x="9897" y="13122"/>
                  </a:cubicBezTo>
                  <a:lnTo>
                    <a:pt x="524" y="13122"/>
                  </a:lnTo>
                  <a:cubicBezTo>
                    <a:pt x="490" y="13122"/>
                    <a:pt x="466" y="13098"/>
                    <a:pt x="466" y="13069"/>
                  </a:cubicBezTo>
                  <a:lnTo>
                    <a:pt x="466" y="12579"/>
                  </a:lnTo>
                  <a:cubicBezTo>
                    <a:pt x="466" y="12550"/>
                    <a:pt x="490" y="12526"/>
                    <a:pt x="524" y="12526"/>
                  </a:cubicBezTo>
                  <a:lnTo>
                    <a:pt x="15359" y="12526"/>
                  </a:lnTo>
                  <a:cubicBezTo>
                    <a:pt x="15392" y="12526"/>
                    <a:pt x="15417" y="12550"/>
                    <a:pt x="15417" y="12579"/>
                  </a:cubicBezTo>
                  <a:lnTo>
                    <a:pt x="15417" y="13069"/>
                  </a:lnTo>
                  <a:cubicBezTo>
                    <a:pt x="15417" y="13098"/>
                    <a:pt x="15392" y="13122"/>
                    <a:pt x="15359" y="13122"/>
                  </a:cubicBezTo>
                  <a:lnTo>
                    <a:pt x="10761" y="13122"/>
                  </a:lnTo>
                  <a:cubicBezTo>
                    <a:pt x="10454" y="13122"/>
                    <a:pt x="10454" y="13588"/>
                    <a:pt x="10761" y="13588"/>
                  </a:cubicBezTo>
                  <a:lnTo>
                    <a:pt x="15359" y="13588"/>
                  </a:lnTo>
                  <a:cubicBezTo>
                    <a:pt x="15647" y="13588"/>
                    <a:pt x="15882" y="13357"/>
                    <a:pt x="15882" y="13069"/>
                  </a:cubicBezTo>
                  <a:lnTo>
                    <a:pt x="15882" y="12584"/>
                  </a:lnTo>
                  <a:cubicBezTo>
                    <a:pt x="15878" y="12295"/>
                    <a:pt x="15647" y="12065"/>
                    <a:pt x="15359" y="12060"/>
                  </a:cubicBezTo>
                  <a:lnTo>
                    <a:pt x="15287" y="12060"/>
                  </a:lnTo>
                  <a:cubicBezTo>
                    <a:pt x="15292" y="12041"/>
                    <a:pt x="15292" y="12026"/>
                    <a:pt x="15292" y="12007"/>
                  </a:cubicBezTo>
                  <a:lnTo>
                    <a:pt x="15292" y="3720"/>
                  </a:lnTo>
                  <a:cubicBezTo>
                    <a:pt x="15292" y="3432"/>
                    <a:pt x="15056" y="3196"/>
                    <a:pt x="14768" y="3196"/>
                  </a:cubicBezTo>
                  <a:lnTo>
                    <a:pt x="11621" y="3196"/>
                  </a:lnTo>
                  <a:lnTo>
                    <a:pt x="8734" y="328"/>
                  </a:lnTo>
                  <a:cubicBezTo>
                    <a:pt x="8515" y="110"/>
                    <a:pt x="8228" y="1"/>
                    <a:pt x="794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1" name="Google Shape;1511;p45"/>
          <p:cNvGrpSpPr/>
          <p:nvPr/>
        </p:nvGrpSpPr>
        <p:grpSpPr>
          <a:xfrm>
            <a:off x="1713413" y="3154148"/>
            <a:ext cx="397700" cy="389637"/>
            <a:chOff x="1713413" y="3359548"/>
            <a:chExt cx="397700" cy="389637"/>
          </a:xfrm>
        </p:grpSpPr>
        <p:sp>
          <p:nvSpPr>
            <p:cNvPr id="1512" name="Google Shape;1512;p45"/>
            <p:cNvSpPr/>
            <p:nvPr/>
          </p:nvSpPr>
          <p:spPr>
            <a:xfrm>
              <a:off x="1800069" y="3427720"/>
              <a:ext cx="161138" cy="305102"/>
            </a:xfrm>
            <a:custGeom>
              <a:avLst/>
              <a:gdLst/>
              <a:ahLst/>
              <a:cxnLst/>
              <a:rect l="l" t="t" r="r" b="b"/>
              <a:pathLst>
                <a:path w="6155" h="11654" extrusionOk="0">
                  <a:moveTo>
                    <a:pt x="5431" y="0"/>
                  </a:moveTo>
                  <a:cubicBezTo>
                    <a:pt x="5263" y="0"/>
                    <a:pt x="5095" y="64"/>
                    <a:pt x="4968" y="191"/>
                  </a:cubicBezTo>
                  <a:lnTo>
                    <a:pt x="192" y="4991"/>
                  </a:lnTo>
                  <a:cubicBezTo>
                    <a:pt x="72" y="5111"/>
                    <a:pt x="0" y="5279"/>
                    <a:pt x="5" y="5452"/>
                  </a:cubicBezTo>
                  <a:lnTo>
                    <a:pt x="5" y="10996"/>
                  </a:lnTo>
                  <a:cubicBezTo>
                    <a:pt x="0" y="11361"/>
                    <a:pt x="298" y="11654"/>
                    <a:pt x="658" y="11654"/>
                  </a:cubicBezTo>
                  <a:cubicBezTo>
                    <a:pt x="1023" y="11654"/>
                    <a:pt x="1317" y="11356"/>
                    <a:pt x="1317" y="10996"/>
                  </a:cubicBezTo>
                  <a:lnTo>
                    <a:pt x="1317" y="5721"/>
                  </a:lnTo>
                  <a:lnTo>
                    <a:pt x="5900" y="1119"/>
                  </a:lnTo>
                  <a:cubicBezTo>
                    <a:pt x="6154" y="864"/>
                    <a:pt x="6154" y="446"/>
                    <a:pt x="5895" y="191"/>
                  </a:cubicBezTo>
                  <a:cubicBezTo>
                    <a:pt x="5767" y="64"/>
                    <a:pt x="5599" y="0"/>
                    <a:pt x="543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45"/>
            <p:cNvSpPr/>
            <p:nvPr/>
          </p:nvSpPr>
          <p:spPr>
            <a:xfrm>
              <a:off x="1800199" y="3550190"/>
              <a:ext cx="51077" cy="86813"/>
            </a:xfrm>
            <a:custGeom>
              <a:avLst/>
              <a:gdLst/>
              <a:ahLst/>
              <a:cxnLst/>
              <a:rect l="l" t="t" r="r" b="b"/>
              <a:pathLst>
                <a:path w="1951" h="3316" extrusionOk="0">
                  <a:moveTo>
                    <a:pt x="865" y="0"/>
                  </a:moveTo>
                  <a:cubicBezTo>
                    <a:pt x="725" y="0"/>
                    <a:pt x="586" y="20"/>
                    <a:pt x="447" y="53"/>
                  </a:cubicBezTo>
                  <a:lnTo>
                    <a:pt x="192" y="313"/>
                  </a:lnTo>
                  <a:cubicBezTo>
                    <a:pt x="67" y="438"/>
                    <a:pt x="0" y="601"/>
                    <a:pt x="0" y="779"/>
                  </a:cubicBezTo>
                  <a:lnTo>
                    <a:pt x="0" y="3070"/>
                  </a:lnTo>
                  <a:cubicBezTo>
                    <a:pt x="263" y="3232"/>
                    <a:pt x="565" y="3316"/>
                    <a:pt x="871" y="3316"/>
                  </a:cubicBezTo>
                  <a:cubicBezTo>
                    <a:pt x="1018" y="3316"/>
                    <a:pt x="1167" y="3296"/>
                    <a:pt x="1312" y="3257"/>
                  </a:cubicBezTo>
                  <a:lnTo>
                    <a:pt x="1312" y="1048"/>
                  </a:lnTo>
                  <a:lnTo>
                    <a:pt x="1950" y="404"/>
                  </a:lnTo>
                  <a:cubicBezTo>
                    <a:pt x="1648" y="144"/>
                    <a:pt x="1263" y="0"/>
                    <a:pt x="86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45"/>
            <p:cNvSpPr/>
            <p:nvPr/>
          </p:nvSpPr>
          <p:spPr>
            <a:xfrm>
              <a:off x="1892877" y="3427747"/>
              <a:ext cx="66550" cy="61209"/>
            </a:xfrm>
            <a:custGeom>
              <a:avLst/>
              <a:gdLst/>
              <a:ahLst/>
              <a:cxnLst/>
              <a:rect l="l" t="t" r="r" b="b"/>
              <a:pathLst>
                <a:path w="2542" h="2338" extrusionOk="0">
                  <a:moveTo>
                    <a:pt x="1885" y="0"/>
                  </a:moveTo>
                  <a:cubicBezTo>
                    <a:pt x="1723" y="0"/>
                    <a:pt x="1557" y="61"/>
                    <a:pt x="1423" y="195"/>
                  </a:cubicBezTo>
                  <a:lnTo>
                    <a:pt x="1" y="1622"/>
                  </a:lnTo>
                  <a:lnTo>
                    <a:pt x="1144" y="2338"/>
                  </a:lnTo>
                  <a:lnTo>
                    <a:pt x="1994" y="1483"/>
                  </a:lnTo>
                  <a:lnTo>
                    <a:pt x="2542" y="608"/>
                  </a:lnTo>
                  <a:cubicBezTo>
                    <a:pt x="2513" y="236"/>
                    <a:pt x="2206" y="0"/>
                    <a:pt x="188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p45"/>
            <p:cNvSpPr/>
            <p:nvPr/>
          </p:nvSpPr>
          <p:spPr>
            <a:xfrm>
              <a:off x="1719199" y="3698474"/>
              <a:ext cx="232452" cy="44925"/>
            </a:xfrm>
            <a:custGeom>
              <a:avLst/>
              <a:gdLst/>
              <a:ahLst/>
              <a:cxnLst/>
              <a:rect l="l" t="t" r="r" b="b"/>
              <a:pathLst>
                <a:path w="8879" h="1716" extrusionOk="0">
                  <a:moveTo>
                    <a:pt x="1100" y="0"/>
                  </a:moveTo>
                  <a:cubicBezTo>
                    <a:pt x="490" y="0"/>
                    <a:pt x="0" y="490"/>
                    <a:pt x="0" y="1096"/>
                  </a:cubicBezTo>
                  <a:lnTo>
                    <a:pt x="0" y="1715"/>
                  </a:lnTo>
                  <a:lnTo>
                    <a:pt x="8878" y="1715"/>
                  </a:lnTo>
                  <a:lnTo>
                    <a:pt x="8873" y="1100"/>
                  </a:lnTo>
                  <a:cubicBezTo>
                    <a:pt x="8873" y="490"/>
                    <a:pt x="8383" y="0"/>
                    <a:pt x="777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p45"/>
            <p:cNvSpPr/>
            <p:nvPr/>
          </p:nvSpPr>
          <p:spPr>
            <a:xfrm>
              <a:off x="1887588" y="3698474"/>
              <a:ext cx="64062" cy="44925"/>
            </a:xfrm>
            <a:custGeom>
              <a:avLst/>
              <a:gdLst/>
              <a:ahLst/>
              <a:cxnLst/>
              <a:rect l="l" t="t" r="r" b="b"/>
              <a:pathLst>
                <a:path w="2447" h="1716" extrusionOk="0">
                  <a:moveTo>
                    <a:pt x="1" y="0"/>
                  </a:moveTo>
                  <a:cubicBezTo>
                    <a:pt x="606" y="0"/>
                    <a:pt x="1096" y="490"/>
                    <a:pt x="1096" y="1100"/>
                  </a:cubicBezTo>
                  <a:lnTo>
                    <a:pt x="1096" y="1715"/>
                  </a:lnTo>
                  <a:lnTo>
                    <a:pt x="2446" y="1715"/>
                  </a:lnTo>
                  <a:lnTo>
                    <a:pt x="2446" y="1096"/>
                  </a:lnTo>
                  <a:cubicBezTo>
                    <a:pt x="2446" y="490"/>
                    <a:pt x="1951" y="0"/>
                    <a:pt x="134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45"/>
            <p:cNvSpPr/>
            <p:nvPr/>
          </p:nvSpPr>
          <p:spPr>
            <a:xfrm>
              <a:off x="1764856" y="3531446"/>
              <a:ext cx="101395" cy="86761"/>
            </a:xfrm>
            <a:custGeom>
              <a:avLst/>
              <a:gdLst/>
              <a:ahLst/>
              <a:cxnLst/>
              <a:rect l="l" t="t" r="r" b="b"/>
              <a:pathLst>
                <a:path w="3873" h="3314" extrusionOk="0">
                  <a:moveTo>
                    <a:pt x="2215" y="1"/>
                  </a:moveTo>
                  <a:cubicBezTo>
                    <a:pt x="740" y="1"/>
                    <a:pt x="0" y="1783"/>
                    <a:pt x="1043" y="2830"/>
                  </a:cubicBezTo>
                  <a:cubicBezTo>
                    <a:pt x="1360" y="3145"/>
                    <a:pt x="1783" y="3313"/>
                    <a:pt x="2214" y="3313"/>
                  </a:cubicBezTo>
                  <a:cubicBezTo>
                    <a:pt x="2427" y="3313"/>
                    <a:pt x="2643" y="3272"/>
                    <a:pt x="2849" y="3186"/>
                  </a:cubicBezTo>
                  <a:cubicBezTo>
                    <a:pt x="3469" y="2931"/>
                    <a:pt x="3872" y="2326"/>
                    <a:pt x="3872" y="1658"/>
                  </a:cubicBezTo>
                  <a:cubicBezTo>
                    <a:pt x="3872" y="740"/>
                    <a:pt x="3132" y="1"/>
                    <a:pt x="221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45"/>
            <p:cNvSpPr/>
            <p:nvPr/>
          </p:nvSpPr>
          <p:spPr>
            <a:xfrm>
              <a:off x="1812766" y="3531446"/>
              <a:ext cx="56366" cy="86787"/>
            </a:xfrm>
            <a:custGeom>
              <a:avLst/>
              <a:gdLst/>
              <a:ahLst/>
              <a:cxnLst/>
              <a:rect l="l" t="t" r="r" b="b"/>
              <a:pathLst>
                <a:path w="2153" h="3315" extrusionOk="0">
                  <a:moveTo>
                    <a:pt x="393" y="1"/>
                  </a:moveTo>
                  <a:cubicBezTo>
                    <a:pt x="390" y="1"/>
                    <a:pt x="387" y="1"/>
                    <a:pt x="385" y="1"/>
                  </a:cubicBezTo>
                  <a:cubicBezTo>
                    <a:pt x="255" y="1"/>
                    <a:pt x="125" y="15"/>
                    <a:pt x="0" y="44"/>
                  </a:cubicBezTo>
                  <a:cubicBezTo>
                    <a:pt x="740" y="226"/>
                    <a:pt x="1264" y="889"/>
                    <a:pt x="1264" y="1658"/>
                  </a:cubicBezTo>
                  <a:cubicBezTo>
                    <a:pt x="1264" y="2422"/>
                    <a:pt x="740" y="3085"/>
                    <a:pt x="0" y="3267"/>
                  </a:cubicBezTo>
                  <a:cubicBezTo>
                    <a:pt x="133" y="3300"/>
                    <a:pt x="265" y="3315"/>
                    <a:pt x="394" y="3315"/>
                  </a:cubicBezTo>
                  <a:cubicBezTo>
                    <a:pt x="1211" y="3315"/>
                    <a:pt x="1934" y="2704"/>
                    <a:pt x="2037" y="1850"/>
                  </a:cubicBezTo>
                  <a:cubicBezTo>
                    <a:pt x="2152" y="868"/>
                    <a:pt x="1383" y="1"/>
                    <a:pt x="39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45"/>
            <p:cNvSpPr/>
            <p:nvPr/>
          </p:nvSpPr>
          <p:spPr>
            <a:xfrm>
              <a:off x="1800435" y="3557992"/>
              <a:ext cx="39270" cy="33720"/>
            </a:xfrm>
            <a:custGeom>
              <a:avLst/>
              <a:gdLst/>
              <a:ahLst/>
              <a:cxnLst/>
              <a:rect l="l" t="t" r="r" b="b"/>
              <a:pathLst>
                <a:path w="1500" h="1288" extrusionOk="0">
                  <a:moveTo>
                    <a:pt x="856" y="0"/>
                  </a:moveTo>
                  <a:cubicBezTo>
                    <a:pt x="284" y="0"/>
                    <a:pt x="1" y="692"/>
                    <a:pt x="404" y="1096"/>
                  </a:cubicBezTo>
                  <a:cubicBezTo>
                    <a:pt x="535" y="1228"/>
                    <a:pt x="696" y="1287"/>
                    <a:pt x="854" y="1287"/>
                  </a:cubicBezTo>
                  <a:cubicBezTo>
                    <a:pt x="1184" y="1287"/>
                    <a:pt x="1500" y="1030"/>
                    <a:pt x="1500" y="644"/>
                  </a:cubicBezTo>
                  <a:cubicBezTo>
                    <a:pt x="1500" y="288"/>
                    <a:pt x="1211" y="0"/>
                    <a:pt x="85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45"/>
            <p:cNvSpPr/>
            <p:nvPr/>
          </p:nvSpPr>
          <p:spPr>
            <a:xfrm>
              <a:off x="1872875" y="3367245"/>
              <a:ext cx="102652" cy="104877"/>
            </a:xfrm>
            <a:custGeom>
              <a:avLst/>
              <a:gdLst/>
              <a:ahLst/>
              <a:cxnLst/>
              <a:rect l="l" t="t" r="r" b="b"/>
              <a:pathLst>
                <a:path w="3921" h="4006" extrusionOk="0">
                  <a:moveTo>
                    <a:pt x="1742" y="1"/>
                  </a:moveTo>
                  <a:cubicBezTo>
                    <a:pt x="1593" y="1"/>
                    <a:pt x="1447" y="76"/>
                    <a:pt x="1360" y="210"/>
                  </a:cubicBezTo>
                  <a:lnTo>
                    <a:pt x="135" y="2170"/>
                  </a:lnTo>
                  <a:cubicBezTo>
                    <a:pt x="1" y="2376"/>
                    <a:pt x="68" y="2655"/>
                    <a:pt x="275" y="2790"/>
                  </a:cubicBezTo>
                  <a:lnTo>
                    <a:pt x="2220" y="4005"/>
                  </a:lnTo>
                  <a:lnTo>
                    <a:pt x="3921" y="1286"/>
                  </a:lnTo>
                  <a:lnTo>
                    <a:pt x="1980" y="71"/>
                  </a:lnTo>
                  <a:cubicBezTo>
                    <a:pt x="1906" y="23"/>
                    <a:pt x="1823" y="1"/>
                    <a:pt x="174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45"/>
            <p:cNvSpPr/>
            <p:nvPr/>
          </p:nvSpPr>
          <p:spPr>
            <a:xfrm>
              <a:off x="1909239" y="3387822"/>
              <a:ext cx="66288" cy="84300"/>
            </a:xfrm>
            <a:custGeom>
              <a:avLst/>
              <a:gdLst/>
              <a:ahLst/>
              <a:cxnLst/>
              <a:rect l="l" t="t" r="r" b="b"/>
              <a:pathLst>
                <a:path w="2532" h="3220" extrusionOk="0">
                  <a:moveTo>
                    <a:pt x="1691" y="0"/>
                  </a:moveTo>
                  <a:lnTo>
                    <a:pt x="0" y="2700"/>
                  </a:lnTo>
                  <a:lnTo>
                    <a:pt x="831" y="3219"/>
                  </a:lnTo>
                  <a:lnTo>
                    <a:pt x="2532" y="500"/>
                  </a:lnTo>
                  <a:lnTo>
                    <a:pt x="1739" y="5"/>
                  </a:lnTo>
                  <a:lnTo>
                    <a:pt x="169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45"/>
            <p:cNvSpPr/>
            <p:nvPr/>
          </p:nvSpPr>
          <p:spPr>
            <a:xfrm>
              <a:off x="1930733" y="3400886"/>
              <a:ext cx="151713" cy="158991"/>
            </a:xfrm>
            <a:custGeom>
              <a:avLst/>
              <a:gdLst/>
              <a:ahLst/>
              <a:cxnLst/>
              <a:rect l="l" t="t" r="r" b="b"/>
              <a:pathLst>
                <a:path w="5795" h="6073" extrusionOk="0">
                  <a:moveTo>
                    <a:pt x="1706" y="1"/>
                  </a:moveTo>
                  <a:lnTo>
                    <a:pt x="1" y="2715"/>
                  </a:lnTo>
                  <a:lnTo>
                    <a:pt x="1884" y="5900"/>
                  </a:lnTo>
                  <a:cubicBezTo>
                    <a:pt x="1950" y="6015"/>
                    <a:pt x="2065" y="6073"/>
                    <a:pt x="2181" y="6073"/>
                  </a:cubicBezTo>
                  <a:cubicBezTo>
                    <a:pt x="2293" y="6073"/>
                    <a:pt x="2406" y="6019"/>
                    <a:pt x="2475" y="5910"/>
                  </a:cubicBezTo>
                  <a:lnTo>
                    <a:pt x="5655" y="832"/>
                  </a:lnTo>
                  <a:cubicBezTo>
                    <a:pt x="5794" y="611"/>
                    <a:pt x="5650" y="323"/>
                    <a:pt x="5391" y="304"/>
                  </a:cubicBezTo>
                  <a:lnTo>
                    <a:pt x="1706"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45"/>
            <p:cNvSpPr/>
            <p:nvPr/>
          </p:nvSpPr>
          <p:spPr>
            <a:xfrm>
              <a:off x="1973747" y="3407824"/>
              <a:ext cx="108699" cy="152053"/>
            </a:xfrm>
            <a:custGeom>
              <a:avLst/>
              <a:gdLst/>
              <a:ahLst/>
              <a:cxnLst/>
              <a:rect l="l" t="t" r="r" b="b"/>
              <a:pathLst>
                <a:path w="4152" h="5808" extrusionOk="0">
                  <a:moveTo>
                    <a:pt x="3287" y="0"/>
                  </a:moveTo>
                  <a:cubicBezTo>
                    <a:pt x="3282" y="24"/>
                    <a:pt x="3267" y="48"/>
                    <a:pt x="3258" y="67"/>
                  </a:cubicBezTo>
                  <a:lnTo>
                    <a:pt x="73" y="5145"/>
                  </a:lnTo>
                  <a:cubicBezTo>
                    <a:pt x="53" y="5179"/>
                    <a:pt x="29" y="5208"/>
                    <a:pt x="1" y="5232"/>
                  </a:cubicBezTo>
                  <a:lnTo>
                    <a:pt x="241" y="5635"/>
                  </a:lnTo>
                  <a:cubicBezTo>
                    <a:pt x="307" y="5750"/>
                    <a:pt x="422" y="5808"/>
                    <a:pt x="538" y="5808"/>
                  </a:cubicBezTo>
                  <a:cubicBezTo>
                    <a:pt x="650" y="5808"/>
                    <a:pt x="763" y="5754"/>
                    <a:pt x="832" y="5645"/>
                  </a:cubicBezTo>
                  <a:lnTo>
                    <a:pt x="4012" y="567"/>
                  </a:lnTo>
                  <a:cubicBezTo>
                    <a:pt x="4151" y="346"/>
                    <a:pt x="4007" y="58"/>
                    <a:pt x="3748" y="39"/>
                  </a:cubicBezTo>
                  <a:lnTo>
                    <a:pt x="328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45"/>
            <p:cNvSpPr/>
            <p:nvPr/>
          </p:nvSpPr>
          <p:spPr>
            <a:xfrm>
              <a:off x="2012362" y="3449581"/>
              <a:ext cx="92834" cy="95505"/>
            </a:xfrm>
            <a:custGeom>
              <a:avLst/>
              <a:gdLst/>
              <a:ahLst/>
              <a:cxnLst/>
              <a:rect l="l" t="t" r="r" b="b"/>
              <a:pathLst>
                <a:path w="3546" h="3648" extrusionOk="0">
                  <a:moveTo>
                    <a:pt x="1893" y="0"/>
                  </a:moveTo>
                  <a:lnTo>
                    <a:pt x="0" y="3022"/>
                  </a:lnTo>
                  <a:lnTo>
                    <a:pt x="567" y="3377"/>
                  </a:lnTo>
                  <a:cubicBezTo>
                    <a:pt x="860" y="3560"/>
                    <a:pt x="1186" y="3648"/>
                    <a:pt x="1509" y="3648"/>
                  </a:cubicBezTo>
                  <a:cubicBezTo>
                    <a:pt x="2102" y="3648"/>
                    <a:pt x="2683" y="3352"/>
                    <a:pt x="3022" y="2810"/>
                  </a:cubicBezTo>
                  <a:cubicBezTo>
                    <a:pt x="3546" y="1979"/>
                    <a:pt x="3291" y="879"/>
                    <a:pt x="2460" y="356"/>
                  </a:cubicBezTo>
                  <a:lnTo>
                    <a:pt x="189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45"/>
            <p:cNvSpPr/>
            <p:nvPr/>
          </p:nvSpPr>
          <p:spPr>
            <a:xfrm>
              <a:off x="2013619" y="3449581"/>
              <a:ext cx="90714" cy="95086"/>
            </a:xfrm>
            <a:custGeom>
              <a:avLst/>
              <a:gdLst/>
              <a:ahLst/>
              <a:cxnLst/>
              <a:rect l="l" t="t" r="r" b="b"/>
              <a:pathLst>
                <a:path w="3465" h="3632" extrusionOk="0">
                  <a:moveTo>
                    <a:pt x="1836" y="0"/>
                  </a:moveTo>
                  <a:lnTo>
                    <a:pt x="1826" y="19"/>
                  </a:lnTo>
                  <a:cubicBezTo>
                    <a:pt x="2556" y="562"/>
                    <a:pt x="2753" y="1576"/>
                    <a:pt x="2282" y="2359"/>
                  </a:cubicBezTo>
                  <a:cubicBezTo>
                    <a:pt x="1950" y="2911"/>
                    <a:pt x="1362" y="3225"/>
                    <a:pt x="755" y="3225"/>
                  </a:cubicBezTo>
                  <a:cubicBezTo>
                    <a:pt x="501" y="3225"/>
                    <a:pt x="244" y="3170"/>
                    <a:pt x="1" y="3055"/>
                  </a:cubicBezTo>
                  <a:lnTo>
                    <a:pt x="1" y="3055"/>
                  </a:lnTo>
                  <a:lnTo>
                    <a:pt x="534" y="3382"/>
                  </a:lnTo>
                  <a:cubicBezTo>
                    <a:pt x="819" y="3551"/>
                    <a:pt x="1132" y="3631"/>
                    <a:pt x="1441" y="3631"/>
                  </a:cubicBezTo>
                  <a:cubicBezTo>
                    <a:pt x="2038" y="3631"/>
                    <a:pt x="2619" y="3331"/>
                    <a:pt x="2955" y="2786"/>
                  </a:cubicBezTo>
                  <a:cubicBezTo>
                    <a:pt x="3464" y="1960"/>
                    <a:pt x="3219" y="879"/>
                    <a:pt x="2403" y="356"/>
                  </a:cubicBezTo>
                  <a:lnTo>
                    <a:pt x="183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45"/>
            <p:cNvSpPr/>
            <p:nvPr/>
          </p:nvSpPr>
          <p:spPr>
            <a:xfrm>
              <a:off x="1851120" y="3365307"/>
              <a:ext cx="50842" cy="48197"/>
            </a:xfrm>
            <a:custGeom>
              <a:avLst/>
              <a:gdLst/>
              <a:ahLst/>
              <a:cxnLst/>
              <a:rect l="l" t="t" r="r" b="b"/>
              <a:pathLst>
                <a:path w="1942" h="1841" extrusionOk="0">
                  <a:moveTo>
                    <a:pt x="747" y="1"/>
                  </a:moveTo>
                  <a:cubicBezTo>
                    <a:pt x="643" y="1"/>
                    <a:pt x="540" y="52"/>
                    <a:pt x="481" y="145"/>
                  </a:cubicBezTo>
                  <a:lnTo>
                    <a:pt x="97" y="764"/>
                  </a:lnTo>
                  <a:cubicBezTo>
                    <a:pt x="1" y="908"/>
                    <a:pt x="49" y="1105"/>
                    <a:pt x="193" y="1197"/>
                  </a:cubicBezTo>
                  <a:lnTo>
                    <a:pt x="1221" y="1840"/>
                  </a:lnTo>
                  <a:lnTo>
                    <a:pt x="1942" y="692"/>
                  </a:lnTo>
                  <a:lnTo>
                    <a:pt x="913" y="48"/>
                  </a:lnTo>
                  <a:cubicBezTo>
                    <a:pt x="862" y="16"/>
                    <a:pt x="804" y="1"/>
                    <a:pt x="74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45"/>
            <p:cNvSpPr/>
            <p:nvPr/>
          </p:nvSpPr>
          <p:spPr>
            <a:xfrm>
              <a:off x="1868608" y="3374366"/>
              <a:ext cx="33353" cy="39139"/>
            </a:xfrm>
            <a:custGeom>
              <a:avLst/>
              <a:gdLst/>
              <a:ahLst/>
              <a:cxnLst/>
              <a:rect l="l" t="t" r="r" b="b"/>
              <a:pathLst>
                <a:path w="1274" h="1495" extrusionOk="0">
                  <a:moveTo>
                    <a:pt x="721" y="0"/>
                  </a:moveTo>
                  <a:lnTo>
                    <a:pt x="0" y="1148"/>
                  </a:lnTo>
                  <a:lnTo>
                    <a:pt x="553" y="1494"/>
                  </a:lnTo>
                  <a:lnTo>
                    <a:pt x="1274" y="346"/>
                  </a:lnTo>
                  <a:lnTo>
                    <a:pt x="72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45"/>
            <p:cNvSpPr/>
            <p:nvPr/>
          </p:nvSpPr>
          <p:spPr>
            <a:xfrm>
              <a:off x="1863319" y="3663262"/>
              <a:ext cx="45684" cy="35238"/>
            </a:xfrm>
            <a:custGeom>
              <a:avLst/>
              <a:gdLst/>
              <a:ahLst/>
              <a:cxnLst/>
              <a:rect l="l" t="t" r="r" b="b"/>
              <a:pathLst>
                <a:path w="1745" h="1346" extrusionOk="0">
                  <a:moveTo>
                    <a:pt x="721" y="0"/>
                  </a:moveTo>
                  <a:cubicBezTo>
                    <a:pt x="323" y="0"/>
                    <a:pt x="1" y="322"/>
                    <a:pt x="1" y="721"/>
                  </a:cubicBezTo>
                  <a:lnTo>
                    <a:pt x="1" y="1345"/>
                  </a:lnTo>
                  <a:lnTo>
                    <a:pt x="1745" y="1345"/>
                  </a:lnTo>
                  <a:lnTo>
                    <a:pt x="1745" y="721"/>
                  </a:lnTo>
                  <a:cubicBezTo>
                    <a:pt x="1745" y="322"/>
                    <a:pt x="1423" y="0"/>
                    <a:pt x="102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45"/>
            <p:cNvSpPr/>
            <p:nvPr/>
          </p:nvSpPr>
          <p:spPr>
            <a:xfrm>
              <a:off x="1876279" y="3663262"/>
              <a:ext cx="32725" cy="35238"/>
            </a:xfrm>
            <a:custGeom>
              <a:avLst/>
              <a:gdLst/>
              <a:ahLst/>
              <a:cxnLst/>
              <a:rect l="l" t="t" r="r" b="b"/>
              <a:pathLst>
                <a:path w="1250" h="1346" extrusionOk="0">
                  <a:moveTo>
                    <a:pt x="226" y="0"/>
                  </a:moveTo>
                  <a:cubicBezTo>
                    <a:pt x="149" y="0"/>
                    <a:pt x="73" y="10"/>
                    <a:pt x="0" y="34"/>
                  </a:cubicBezTo>
                  <a:cubicBezTo>
                    <a:pt x="289" y="135"/>
                    <a:pt x="486" y="409"/>
                    <a:pt x="490" y="716"/>
                  </a:cubicBezTo>
                  <a:lnTo>
                    <a:pt x="490" y="1345"/>
                  </a:lnTo>
                  <a:lnTo>
                    <a:pt x="1250" y="1345"/>
                  </a:lnTo>
                  <a:lnTo>
                    <a:pt x="1250" y="721"/>
                  </a:lnTo>
                  <a:cubicBezTo>
                    <a:pt x="1250" y="322"/>
                    <a:pt x="928" y="0"/>
                    <a:pt x="52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45"/>
            <p:cNvSpPr/>
            <p:nvPr/>
          </p:nvSpPr>
          <p:spPr>
            <a:xfrm>
              <a:off x="1792633" y="3552206"/>
              <a:ext cx="52857" cy="45161"/>
            </a:xfrm>
            <a:custGeom>
              <a:avLst/>
              <a:gdLst/>
              <a:ahLst/>
              <a:cxnLst/>
              <a:rect l="l" t="t" r="r" b="b"/>
              <a:pathLst>
                <a:path w="2019" h="1725" extrusionOk="0">
                  <a:moveTo>
                    <a:pt x="1151" y="437"/>
                  </a:moveTo>
                  <a:cubicBezTo>
                    <a:pt x="1370" y="437"/>
                    <a:pt x="1581" y="608"/>
                    <a:pt x="1581" y="865"/>
                  </a:cubicBezTo>
                  <a:cubicBezTo>
                    <a:pt x="1581" y="1096"/>
                    <a:pt x="1389" y="1288"/>
                    <a:pt x="1154" y="1288"/>
                  </a:cubicBezTo>
                  <a:cubicBezTo>
                    <a:pt x="774" y="1288"/>
                    <a:pt x="587" y="831"/>
                    <a:pt x="856" y="562"/>
                  </a:cubicBezTo>
                  <a:cubicBezTo>
                    <a:pt x="941" y="476"/>
                    <a:pt x="1047" y="437"/>
                    <a:pt x="1151" y="437"/>
                  </a:cubicBezTo>
                  <a:close/>
                  <a:moveTo>
                    <a:pt x="1154" y="0"/>
                  </a:moveTo>
                  <a:cubicBezTo>
                    <a:pt x="385" y="0"/>
                    <a:pt x="1" y="927"/>
                    <a:pt x="544" y="1470"/>
                  </a:cubicBezTo>
                  <a:cubicBezTo>
                    <a:pt x="719" y="1646"/>
                    <a:pt x="936" y="1725"/>
                    <a:pt x="1148" y="1725"/>
                  </a:cubicBezTo>
                  <a:cubicBezTo>
                    <a:pt x="1592" y="1725"/>
                    <a:pt x="2018" y="1382"/>
                    <a:pt x="2018" y="865"/>
                  </a:cubicBezTo>
                  <a:cubicBezTo>
                    <a:pt x="2014" y="389"/>
                    <a:pt x="1629" y="0"/>
                    <a:pt x="115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45"/>
            <p:cNvSpPr/>
            <p:nvPr/>
          </p:nvSpPr>
          <p:spPr>
            <a:xfrm>
              <a:off x="1713413" y="3359548"/>
              <a:ext cx="397700" cy="389637"/>
            </a:xfrm>
            <a:custGeom>
              <a:avLst/>
              <a:gdLst/>
              <a:ahLst/>
              <a:cxnLst/>
              <a:rect l="l" t="t" r="r" b="b"/>
              <a:pathLst>
                <a:path w="15191" h="14883" extrusionOk="0">
                  <a:moveTo>
                    <a:pt x="6011" y="438"/>
                  </a:moveTo>
                  <a:cubicBezTo>
                    <a:pt x="6070" y="438"/>
                    <a:pt x="6143" y="519"/>
                    <a:pt x="6894" y="979"/>
                  </a:cubicBezTo>
                  <a:lnTo>
                    <a:pt x="6409" y="1763"/>
                  </a:lnTo>
                  <a:lnTo>
                    <a:pt x="5568" y="1234"/>
                  </a:lnTo>
                  <a:cubicBezTo>
                    <a:pt x="5520" y="1205"/>
                    <a:pt x="5510" y="1143"/>
                    <a:pt x="5539" y="1100"/>
                  </a:cubicBezTo>
                  <a:cubicBezTo>
                    <a:pt x="5924" y="513"/>
                    <a:pt x="5909" y="461"/>
                    <a:pt x="5986" y="441"/>
                  </a:cubicBezTo>
                  <a:cubicBezTo>
                    <a:pt x="5995" y="439"/>
                    <a:pt x="6003" y="438"/>
                    <a:pt x="6011" y="438"/>
                  </a:cubicBezTo>
                  <a:close/>
                  <a:moveTo>
                    <a:pt x="7830" y="517"/>
                  </a:moveTo>
                  <a:cubicBezTo>
                    <a:pt x="7872" y="517"/>
                    <a:pt x="7914" y="528"/>
                    <a:pt x="7951" y="552"/>
                  </a:cubicBezTo>
                  <a:lnTo>
                    <a:pt x="9700" y="1652"/>
                  </a:lnTo>
                  <a:lnTo>
                    <a:pt x="8230" y="3996"/>
                  </a:lnTo>
                  <a:lnTo>
                    <a:pt x="6486" y="2896"/>
                  </a:lnTo>
                  <a:cubicBezTo>
                    <a:pt x="6375" y="2829"/>
                    <a:pt x="6342" y="2685"/>
                    <a:pt x="6409" y="2579"/>
                  </a:cubicBezTo>
                  <a:lnTo>
                    <a:pt x="7634" y="624"/>
                  </a:lnTo>
                  <a:cubicBezTo>
                    <a:pt x="7678" y="555"/>
                    <a:pt x="7754" y="517"/>
                    <a:pt x="7830" y="517"/>
                  </a:cubicBezTo>
                  <a:close/>
                  <a:moveTo>
                    <a:pt x="13380" y="3742"/>
                  </a:moveTo>
                  <a:cubicBezTo>
                    <a:pt x="13572" y="3900"/>
                    <a:pt x="14263" y="4126"/>
                    <a:pt x="14451" y="4957"/>
                  </a:cubicBezTo>
                  <a:cubicBezTo>
                    <a:pt x="14699" y="6014"/>
                    <a:pt x="13857" y="6870"/>
                    <a:pt x="12926" y="6870"/>
                  </a:cubicBezTo>
                  <a:cubicBezTo>
                    <a:pt x="12650" y="6870"/>
                    <a:pt x="12367" y="6796"/>
                    <a:pt x="12102" y="6629"/>
                  </a:cubicBezTo>
                  <a:lnTo>
                    <a:pt x="12097" y="6629"/>
                  </a:lnTo>
                  <a:lnTo>
                    <a:pt x="11717" y="6389"/>
                  </a:lnTo>
                  <a:lnTo>
                    <a:pt x="13380" y="3742"/>
                  </a:lnTo>
                  <a:close/>
                  <a:moveTo>
                    <a:pt x="7398" y="3992"/>
                  </a:moveTo>
                  <a:lnTo>
                    <a:pt x="8138" y="4453"/>
                  </a:lnTo>
                  <a:lnTo>
                    <a:pt x="8148" y="4477"/>
                  </a:lnTo>
                  <a:lnTo>
                    <a:pt x="5616" y="7023"/>
                  </a:lnTo>
                  <a:cubicBezTo>
                    <a:pt x="5424" y="6792"/>
                    <a:pt x="5184" y="6610"/>
                    <a:pt x="4905" y="6494"/>
                  </a:cubicBezTo>
                  <a:lnTo>
                    <a:pt x="7398" y="3992"/>
                  </a:lnTo>
                  <a:close/>
                  <a:moveTo>
                    <a:pt x="4169" y="6780"/>
                  </a:moveTo>
                  <a:cubicBezTo>
                    <a:pt x="4386" y="6780"/>
                    <a:pt x="4608" y="6830"/>
                    <a:pt x="4819" y="6936"/>
                  </a:cubicBezTo>
                  <a:cubicBezTo>
                    <a:pt x="6187" y="7618"/>
                    <a:pt x="5673" y="9663"/>
                    <a:pt x="4190" y="9663"/>
                  </a:cubicBezTo>
                  <a:cubicBezTo>
                    <a:pt x="4158" y="9663"/>
                    <a:pt x="4126" y="9662"/>
                    <a:pt x="4093" y="9660"/>
                  </a:cubicBezTo>
                  <a:lnTo>
                    <a:pt x="4088" y="9660"/>
                  </a:lnTo>
                  <a:cubicBezTo>
                    <a:pt x="3176" y="9612"/>
                    <a:pt x="2537" y="8733"/>
                    <a:pt x="2772" y="7849"/>
                  </a:cubicBezTo>
                  <a:cubicBezTo>
                    <a:pt x="2950" y="7193"/>
                    <a:pt x="3542" y="6780"/>
                    <a:pt x="4169" y="6780"/>
                  </a:cubicBezTo>
                  <a:close/>
                  <a:moveTo>
                    <a:pt x="6745" y="11822"/>
                  </a:moveTo>
                  <a:cubicBezTo>
                    <a:pt x="7019" y="11822"/>
                    <a:pt x="7245" y="12043"/>
                    <a:pt x="7245" y="12322"/>
                  </a:cubicBezTo>
                  <a:lnTo>
                    <a:pt x="7245" y="12730"/>
                  </a:lnTo>
                  <a:lnTo>
                    <a:pt x="5943" y="12730"/>
                  </a:lnTo>
                  <a:lnTo>
                    <a:pt x="5943" y="12322"/>
                  </a:lnTo>
                  <a:cubicBezTo>
                    <a:pt x="5943" y="12043"/>
                    <a:pt x="6169" y="11822"/>
                    <a:pt x="6442" y="11822"/>
                  </a:cubicBezTo>
                  <a:close/>
                  <a:moveTo>
                    <a:pt x="7999" y="13162"/>
                  </a:moveTo>
                  <a:cubicBezTo>
                    <a:pt x="8484" y="13162"/>
                    <a:pt x="8878" y="13556"/>
                    <a:pt x="8878" y="14046"/>
                  </a:cubicBezTo>
                  <a:lnTo>
                    <a:pt x="8878" y="14445"/>
                  </a:lnTo>
                  <a:lnTo>
                    <a:pt x="442" y="14445"/>
                  </a:lnTo>
                  <a:lnTo>
                    <a:pt x="442" y="14046"/>
                  </a:lnTo>
                  <a:cubicBezTo>
                    <a:pt x="442" y="13556"/>
                    <a:pt x="831" y="13167"/>
                    <a:pt x="1321" y="13162"/>
                  </a:cubicBezTo>
                  <a:close/>
                  <a:moveTo>
                    <a:pt x="6004" y="1"/>
                  </a:moveTo>
                  <a:cubicBezTo>
                    <a:pt x="5827" y="1"/>
                    <a:pt x="5653" y="88"/>
                    <a:pt x="5554" y="249"/>
                  </a:cubicBezTo>
                  <a:lnTo>
                    <a:pt x="5165" y="869"/>
                  </a:lnTo>
                  <a:cubicBezTo>
                    <a:pt x="5011" y="1119"/>
                    <a:pt x="5088" y="1445"/>
                    <a:pt x="5333" y="1604"/>
                  </a:cubicBezTo>
                  <a:lnTo>
                    <a:pt x="6173" y="2128"/>
                  </a:lnTo>
                  <a:cubicBezTo>
                    <a:pt x="6111" y="2267"/>
                    <a:pt x="5866" y="2483"/>
                    <a:pt x="5952" y="2848"/>
                  </a:cubicBezTo>
                  <a:cubicBezTo>
                    <a:pt x="5991" y="3021"/>
                    <a:pt x="6097" y="3170"/>
                    <a:pt x="6250" y="3266"/>
                  </a:cubicBezTo>
                  <a:lnTo>
                    <a:pt x="7019" y="3751"/>
                  </a:lnTo>
                  <a:lnTo>
                    <a:pt x="4420" y="6360"/>
                  </a:lnTo>
                  <a:cubicBezTo>
                    <a:pt x="4339" y="6350"/>
                    <a:pt x="4259" y="6344"/>
                    <a:pt x="4179" y="6344"/>
                  </a:cubicBezTo>
                  <a:cubicBezTo>
                    <a:pt x="3418" y="6344"/>
                    <a:pt x="2719" y="6811"/>
                    <a:pt x="2436" y="7537"/>
                  </a:cubicBezTo>
                  <a:cubicBezTo>
                    <a:pt x="2119" y="8334"/>
                    <a:pt x="2393" y="9252"/>
                    <a:pt x="3094" y="9747"/>
                  </a:cubicBezTo>
                  <a:lnTo>
                    <a:pt x="3094" y="11001"/>
                  </a:lnTo>
                  <a:cubicBezTo>
                    <a:pt x="3094" y="11147"/>
                    <a:pt x="3203" y="11220"/>
                    <a:pt x="3313" y="11220"/>
                  </a:cubicBezTo>
                  <a:cubicBezTo>
                    <a:pt x="3422" y="11220"/>
                    <a:pt x="3531" y="11147"/>
                    <a:pt x="3531" y="11001"/>
                  </a:cubicBezTo>
                  <a:lnTo>
                    <a:pt x="3531" y="9982"/>
                  </a:lnTo>
                  <a:cubicBezTo>
                    <a:pt x="3738" y="10057"/>
                    <a:pt x="3956" y="10098"/>
                    <a:pt x="4177" y="10098"/>
                  </a:cubicBezTo>
                  <a:cubicBezTo>
                    <a:pt x="4253" y="10098"/>
                    <a:pt x="4329" y="10093"/>
                    <a:pt x="4406" y="10083"/>
                  </a:cubicBezTo>
                  <a:lnTo>
                    <a:pt x="4406" y="12725"/>
                  </a:lnTo>
                  <a:lnTo>
                    <a:pt x="3531" y="12725"/>
                  </a:lnTo>
                  <a:lnTo>
                    <a:pt x="3531" y="11822"/>
                  </a:lnTo>
                  <a:cubicBezTo>
                    <a:pt x="3531" y="11676"/>
                    <a:pt x="3422" y="11602"/>
                    <a:pt x="3313" y="11602"/>
                  </a:cubicBezTo>
                  <a:cubicBezTo>
                    <a:pt x="3203" y="11602"/>
                    <a:pt x="3094" y="11676"/>
                    <a:pt x="3094" y="11822"/>
                  </a:cubicBezTo>
                  <a:lnTo>
                    <a:pt x="3094" y="12725"/>
                  </a:lnTo>
                  <a:lnTo>
                    <a:pt x="1321" y="12725"/>
                  </a:lnTo>
                  <a:cubicBezTo>
                    <a:pt x="591" y="12730"/>
                    <a:pt x="0" y="13316"/>
                    <a:pt x="0" y="14046"/>
                  </a:cubicBezTo>
                  <a:lnTo>
                    <a:pt x="0" y="14661"/>
                  </a:lnTo>
                  <a:cubicBezTo>
                    <a:pt x="0" y="14781"/>
                    <a:pt x="96" y="14882"/>
                    <a:pt x="221" y="14882"/>
                  </a:cubicBezTo>
                  <a:lnTo>
                    <a:pt x="9099" y="14882"/>
                  </a:lnTo>
                  <a:cubicBezTo>
                    <a:pt x="9219" y="14882"/>
                    <a:pt x="9315" y="14781"/>
                    <a:pt x="9315" y="14661"/>
                  </a:cubicBezTo>
                  <a:lnTo>
                    <a:pt x="9315" y="14042"/>
                  </a:lnTo>
                  <a:cubicBezTo>
                    <a:pt x="9315" y="13316"/>
                    <a:pt x="8724" y="12725"/>
                    <a:pt x="7999" y="12725"/>
                  </a:cubicBezTo>
                  <a:lnTo>
                    <a:pt x="7687" y="12725"/>
                  </a:lnTo>
                  <a:lnTo>
                    <a:pt x="7687" y="12322"/>
                  </a:lnTo>
                  <a:cubicBezTo>
                    <a:pt x="7682" y="11803"/>
                    <a:pt x="7264" y="11385"/>
                    <a:pt x="6750" y="11385"/>
                  </a:cubicBezTo>
                  <a:lnTo>
                    <a:pt x="6442" y="11385"/>
                  </a:lnTo>
                  <a:cubicBezTo>
                    <a:pt x="5928" y="11385"/>
                    <a:pt x="5506" y="11803"/>
                    <a:pt x="5506" y="12322"/>
                  </a:cubicBezTo>
                  <a:lnTo>
                    <a:pt x="5506" y="12730"/>
                  </a:lnTo>
                  <a:lnTo>
                    <a:pt x="4843" y="12730"/>
                  </a:lnTo>
                  <a:lnTo>
                    <a:pt x="4843" y="9977"/>
                  </a:lnTo>
                  <a:cubicBezTo>
                    <a:pt x="5876" y="9583"/>
                    <a:pt x="6351" y="8387"/>
                    <a:pt x="5861" y="7398"/>
                  </a:cubicBezTo>
                  <a:lnTo>
                    <a:pt x="8383" y="4866"/>
                  </a:lnTo>
                  <a:lnTo>
                    <a:pt x="9993" y="7595"/>
                  </a:lnTo>
                  <a:cubicBezTo>
                    <a:pt x="10102" y="7780"/>
                    <a:pt x="10291" y="7872"/>
                    <a:pt x="10479" y="7872"/>
                  </a:cubicBezTo>
                  <a:cubicBezTo>
                    <a:pt x="10663" y="7872"/>
                    <a:pt x="10847" y="7784"/>
                    <a:pt x="10958" y="7609"/>
                  </a:cubicBezTo>
                  <a:lnTo>
                    <a:pt x="11487" y="6764"/>
                  </a:lnTo>
                  <a:lnTo>
                    <a:pt x="11871" y="7004"/>
                  </a:lnTo>
                  <a:cubicBezTo>
                    <a:pt x="12209" y="7215"/>
                    <a:pt x="12569" y="7310"/>
                    <a:pt x="12920" y="7310"/>
                  </a:cubicBezTo>
                  <a:cubicBezTo>
                    <a:pt x="14113" y="7310"/>
                    <a:pt x="15190" y="6209"/>
                    <a:pt x="14878" y="4861"/>
                  </a:cubicBezTo>
                  <a:cubicBezTo>
                    <a:pt x="14638" y="3819"/>
                    <a:pt x="13788" y="3521"/>
                    <a:pt x="13610" y="3372"/>
                  </a:cubicBezTo>
                  <a:lnTo>
                    <a:pt x="14143" y="2526"/>
                  </a:lnTo>
                  <a:cubicBezTo>
                    <a:pt x="14369" y="2171"/>
                    <a:pt x="14134" y="1700"/>
                    <a:pt x="13711" y="1666"/>
                  </a:cubicBezTo>
                  <a:lnTo>
                    <a:pt x="12299" y="1546"/>
                  </a:lnTo>
                  <a:cubicBezTo>
                    <a:pt x="12291" y="1546"/>
                    <a:pt x="12283" y="1545"/>
                    <a:pt x="12276" y="1545"/>
                  </a:cubicBezTo>
                  <a:cubicBezTo>
                    <a:pt x="12004" y="1545"/>
                    <a:pt x="11980" y="1960"/>
                    <a:pt x="12260" y="1984"/>
                  </a:cubicBezTo>
                  <a:lnTo>
                    <a:pt x="13673" y="2099"/>
                  </a:lnTo>
                  <a:cubicBezTo>
                    <a:pt x="13769" y="2108"/>
                    <a:pt x="13821" y="2214"/>
                    <a:pt x="13773" y="2296"/>
                  </a:cubicBezTo>
                  <a:lnTo>
                    <a:pt x="10588" y="7374"/>
                  </a:lnTo>
                  <a:cubicBezTo>
                    <a:pt x="10564" y="7414"/>
                    <a:pt x="10522" y="7435"/>
                    <a:pt x="10480" y="7435"/>
                  </a:cubicBezTo>
                  <a:cubicBezTo>
                    <a:pt x="10438" y="7435"/>
                    <a:pt x="10396" y="7414"/>
                    <a:pt x="10372" y="7374"/>
                  </a:cubicBezTo>
                  <a:lnTo>
                    <a:pt x="8585" y="4347"/>
                  </a:lnTo>
                  <a:lnTo>
                    <a:pt x="8561" y="4309"/>
                  </a:lnTo>
                  <a:lnTo>
                    <a:pt x="10127" y="1806"/>
                  </a:lnTo>
                  <a:lnTo>
                    <a:pt x="11443" y="1916"/>
                  </a:lnTo>
                  <a:cubicBezTo>
                    <a:pt x="11451" y="1917"/>
                    <a:pt x="11459" y="1917"/>
                    <a:pt x="11466" y="1917"/>
                  </a:cubicBezTo>
                  <a:cubicBezTo>
                    <a:pt x="11738" y="1917"/>
                    <a:pt x="11762" y="1502"/>
                    <a:pt x="11482" y="1479"/>
                  </a:cubicBezTo>
                  <a:lnTo>
                    <a:pt x="10074" y="1364"/>
                  </a:lnTo>
                  <a:lnTo>
                    <a:pt x="8186" y="177"/>
                  </a:lnTo>
                  <a:cubicBezTo>
                    <a:pt x="8076" y="109"/>
                    <a:pt x="7954" y="77"/>
                    <a:pt x="7832" y="77"/>
                  </a:cubicBezTo>
                  <a:cubicBezTo>
                    <a:pt x="7610" y="77"/>
                    <a:pt x="7391" y="186"/>
                    <a:pt x="7264" y="389"/>
                  </a:cubicBezTo>
                  <a:lnTo>
                    <a:pt x="7129" y="610"/>
                  </a:lnTo>
                  <a:lnTo>
                    <a:pt x="6289" y="81"/>
                  </a:lnTo>
                  <a:cubicBezTo>
                    <a:pt x="6200" y="27"/>
                    <a:pt x="6102" y="1"/>
                    <a:pt x="600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2" name="Google Shape;1532;p45"/>
          <p:cNvGrpSpPr/>
          <p:nvPr/>
        </p:nvGrpSpPr>
        <p:grpSpPr>
          <a:xfrm>
            <a:off x="1976129" y="4078773"/>
            <a:ext cx="401496" cy="371154"/>
            <a:chOff x="1976129" y="4284173"/>
            <a:chExt cx="401496" cy="371154"/>
          </a:xfrm>
        </p:grpSpPr>
        <p:sp>
          <p:nvSpPr>
            <p:cNvPr id="1533" name="Google Shape;1533;p45"/>
            <p:cNvSpPr/>
            <p:nvPr/>
          </p:nvSpPr>
          <p:spPr>
            <a:xfrm>
              <a:off x="1996628" y="4290063"/>
              <a:ext cx="378275" cy="359687"/>
            </a:xfrm>
            <a:custGeom>
              <a:avLst/>
              <a:gdLst/>
              <a:ahLst/>
              <a:cxnLst/>
              <a:rect l="l" t="t" r="r" b="b"/>
              <a:pathLst>
                <a:path w="14449" h="13739" extrusionOk="0">
                  <a:moveTo>
                    <a:pt x="7359" y="1"/>
                  </a:moveTo>
                  <a:cubicBezTo>
                    <a:pt x="5655" y="1"/>
                    <a:pt x="3979" y="623"/>
                    <a:pt x="2677" y="1798"/>
                  </a:cubicBezTo>
                  <a:cubicBezTo>
                    <a:pt x="818" y="3480"/>
                    <a:pt x="1" y="6026"/>
                    <a:pt x="534" y="8471"/>
                  </a:cubicBezTo>
                  <a:cubicBezTo>
                    <a:pt x="1063" y="10921"/>
                    <a:pt x="2869" y="12895"/>
                    <a:pt x="5257" y="13650"/>
                  </a:cubicBezTo>
                  <a:cubicBezTo>
                    <a:pt x="5450" y="13710"/>
                    <a:pt x="5643" y="13738"/>
                    <a:pt x="5831" y="13738"/>
                  </a:cubicBezTo>
                  <a:cubicBezTo>
                    <a:pt x="6945" y="13738"/>
                    <a:pt x="7882" y="12747"/>
                    <a:pt x="7726" y="11555"/>
                  </a:cubicBezTo>
                  <a:cubicBezTo>
                    <a:pt x="7582" y="10508"/>
                    <a:pt x="7937" y="9456"/>
                    <a:pt x="8682" y="8711"/>
                  </a:cubicBezTo>
                  <a:cubicBezTo>
                    <a:pt x="9322" y="8071"/>
                    <a:pt x="10183" y="7722"/>
                    <a:pt x="11067" y="7722"/>
                  </a:cubicBezTo>
                  <a:cubicBezTo>
                    <a:pt x="11332" y="7722"/>
                    <a:pt x="11599" y="7753"/>
                    <a:pt x="11862" y="7818"/>
                  </a:cubicBezTo>
                  <a:cubicBezTo>
                    <a:pt x="12016" y="7854"/>
                    <a:pt x="12169" y="7871"/>
                    <a:pt x="12318" y="7871"/>
                  </a:cubicBezTo>
                  <a:cubicBezTo>
                    <a:pt x="13493" y="7871"/>
                    <a:pt x="14448" y="6802"/>
                    <a:pt x="14197" y="5579"/>
                  </a:cubicBezTo>
                  <a:cubicBezTo>
                    <a:pt x="13693" y="3124"/>
                    <a:pt x="11915" y="1130"/>
                    <a:pt x="9532" y="347"/>
                  </a:cubicBezTo>
                  <a:cubicBezTo>
                    <a:pt x="8820" y="114"/>
                    <a:pt x="8087" y="1"/>
                    <a:pt x="735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45"/>
            <p:cNvSpPr/>
            <p:nvPr/>
          </p:nvSpPr>
          <p:spPr>
            <a:xfrm>
              <a:off x="2046579" y="4289802"/>
              <a:ext cx="326648" cy="202555"/>
            </a:xfrm>
            <a:custGeom>
              <a:avLst/>
              <a:gdLst/>
              <a:ahLst/>
              <a:cxnLst/>
              <a:rect l="l" t="t" r="r" b="b"/>
              <a:pathLst>
                <a:path w="12477" h="7737" extrusionOk="0">
                  <a:moveTo>
                    <a:pt x="5442" y="0"/>
                  </a:moveTo>
                  <a:cubicBezTo>
                    <a:pt x="3613" y="0"/>
                    <a:pt x="1825" y="721"/>
                    <a:pt x="495" y="2058"/>
                  </a:cubicBezTo>
                  <a:lnTo>
                    <a:pt x="495" y="2063"/>
                  </a:lnTo>
                  <a:cubicBezTo>
                    <a:pt x="322" y="2236"/>
                    <a:pt x="154" y="2418"/>
                    <a:pt x="0" y="2615"/>
                  </a:cubicBezTo>
                  <a:cubicBezTo>
                    <a:pt x="1259" y="1601"/>
                    <a:pt x="2808" y="1074"/>
                    <a:pt x="4377" y="1074"/>
                  </a:cubicBezTo>
                  <a:cubicBezTo>
                    <a:pt x="5173" y="1074"/>
                    <a:pt x="5974" y="1210"/>
                    <a:pt x="6745" y="1486"/>
                  </a:cubicBezTo>
                  <a:cubicBezTo>
                    <a:pt x="9037" y="2313"/>
                    <a:pt x="10732" y="4273"/>
                    <a:pt x="11222" y="6655"/>
                  </a:cubicBezTo>
                  <a:cubicBezTo>
                    <a:pt x="11295" y="7016"/>
                    <a:pt x="11261" y="7395"/>
                    <a:pt x="11126" y="7736"/>
                  </a:cubicBezTo>
                  <a:cubicBezTo>
                    <a:pt x="11986" y="7395"/>
                    <a:pt x="12476" y="6487"/>
                    <a:pt x="12289" y="5584"/>
                  </a:cubicBezTo>
                  <a:cubicBezTo>
                    <a:pt x="11775" y="3062"/>
                    <a:pt x="9911" y="1030"/>
                    <a:pt x="7446" y="295"/>
                  </a:cubicBezTo>
                  <a:cubicBezTo>
                    <a:pt x="6786" y="97"/>
                    <a:pt x="6112" y="0"/>
                    <a:pt x="544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45"/>
            <p:cNvSpPr/>
            <p:nvPr/>
          </p:nvSpPr>
          <p:spPr>
            <a:xfrm>
              <a:off x="2189077" y="4345617"/>
              <a:ext cx="123648" cy="114799"/>
            </a:xfrm>
            <a:custGeom>
              <a:avLst/>
              <a:gdLst/>
              <a:ahLst/>
              <a:cxnLst/>
              <a:rect l="l" t="t" r="r" b="b"/>
              <a:pathLst>
                <a:path w="4723" h="4385" extrusionOk="0">
                  <a:moveTo>
                    <a:pt x="2361" y="0"/>
                  </a:moveTo>
                  <a:cubicBezTo>
                    <a:pt x="1800" y="0"/>
                    <a:pt x="1240" y="214"/>
                    <a:pt x="812" y="642"/>
                  </a:cubicBezTo>
                  <a:cubicBezTo>
                    <a:pt x="188" y="1271"/>
                    <a:pt x="0" y="2213"/>
                    <a:pt x="336" y="3029"/>
                  </a:cubicBezTo>
                  <a:cubicBezTo>
                    <a:pt x="678" y="3851"/>
                    <a:pt x="1475" y="4384"/>
                    <a:pt x="2364" y="4384"/>
                  </a:cubicBezTo>
                  <a:cubicBezTo>
                    <a:pt x="3248" y="4384"/>
                    <a:pt x="4045" y="3851"/>
                    <a:pt x="4386" y="3029"/>
                  </a:cubicBezTo>
                  <a:cubicBezTo>
                    <a:pt x="4723" y="2213"/>
                    <a:pt x="4535" y="1271"/>
                    <a:pt x="3911" y="642"/>
                  </a:cubicBezTo>
                  <a:cubicBezTo>
                    <a:pt x="3483" y="214"/>
                    <a:pt x="2922" y="0"/>
                    <a:pt x="236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45"/>
            <p:cNvSpPr/>
            <p:nvPr/>
          </p:nvSpPr>
          <p:spPr>
            <a:xfrm>
              <a:off x="2201774" y="4345539"/>
              <a:ext cx="115611" cy="106683"/>
            </a:xfrm>
            <a:custGeom>
              <a:avLst/>
              <a:gdLst/>
              <a:ahLst/>
              <a:cxnLst/>
              <a:rect l="l" t="t" r="r" b="b"/>
              <a:pathLst>
                <a:path w="4416" h="4075" extrusionOk="0">
                  <a:moveTo>
                    <a:pt x="1880" y="1"/>
                  </a:moveTo>
                  <a:cubicBezTo>
                    <a:pt x="1321" y="1"/>
                    <a:pt x="759" y="213"/>
                    <a:pt x="327" y="645"/>
                  </a:cubicBezTo>
                  <a:cubicBezTo>
                    <a:pt x="202" y="774"/>
                    <a:pt x="92" y="914"/>
                    <a:pt x="0" y="1067"/>
                  </a:cubicBezTo>
                  <a:cubicBezTo>
                    <a:pt x="350" y="856"/>
                    <a:pt x="741" y="753"/>
                    <a:pt x="1128" y="753"/>
                  </a:cubicBezTo>
                  <a:cubicBezTo>
                    <a:pt x="1694" y="753"/>
                    <a:pt x="2254" y="972"/>
                    <a:pt x="2676" y="1394"/>
                  </a:cubicBezTo>
                  <a:cubicBezTo>
                    <a:pt x="3387" y="2105"/>
                    <a:pt x="3522" y="3210"/>
                    <a:pt x="3003" y="4075"/>
                  </a:cubicBezTo>
                  <a:cubicBezTo>
                    <a:pt x="4137" y="3397"/>
                    <a:pt x="4415" y="1884"/>
                    <a:pt x="3608" y="842"/>
                  </a:cubicBezTo>
                  <a:cubicBezTo>
                    <a:pt x="3173" y="285"/>
                    <a:pt x="2528" y="1"/>
                    <a:pt x="188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45"/>
            <p:cNvSpPr/>
            <p:nvPr/>
          </p:nvSpPr>
          <p:spPr>
            <a:xfrm>
              <a:off x="2058779" y="4529951"/>
              <a:ext cx="87310" cy="65267"/>
            </a:xfrm>
            <a:custGeom>
              <a:avLst/>
              <a:gdLst/>
              <a:ahLst/>
              <a:cxnLst/>
              <a:rect l="l" t="t" r="r" b="b"/>
              <a:pathLst>
                <a:path w="3335" h="2493" extrusionOk="0">
                  <a:moveTo>
                    <a:pt x="1668" y="1"/>
                  </a:moveTo>
                  <a:cubicBezTo>
                    <a:pt x="1349" y="1"/>
                    <a:pt x="1031" y="122"/>
                    <a:pt x="788" y="365"/>
                  </a:cubicBezTo>
                  <a:cubicBezTo>
                    <a:pt x="0" y="1153"/>
                    <a:pt x="557" y="2493"/>
                    <a:pt x="1667" y="2493"/>
                  </a:cubicBezTo>
                  <a:cubicBezTo>
                    <a:pt x="2777" y="2493"/>
                    <a:pt x="3334" y="1153"/>
                    <a:pt x="2551" y="365"/>
                  </a:cubicBezTo>
                  <a:cubicBezTo>
                    <a:pt x="2306" y="122"/>
                    <a:pt x="1987" y="1"/>
                    <a:pt x="166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45"/>
            <p:cNvSpPr/>
            <p:nvPr/>
          </p:nvSpPr>
          <p:spPr>
            <a:xfrm>
              <a:off x="2073231" y="4529925"/>
              <a:ext cx="67571" cy="62047"/>
            </a:xfrm>
            <a:custGeom>
              <a:avLst/>
              <a:gdLst/>
              <a:ahLst/>
              <a:cxnLst/>
              <a:rect l="l" t="t" r="r" b="b"/>
              <a:pathLst>
                <a:path w="2581" h="2370" extrusionOk="0">
                  <a:moveTo>
                    <a:pt x="1117" y="1"/>
                  </a:moveTo>
                  <a:cubicBezTo>
                    <a:pt x="800" y="1"/>
                    <a:pt x="481" y="121"/>
                    <a:pt x="236" y="366"/>
                  </a:cubicBezTo>
                  <a:cubicBezTo>
                    <a:pt x="140" y="462"/>
                    <a:pt x="58" y="572"/>
                    <a:pt x="1" y="697"/>
                  </a:cubicBezTo>
                  <a:cubicBezTo>
                    <a:pt x="188" y="605"/>
                    <a:pt x="377" y="563"/>
                    <a:pt x="558" y="563"/>
                  </a:cubicBezTo>
                  <a:cubicBezTo>
                    <a:pt x="1412" y="563"/>
                    <a:pt x="2103" y="1486"/>
                    <a:pt x="1668" y="2369"/>
                  </a:cubicBezTo>
                  <a:cubicBezTo>
                    <a:pt x="2359" y="2028"/>
                    <a:pt x="2580" y="1149"/>
                    <a:pt x="2129" y="519"/>
                  </a:cubicBezTo>
                  <a:cubicBezTo>
                    <a:pt x="1884" y="177"/>
                    <a:pt x="1502" y="1"/>
                    <a:pt x="111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45"/>
            <p:cNvSpPr/>
            <p:nvPr/>
          </p:nvSpPr>
          <p:spPr>
            <a:xfrm>
              <a:off x="2024562" y="4440782"/>
              <a:ext cx="87310" cy="65267"/>
            </a:xfrm>
            <a:custGeom>
              <a:avLst/>
              <a:gdLst/>
              <a:ahLst/>
              <a:cxnLst/>
              <a:rect l="l" t="t" r="r" b="b"/>
              <a:pathLst>
                <a:path w="3335" h="2493" extrusionOk="0">
                  <a:moveTo>
                    <a:pt x="1667" y="1"/>
                  </a:moveTo>
                  <a:cubicBezTo>
                    <a:pt x="1348" y="1"/>
                    <a:pt x="1029" y="122"/>
                    <a:pt x="784" y="365"/>
                  </a:cubicBezTo>
                  <a:cubicBezTo>
                    <a:pt x="0" y="1153"/>
                    <a:pt x="558" y="2493"/>
                    <a:pt x="1667" y="2493"/>
                  </a:cubicBezTo>
                  <a:cubicBezTo>
                    <a:pt x="2777" y="2493"/>
                    <a:pt x="3334" y="1153"/>
                    <a:pt x="2547" y="365"/>
                  </a:cubicBezTo>
                  <a:cubicBezTo>
                    <a:pt x="2304" y="122"/>
                    <a:pt x="1986" y="1"/>
                    <a:pt x="166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45"/>
            <p:cNvSpPr/>
            <p:nvPr/>
          </p:nvSpPr>
          <p:spPr>
            <a:xfrm>
              <a:off x="2039275" y="4440441"/>
              <a:ext cx="67440" cy="61837"/>
            </a:xfrm>
            <a:custGeom>
              <a:avLst/>
              <a:gdLst/>
              <a:ahLst/>
              <a:cxnLst/>
              <a:rect l="l" t="t" r="r" b="b"/>
              <a:pathLst>
                <a:path w="2576" h="2362" extrusionOk="0">
                  <a:moveTo>
                    <a:pt x="1115" y="0"/>
                  </a:moveTo>
                  <a:cubicBezTo>
                    <a:pt x="793" y="0"/>
                    <a:pt x="469" y="124"/>
                    <a:pt x="222" y="378"/>
                  </a:cubicBezTo>
                  <a:cubicBezTo>
                    <a:pt x="130" y="464"/>
                    <a:pt x="58" y="565"/>
                    <a:pt x="1" y="680"/>
                  </a:cubicBezTo>
                  <a:cubicBezTo>
                    <a:pt x="195" y="579"/>
                    <a:pt x="392" y="534"/>
                    <a:pt x="581" y="534"/>
                  </a:cubicBezTo>
                  <a:cubicBezTo>
                    <a:pt x="1443" y="534"/>
                    <a:pt x="2139" y="1475"/>
                    <a:pt x="1682" y="2362"/>
                  </a:cubicBezTo>
                  <a:cubicBezTo>
                    <a:pt x="2369" y="2011"/>
                    <a:pt x="2576" y="1127"/>
                    <a:pt x="2119" y="507"/>
                  </a:cubicBezTo>
                  <a:cubicBezTo>
                    <a:pt x="1872" y="172"/>
                    <a:pt x="1495" y="0"/>
                    <a:pt x="111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45"/>
            <p:cNvSpPr/>
            <p:nvPr/>
          </p:nvSpPr>
          <p:spPr>
            <a:xfrm>
              <a:off x="2064434" y="4348000"/>
              <a:ext cx="87310" cy="65371"/>
            </a:xfrm>
            <a:custGeom>
              <a:avLst/>
              <a:gdLst/>
              <a:ahLst/>
              <a:cxnLst/>
              <a:rect l="l" t="t" r="r" b="b"/>
              <a:pathLst>
                <a:path w="3335" h="2497" extrusionOk="0">
                  <a:moveTo>
                    <a:pt x="1667" y="1"/>
                  </a:moveTo>
                  <a:cubicBezTo>
                    <a:pt x="1348" y="1"/>
                    <a:pt x="1028" y="123"/>
                    <a:pt x="783" y="368"/>
                  </a:cubicBezTo>
                  <a:cubicBezTo>
                    <a:pt x="0" y="1151"/>
                    <a:pt x="558" y="2496"/>
                    <a:pt x="1667" y="2496"/>
                  </a:cubicBezTo>
                  <a:cubicBezTo>
                    <a:pt x="2777" y="2496"/>
                    <a:pt x="3334" y="1151"/>
                    <a:pt x="2551" y="368"/>
                  </a:cubicBezTo>
                  <a:cubicBezTo>
                    <a:pt x="2306" y="123"/>
                    <a:pt x="1987" y="1"/>
                    <a:pt x="166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45"/>
            <p:cNvSpPr/>
            <p:nvPr/>
          </p:nvSpPr>
          <p:spPr>
            <a:xfrm>
              <a:off x="2079016" y="4348000"/>
              <a:ext cx="67309" cy="61837"/>
            </a:xfrm>
            <a:custGeom>
              <a:avLst/>
              <a:gdLst/>
              <a:ahLst/>
              <a:cxnLst/>
              <a:rect l="l" t="t" r="r" b="b"/>
              <a:pathLst>
                <a:path w="2571" h="2362" extrusionOk="0">
                  <a:moveTo>
                    <a:pt x="1112" y="1"/>
                  </a:moveTo>
                  <a:cubicBezTo>
                    <a:pt x="794" y="1"/>
                    <a:pt x="473" y="121"/>
                    <a:pt x="226" y="368"/>
                  </a:cubicBezTo>
                  <a:cubicBezTo>
                    <a:pt x="135" y="459"/>
                    <a:pt x="58" y="565"/>
                    <a:pt x="1" y="680"/>
                  </a:cubicBezTo>
                  <a:cubicBezTo>
                    <a:pt x="192" y="583"/>
                    <a:pt x="386" y="539"/>
                    <a:pt x="572" y="539"/>
                  </a:cubicBezTo>
                  <a:cubicBezTo>
                    <a:pt x="1432" y="539"/>
                    <a:pt x="2127" y="1473"/>
                    <a:pt x="1677" y="2362"/>
                  </a:cubicBezTo>
                  <a:cubicBezTo>
                    <a:pt x="2359" y="2011"/>
                    <a:pt x="2571" y="1137"/>
                    <a:pt x="2119" y="512"/>
                  </a:cubicBezTo>
                  <a:cubicBezTo>
                    <a:pt x="1873" y="174"/>
                    <a:pt x="1494" y="1"/>
                    <a:pt x="11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45"/>
            <p:cNvSpPr/>
            <p:nvPr/>
          </p:nvSpPr>
          <p:spPr>
            <a:xfrm>
              <a:off x="2060533" y="4524270"/>
              <a:ext cx="80137" cy="76734"/>
            </a:xfrm>
            <a:custGeom>
              <a:avLst/>
              <a:gdLst/>
              <a:ahLst/>
              <a:cxnLst/>
              <a:rect l="l" t="t" r="r" b="b"/>
              <a:pathLst>
                <a:path w="3061" h="2931" extrusionOk="0">
                  <a:moveTo>
                    <a:pt x="1600" y="433"/>
                  </a:moveTo>
                  <a:cubicBezTo>
                    <a:pt x="1864" y="433"/>
                    <a:pt x="2129" y="534"/>
                    <a:pt x="2330" y="735"/>
                  </a:cubicBezTo>
                  <a:cubicBezTo>
                    <a:pt x="2984" y="1384"/>
                    <a:pt x="2523" y="2499"/>
                    <a:pt x="1600" y="2499"/>
                  </a:cubicBezTo>
                  <a:cubicBezTo>
                    <a:pt x="683" y="2499"/>
                    <a:pt x="221" y="1384"/>
                    <a:pt x="870" y="735"/>
                  </a:cubicBezTo>
                  <a:cubicBezTo>
                    <a:pt x="1072" y="534"/>
                    <a:pt x="1336" y="433"/>
                    <a:pt x="1600" y="433"/>
                  </a:cubicBezTo>
                  <a:close/>
                  <a:moveTo>
                    <a:pt x="1591" y="1"/>
                  </a:moveTo>
                  <a:cubicBezTo>
                    <a:pt x="1232" y="1"/>
                    <a:pt x="866" y="134"/>
                    <a:pt x="567" y="433"/>
                  </a:cubicBezTo>
                  <a:cubicBezTo>
                    <a:pt x="0" y="1005"/>
                    <a:pt x="0" y="1927"/>
                    <a:pt x="567" y="2499"/>
                  </a:cubicBezTo>
                  <a:cubicBezTo>
                    <a:pt x="866" y="2797"/>
                    <a:pt x="1232" y="2930"/>
                    <a:pt x="1591" y="2930"/>
                  </a:cubicBezTo>
                  <a:cubicBezTo>
                    <a:pt x="2342" y="2930"/>
                    <a:pt x="3061" y="2346"/>
                    <a:pt x="3061" y="1466"/>
                  </a:cubicBezTo>
                  <a:cubicBezTo>
                    <a:pt x="3061" y="585"/>
                    <a:pt x="2342" y="1"/>
                    <a:pt x="159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45"/>
            <p:cNvSpPr/>
            <p:nvPr/>
          </p:nvSpPr>
          <p:spPr>
            <a:xfrm>
              <a:off x="2029981" y="4435101"/>
              <a:ext cx="80137" cy="76681"/>
            </a:xfrm>
            <a:custGeom>
              <a:avLst/>
              <a:gdLst/>
              <a:ahLst/>
              <a:cxnLst/>
              <a:rect l="l" t="t" r="r" b="b"/>
              <a:pathLst>
                <a:path w="3061" h="2929" extrusionOk="0">
                  <a:moveTo>
                    <a:pt x="1460" y="433"/>
                  </a:moveTo>
                  <a:cubicBezTo>
                    <a:pt x="2378" y="433"/>
                    <a:pt x="2839" y="1543"/>
                    <a:pt x="2191" y="2196"/>
                  </a:cubicBezTo>
                  <a:cubicBezTo>
                    <a:pt x="1989" y="2398"/>
                    <a:pt x="1725" y="2499"/>
                    <a:pt x="1460" y="2499"/>
                  </a:cubicBezTo>
                  <a:cubicBezTo>
                    <a:pt x="1196" y="2499"/>
                    <a:pt x="932" y="2398"/>
                    <a:pt x="730" y="2196"/>
                  </a:cubicBezTo>
                  <a:cubicBezTo>
                    <a:pt x="77" y="1543"/>
                    <a:pt x="538" y="433"/>
                    <a:pt x="1460" y="433"/>
                  </a:cubicBezTo>
                  <a:close/>
                  <a:moveTo>
                    <a:pt x="1470" y="1"/>
                  </a:moveTo>
                  <a:cubicBezTo>
                    <a:pt x="719" y="1"/>
                    <a:pt x="0" y="585"/>
                    <a:pt x="0" y="1466"/>
                  </a:cubicBezTo>
                  <a:cubicBezTo>
                    <a:pt x="0" y="2346"/>
                    <a:pt x="719" y="2928"/>
                    <a:pt x="1470" y="2928"/>
                  </a:cubicBezTo>
                  <a:cubicBezTo>
                    <a:pt x="1829" y="2928"/>
                    <a:pt x="2195" y="2795"/>
                    <a:pt x="2493" y="2499"/>
                  </a:cubicBezTo>
                  <a:cubicBezTo>
                    <a:pt x="3060" y="1927"/>
                    <a:pt x="3060" y="1000"/>
                    <a:pt x="2493" y="433"/>
                  </a:cubicBezTo>
                  <a:cubicBezTo>
                    <a:pt x="2195" y="134"/>
                    <a:pt x="1829" y="1"/>
                    <a:pt x="147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45"/>
            <p:cNvSpPr/>
            <p:nvPr/>
          </p:nvSpPr>
          <p:spPr>
            <a:xfrm>
              <a:off x="2056894" y="4342476"/>
              <a:ext cx="102390" cy="76419"/>
            </a:xfrm>
            <a:custGeom>
              <a:avLst/>
              <a:gdLst/>
              <a:ahLst/>
              <a:cxnLst/>
              <a:rect l="l" t="t" r="r" b="b"/>
              <a:pathLst>
                <a:path w="3911" h="2919" extrusionOk="0">
                  <a:moveTo>
                    <a:pt x="1965" y="425"/>
                  </a:moveTo>
                  <a:cubicBezTo>
                    <a:pt x="2218" y="425"/>
                    <a:pt x="2476" y="519"/>
                    <a:pt x="2686" y="728"/>
                  </a:cubicBezTo>
                  <a:cubicBezTo>
                    <a:pt x="3089" y="1132"/>
                    <a:pt x="3089" y="1785"/>
                    <a:pt x="2686" y="2188"/>
                  </a:cubicBezTo>
                  <a:cubicBezTo>
                    <a:pt x="2476" y="2400"/>
                    <a:pt x="2217" y="2495"/>
                    <a:pt x="1963" y="2495"/>
                  </a:cubicBezTo>
                  <a:cubicBezTo>
                    <a:pt x="1432" y="2495"/>
                    <a:pt x="922" y="2082"/>
                    <a:pt x="922" y="1458"/>
                  </a:cubicBezTo>
                  <a:cubicBezTo>
                    <a:pt x="922" y="837"/>
                    <a:pt x="1433" y="425"/>
                    <a:pt x="1965" y="425"/>
                  </a:cubicBezTo>
                  <a:close/>
                  <a:moveTo>
                    <a:pt x="1955" y="0"/>
                  </a:moveTo>
                  <a:cubicBezTo>
                    <a:pt x="1582" y="0"/>
                    <a:pt x="1208" y="142"/>
                    <a:pt x="922" y="425"/>
                  </a:cubicBezTo>
                  <a:cubicBezTo>
                    <a:pt x="0" y="1348"/>
                    <a:pt x="653" y="2919"/>
                    <a:pt x="1955" y="2919"/>
                  </a:cubicBezTo>
                  <a:cubicBezTo>
                    <a:pt x="3257" y="2919"/>
                    <a:pt x="3911" y="1348"/>
                    <a:pt x="2988" y="425"/>
                  </a:cubicBezTo>
                  <a:cubicBezTo>
                    <a:pt x="2702" y="142"/>
                    <a:pt x="2329" y="0"/>
                    <a:pt x="195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45"/>
            <p:cNvSpPr/>
            <p:nvPr/>
          </p:nvSpPr>
          <p:spPr>
            <a:xfrm>
              <a:off x="2180019" y="4339936"/>
              <a:ext cx="140508" cy="126031"/>
            </a:xfrm>
            <a:custGeom>
              <a:avLst/>
              <a:gdLst/>
              <a:ahLst/>
              <a:cxnLst/>
              <a:rect l="l" t="t" r="r" b="b"/>
              <a:pathLst>
                <a:path w="5367" h="4814" extrusionOk="0">
                  <a:moveTo>
                    <a:pt x="2707" y="0"/>
                  </a:moveTo>
                  <a:cubicBezTo>
                    <a:pt x="1836" y="0"/>
                    <a:pt x="1002" y="478"/>
                    <a:pt x="577" y="1296"/>
                  </a:cubicBezTo>
                  <a:cubicBezTo>
                    <a:pt x="0" y="2391"/>
                    <a:pt x="356" y="3746"/>
                    <a:pt x="1393" y="4423"/>
                  </a:cubicBezTo>
                  <a:cubicBezTo>
                    <a:pt x="1797" y="4687"/>
                    <a:pt x="2252" y="4813"/>
                    <a:pt x="2704" y="4813"/>
                  </a:cubicBezTo>
                  <a:cubicBezTo>
                    <a:pt x="3414" y="4813"/>
                    <a:pt x="4115" y="4500"/>
                    <a:pt x="4588" y="3909"/>
                  </a:cubicBezTo>
                  <a:cubicBezTo>
                    <a:pt x="4706" y="3746"/>
                    <a:pt x="4565" y="3566"/>
                    <a:pt x="4409" y="3566"/>
                  </a:cubicBezTo>
                  <a:cubicBezTo>
                    <a:pt x="4355" y="3566"/>
                    <a:pt x="4299" y="3588"/>
                    <a:pt x="4252" y="3640"/>
                  </a:cubicBezTo>
                  <a:cubicBezTo>
                    <a:pt x="3864" y="4125"/>
                    <a:pt x="3289" y="4383"/>
                    <a:pt x="2707" y="4383"/>
                  </a:cubicBezTo>
                  <a:cubicBezTo>
                    <a:pt x="2337" y="4383"/>
                    <a:pt x="1964" y="4279"/>
                    <a:pt x="1634" y="4063"/>
                  </a:cubicBezTo>
                  <a:cubicBezTo>
                    <a:pt x="783" y="3511"/>
                    <a:pt x="490" y="2396"/>
                    <a:pt x="961" y="1498"/>
                  </a:cubicBezTo>
                  <a:cubicBezTo>
                    <a:pt x="1311" y="827"/>
                    <a:pt x="1995" y="434"/>
                    <a:pt x="2709" y="434"/>
                  </a:cubicBezTo>
                  <a:cubicBezTo>
                    <a:pt x="2956" y="434"/>
                    <a:pt x="3207" y="481"/>
                    <a:pt x="3450" y="580"/>
                  </a:cubicBezTo>
                  <a:cubicBezTo>
                    <a:pt x="4391" y="960"/>
                    <a:pt x="4891" y="1997"/>
                    <a:pt x="4603" y="2968"/>
                  </a:cubicBezTo>
                  <a:lnTo>
                    <a:pt x="4603" y="2972"/>
                  </a:lnTo>
                  <a:cubicBezTo>
                    <a:pt x="4567" y="3130"/>
                    <a:pt x="4694" y="3233"/>
                    <a:pt x="4819" y="3233"/>
                  </a:cubicBezTo>
                  <a:cubicBezTo>
                    <a:pt x="4900" y="3233"/>
                    <a:pt x="4980" y="3190"/>
                    <a:pt x="5016" y="3093"/>
                  </a:cubicBezTo>
                  <a:cubicBezTo>
                    <a:pt x="5366" y="1901"/>
                    <a:pt x="4761" y="643"/>
                    <a:pt x="3608" y="177"/>
                  </a:cubicBezTo>
                  <a:cubicBezTo>
                    <a:pt x="3314" y="57"/>
                    <a:pt x="3008" y="0"/>
                    <a:pt x="270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45"/>
            <p:cNvSpPr/>
            <p:nvPr/>
          </p:nvSpPr>
          <p:spPr>
            <a:xfrm>
              <a:off x="1976129" y="4284173"/>
              <a:ext cx="401496" cy="371154"/>
            </a:xfrm>
            <a:custGeom>
              <a:avLst/>
              <a:gdLst/>
              <a:ahLst/>
              <a:cxnLst/>
              <a:rect l="l" t="t" r="r" b="b"/>
              <a:pathLst>
                <a:path w="15336" h="14177" extrusionOk="0">
                  <a:moveTo>
                    <a:pt x="8146" y="0"/>
                  </a:moveTo>
                  <a:cubicBezTo>
                    <a:pt x="8132" y="0"/>
                    <a:pt x="8119" y="1"/>
                    <a:pt x="8105" y="1"/>
                  </a:cubicBezTo>
                  <a:cubicBezTo>
                    <a:pt x="5362" y="15"/>
                    <a:pt x="2864" y="1586"/>
                    <a:pt x="1663" y="4055"/>
                  </a:cubicBezTo>
                  <a:cubicBezTo>
                    <a:pt x="1568" y="4227"/>
                    <a:pt x="1714" y="4373"/>
                    <a:pt x="1859" y="4373"/>
                  </a:cubicBezTo>
                  <a:cubicBezTo>
                    <a:pt x="1933" y="4373"/>
                    <a:pt x="2007" y="4335"/>
                    <a:pt x="2047" y="4243"/>
                  </a:cubicBezTo>
                  <a:cubicBezTo>
                    <a:pt x="2379" y="3565"/>
                    <a:pt x="2816" y="2950"/>
                    <a:pt x="3349" y="2422"/>
                  </a:cubicBezTo>
                  <a:cubicBezTo>
                    <a:pt x="4668" y="1103"/>
                    <a:pt x="6405" y="443"/>
                    <a:pt x="8141" y="443"/>
                  </a:cubicBezTo>
                  <a:cubicBezTo>
                    <a:pt x="9859" y="443"/>
                    <a:pt x="11576" y="1089"/>
                    <a:pt x="12890" y="2383"/>
                  </a:cubicBezTo>
                  <a:cubicBezTo>
                    <a:pt x="13846" y="3325"/>
                    <a:pt x="14504" y="4531"/>
                    <a:pt x="14769" y="5847"/>
                  </a:cubicBezTo>
                  <a:cubicBezTo>
                    <a:pt x="14994" y="6954"/>
                    <a:pt x="14130" y="7884"/>
                    <a:pt x="13097" y="7884"/>
                  </a:cubicBezTo>
                  <a:cubicBezTo>
                    <a:pt x="12965" y="7884"/>
                    <a:pt x="12829" y="7868"/>
                    <a:pt x="12693" y="7836"/>
                  </a:cubicBezTo>
                  <a:cubicBezTo>
                    <a:pt x="12406" y="7768"/>
                    <a:pt x="12122" y="7736"/>
                    <a:pt x="11845" y="7736"/>
                  </a:cubicBezTo>
                  <a:cubicBezTo>
                    <a:pt x="9733" y="7736"/>
                    <a:pt x="8000" y="9605"/>
                    <a:pt x="8293" y="11809"/>
                  </a:cubicBezTo>
                  <a:cubicBezTo>
                    <a:pt x="8436" y="12868"/>
                    <a:pt x="7605" y="13748"/>
                    <a:pt x="6617" y="13748"/>
                  </a:cubicBezTo>
                  <a:cubicBezTo>
                    <a:pt x="6448" y="13748"/>
                    <a:pt x="6275" y="13723"/>
                    <a:pt x="6102" y="13668"/>
                  </a:cubicBezTo>
                  <a:cubicBezTo>
                    <a:pt x="2610" y="12573"/>
                    <a:pt x="452" y="8763"/>
                    <a:pt x="1726" y="5016"/>
                  </a:cubicBezTo>
                  <a:cubicBezTo>
                    <a:pt x="1794" y="4844"/>
                    <a:pt x="1655" y="4722"/>
                    <a:pt x="1520" y="4722"/>
                  </a:cubicBezTo>
                  <a:cubicBezTo>
                    <a:pt x="1436" y="4722"/>
                    <a:pt x="1353" y="4769"/>
                    <a:pt x="1322" y="4881"/>
                  </a:cubicBezTo>
                  <a:cubicBezTo>
                    <a:pt x="1" y="8754"/>
                    <a:pt x="2168" y="12885"/>
                    <a:pt x="5972" y="14076"/>
                  </a:cubicBezTo>
                  <a:cubicBezTo>
                    <a:pt x="6183" y="14144"/>
                    <a:pt x="6400" y="14177"/>
                    <a:pt x="6616" y="14177"/>
                  </a:cubicBezTo>
                  <a:cubicBezTo>
                    <a:pt x="7108" y="14177"/>
                    <a:pt x="7592" y="14005"/>
                    <a:pt x="7976" y="13678"/>
                  </a:cubicBezTo>
                  <a:cubicBezTo>
                    <a:pt x="8538" y="13207"/>
                    <a:pt x="8816" y="12477"/>
                    <a:pt x="8715" y="11751"/>
                  </a:cubicBezTo>
                  <a:cubicBezTo>
                    <a:pt x="8457" y="9804"/>
                    <a:pt x="9992" y="8164"/>
                    <a:pt x="11843" y="8164"/>
                  </a:cubicBezTo>
                  <a:cubicBezTo>
                    <a:pt x="12088" y="8164"/>
                    <a:pt x="12339" y="8193"/>
                    <a:pt x="12592" y="8254"/>
                  </a:cubicBezTo>
                  <a:cubicBezTo>
                    <a:pt x="12759" y="8294"/>
                    <a:pt x="12929" y="8314"/>
                    <a:pt x="13096" y="8314"/>
                  </a:cubicBezTo>
                  <a:cubicBezTo>
                    <a:pt x="13648" y="8314"/>
                    <a:pt x="14186" y="8101"/>
                    <a:pt x="14591" y="7711"/>
                  </a:cubicBezTo>
                  <a:cubicBezTo>
                    <a:pt x="15110" y="7207"/>
                    <a:pt x="15335" y="6472"/>
                    <a:pt x="15191" y="5765"/>
                  </a:cubicBezTo>
                  <a:cubicBezTo>
                    <a:pt x="14521" y="2478"/>
                    <a:pt x="11616" y="0"/>
                    <a:pt x="814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48" name="Google Shape;1548;p45"/>
          <p:cNvGrpSpPr/>
          <p:nvPr/>
        </p:nvGrpSpPr>
        <p:grpSpPr>
          <a:xfrm>
            <a:off x="1830123" y="2699584"/>
            <a:ext cx="184412" cy="367541"/>
            <a:chOff x="1830123" y="2904984"/>
            <a:chExt cx="184412" cy="367541"/>
          </a:xfrm>
        </p:grpSpPr>
        <p:sp>
          <p:nvSpPr>
            <p:cNvPr id="1549" name="Google Shape;1549;p45"/>
            <p:cNvSpPr/>
            <p:nvPr/>
          </p:nvSpPr>
          <p:spPr>
            <a:xfrm>
              <a:off x="1835516" y="2910404"/>
              <a:ext cx="173730" cy="55606"/>
            </a:xfrm>
            <a:custGeom>
              <a:avLst/>
              <a:gdLst/>
              <a:ahLst/>
              <a:cxnLst/>
              <a:rect l="l" t="t" r="r" b="b"/>
              <a:pathLst>
                <a:path w="6636" h="2124" extrusionOk="0">
                  <a:moveTo>
                    <a:pt x="866" y="0"/>
                  </a:moveTo>
                  <a:cubicBezTo>
                    <a:pt x="385" y="0"/>
                    <a:pt x="1" y="385"/>
                    <a:pt x="1" y="860"/>
                  </a:cubicBezTo>
                  <a:lnTo>
                    <a:pt x="1" y="1259"/>
                  </a:lnTo>
                  <a:cubicBezTo>
                    <a:pt x="1" y="1735"/>
                    <a:pt x="385" y="2124"/>
                    <a:pt x="866" y="2124"/>
                  </a:cubicBezTo>
                  <a:lnTo>
                    <a:pt x="5771" y="2124"/>
                  </a:lnTo>
                  <a:cubicBezTo>
                    <a:pt x="6246" y="2124"/>
                    <a:pt x="6635" y="1735"/>
                    <a:pt x="6635" y="1259"/>
                  </a:cubicBezTo>
                  <a:lnTo>
                    <a:pt x="6635" y="860"/>
                  </a:lnTo>
                  <a:cubicBezTo>
                    <a:pt x="6635" y="385"/>
                    <a:pt x="6246" y="0"/>
                    <a:pt x="577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45"/>
            <p:cNvSpPr/>
            <p:nvPr/>
          </p:nvSpPr>
          <p:spPr>
            <a:xfrm>
              <a:off x="1952881" y="2910404"/>
              <a:ext cx="56366" cy="55606"/>
            </a:xfrm>
            <a:custGeom>
              <a:avLst/>
              <a:gdLst/>
              <a:ahLst/>
              <a:cxnLst/>
              <a:rect l="l" t="t" r="r" b="b"/>
              <a:pathLst>
                <a:path w="2153" h="2124" extrusionOk="0">
                  <a:moveTo>
                    <a:pt x="0" y="0"/>
                  </a:moveTo>
                  <a:cubicBezTo>
                    <a:pt x="476" y="0"/>
                    <a:pt x="865" y="385"/>
                    <a:pt x="865" y="860"/>
                  </a:cubicBezTo>
                  <a:lnTo>
                    <a:pt x="865" y="1259"/>
                  </a:lnTo>
                  <a:cubicBezTo>
                    <a:pt x="865" y="1735"/>
                    <a:pt x="476" y="2124"/>
                    <a:pt x="0" y="2124"/>
                  </a:cubicBezTo>
                  <a:lnTo>
                    <a:pt x="1288" y="2124"/>
                  </a:lnTo>
                  <a:cubicBezTo>
                    <a:pt x="1763" y="2124"/>
                    <a:pt x="2152" y="1735"/>
                    <a:pt x="2152" y="1259"/>
                  </a:cubicBezTo>
                  <a:lnTo>
                    <a:pt x="2152" y="860"/>
                  </a:lnTo>
                  <a:cubicBezTo>
                    <a:pt x="2152" y="385"/>
                    <a:pt x="1763" y="0"/>
                    <a:pt x="128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45"/>
            <p:cNvSpPr/>
            <p:nvPr/>
          </p:nvSpPr>
          <p:spPr>
            <a:xfrm>
              <a:off x="1863712" y="2965984"/>
              <a:ext cx="116475" cy="301122"/>
            </a:xfrm>
            <a:custGeom>
              <a:avLst/>
              <a:gdLst/>
              <a:ahLst/>
              <a:cxnLst/>
              <a:rect l="l" t="t" r="r" b="b"/>
              <a:pathLst>
                <a:path w="4449" h="11502" extrusionOk="0">
                  <a:moveTo>
                    <a:pt x="0" y="1"/>
                  </a:moveTo>
                  <a:lnTo>
                    <a:pt x="0" y="9277"/>
                  </a:lnTo>
                  <a:cubicBezTo>
                    <a:pt x="0" y="10502"/>
                    <a:pt x="995" y="11502"/>
                    <a:pt x="2224" y="11502"/>
                  </a:cubicBezTo>
                  <a:cubicBezTo>
                    <a:pt x="3449" y="11502"/>
                    <a:pt x="4449" y="10507"/>
                    <a:pt x="4449" y="9277"/>
                  </a:cubicBezTo>
                  <a:lnTo>
                    <a:pt x="444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45"/>
            <p:cNvSpPr/>
            <p:nvPr/>
          </p:nvSpPr>
          <p:spPr>
            <a:xfrm>
              <a:off x="1863712" y="2965984"/>
              <a:ext cx="116475" cy="301227"/>
            </a:xfrm>
            <a:custGeom>
              <a:avLst/>
              <a:gdLst/>
              <a:ahLst/>
              <a:cxnLst/>
              <a:rect l="l" t="t" r="r" b="b"/>
              <a:pathLst>
                <a:path w="4449" h="11506" extrusionOk="0">
                  <a:moveTo>
                    <a:pt x="0" y="1"/>
                  </a:moveTo>
                  <a:lnTo>
                    <a:pt x="0" y="630"/>
                  </a:lnTo>
                  <a:lnTo>
                    <a:pt x="1739" y="630"/>
                  </a:lnTo>
                  <a:cubicBezTo>
                    <a:pt x="2758" y="630"/>
                    <a:pt x="3589" y="1461"/>
                    <a:pt x="3589" y="2484"/>
                  </a:cubicBezTo>
                  <a:lnTo>
                    <a:pt x="3589" y="8417"/>
                  </a:lnTo>
                  <a:cubicBezTo>
                    <a:pt x="3592" y="9712"/>
                    <a:pt x="2527" y="10645"/>
                    <a:pt x="1365" y="10645"/>
                  </a:cubicBezTo>
                  <a:cubicBezTo>
                    <a:pt x="1004" y="10645"/>
                    <a:pt x="634" y="10555"/>
                    <a:pt x="284" y="10358"/>
                  </a:cubicBezTo>
                  <a:lnTo>
                    <a:pt x="284" y="10358"/>
                  </a:lnTo>
                  <a:cubicBezTo>
                    <a:pt x="681" y="11079"/>
                    <a:pt x="1432" y="11506"/>
                    <a:pt x="2224" y="11506"/>
                  </a:cubicBezTo>
                  <a:cubicBezTo>
                    <a:pt x="2409" y="11506"/>
                    <a:pt x="2596" y="11482"/>
                    <a:pt x="2782" y="11434"/>
                  </a:cubicBezTo>
                  <a:cubicBezTo>
                    <a:pt x="3766" y="11180"/>
                    <a:pt x="4449" y="10291"/>
                    <a:pt x="4449" y="9277"/>
                  </a:cubicBezTo>
                  <a:lnTo>
                    <a:pt x="444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45"/>
            <p:cNvSpPr/>
            <p:nvPr/>
          </p:nvSpPr>
          <p:spPr>
            <a:xfrm>
              <a:off x="1830123" y="2904984"/>
              <a:ext cx="184412" cy="367541"/>
            </a:xfrm>
            <a:custGeom>
              <a:avLst/>
              <a:gdLst/>
              <a:ahLst/>
              <a:cxnLst/>
              <a:rect l="l" t="t" r="r" b="b"/>
              <a:pathLst>
                <a:path w="7044" h="14039" extrusionOk="0">
                  <a:moveTo>
                    <a:pt x="1072" y="1"/>
                  </a:moveTo>
                  <a:cubicBezTo>
                    <a:pt x="481" y="1"/>
                    <a:pt x="0" y="481"/>
                    <a:pt x="0" y="1067"/>
                  </a:cubicBezTo>
                  <a:lnTo>
                    <a:pt x="0" y="1466"/>
                  </a:lnTo>
                  <a:cubicBezTo>
                    <a:pt x="0" y="2057"/>
                    <a:pt x="481" y="2532"/>
                    <a:pt x="1072" y="2537"/>
                  </a:cubicBezTo>
                  <a:lnTo>
                    <a:pt x="1077" y="2537"/>
                  </a:lnTo>
                  <a:lnTo>
                    <a:pt x="1077" y="10152"/>
                  </a:lnTo>
                  <a:cubicBezTo>
                    <a:pt x="1077" y="10289"/>
                    <a:pt x="1180" y="10357"/>
                    <a:pt x="1283" y="10357"/>
                  </a:cubicBezTo>
                  <a:cubicBezTo>
                    <a:pt x="1386" y="10357"/>
                    <a:pt x="1490" y="10289"/>
                    <a:pt x="1490" y="10152"/>
                  </a:cubicBezTo>
                  <a:lnTo>
                    <a:pt x="1490" y="2537"/>
                  </a:lnTo>
                  <a:lnTo>
                    <a:pt x="5525" y="2537"/>
                  </a:lnTo>
                  <a:lnTo>
                    <a:pt x="5525" y="3133"/>
                  </a:lnTo>
                  <a:lnTo>
                    <a:pt x="4487" y="3133"/>
                  </a:lnTo>
                  <a:cubicBezTo>
                    <a:pt x="4214" y="3133"/>
                    <a:pt x="4214" y="3546"/>
                    <a:pt x="4487" y="3546"/>
                  </a:cubicBezTo>
                  <a:lnTo>
                    <a:pt x="5525" y="3546"/>
                  </a:lnTo>
                  <a:lnTo>
                    <a:pt x="5525" y="4574"/>
                  </a:lnTo>
                  <a:lnTo>
                    <a:pt x="4487" y="4574"/>
                  </a:lnTo>
                  <a:cubicBezTo>
                    <a:pt x="4214" y="4574"/>
                    <a:pt x="4214" y="4983"/>
                    <a:pt x="4487" y="4983"/>
                  </a:cubicBezTo>
                  <a:lnTo>
                    <a:pt x="5525" y="4983"/>
                  </a:lnTo>
                  <a:lnTo>
                    <a:pt x="5525" y="6011"/>
                  </a:lnTo>
                  <a:lnTo>
                    <a:pt x="4487" y="6011"/>
                  </a:lnTo>
                  <a:cubicBezTo>
                    <a:pt x="4214" y="6011"/>
                    <a:pt x="4214" y="6424"/>
                    <a:pt x="4487" y="6424"/>
                  </a:cubicBezTo>
                  <a:lnTo>
                    <a:pt x="5525" y="6424"/>
                  </a:lnTo>
                  <a:lnTo>
                    <a:pt x="5525" y="7452"/>
                  </a:lnTo>
                  <a:lnTo>
                    <a:pt x="4487" y="7452"/>
                  </a:lnTo>
                  <a:cubicBezTo>
                    <a:pt x="4214" y="7452"/>
                    <a:pt x="4214" y="7865"/>
                    <a:pt x="4487" y="7865"/>
                  </a:cubicBezTo>
                  <a:lnTo>
                    <a:pt x="5525" y="7865"/>
                  </a:lnTo>
                  <a:lnTo>
                    <a:pt x="5525" y="8893"/>
                  </a:lnTo>
                  <a:lnTo>
                    <a:pt x="4487" y="8893"/>
                  </a:lnTo>
                  <a:cubicBezTo>
                    <a:pt x="4214" y="8893"/>
                    <a:pt x="4214" y="9301"/>
                    <a:pt x="4487" y="9301"/>
                  </a:cubicBezTo>
                  <a:lnTo>
                    <a:pt x="5525" y="9301"/>
                  </a:lnTo>
                  <a:lnTo>
                    <a:pt x="5525" y="10329"/>
                  </a:lnTo>
                  <a:lnTo>
                    <a:pt x="4487" y="10329"/>
                  </a:lnTo>
                  <a:cubicBezTo>
                    <a:pt x="4214" y="10329"/>
                    <a:pt x="4214" y="10743"/>
                    <a:pt x="4487" y="10743"/>
                  </a:cubicBezTo>
                  <a:lnTo>
                    <a:pt x="5525" y="10743"/>
                  </a:lnTo>
                  <a:lnTo>
                    <a:pt x="5525" y="11607"/>
                  </a:lnTo>
                  <a:cubicBezTo>
                    <a:pt x="5525" y="12722"/>
                    <a:pt x="4622" y="13625"/>
                    <a:pt x="3507" y="13625"/>
                  </a:cubicBezTo>
                  <a:cubicBezTo>
                    <a:pt x="2393" y="13625"/>
                    <a:pt x="1490" y="12722"/>
                    <a:pt x="1490" y="11607"/>
                  </a:cubicBezTo>
                  <a:lnTo>
                    <a:pt x="1490" y="10920"/>
                  </a:lnTo>
                  <a:cubicBezTo>
                    <a:pt x="1490" y="10783"/>
                    <a:pt x="1386" y="10715"/>
                    <a:pt x="1283" y="10715"/>
                  </a:cubicBezTo>
                  <a:cubicBezTo>
                    <a:pt x="1180" y="10715"/>
                    <a:pt x="1077" y="10783"/>
                    <a:pt x="1077" y="10920"/>
                  </a:cubicBezTo>
                  <a:lnTo>
                    <a:pt x="1077" y="11607"/>
                  </a:lnTo>
                  <a:cubicBezTo>
                    <a:pt x="1077" y="12948"/>
                    <a:pt x="2162" y="14038"/>
                    <a:pt x="3507" y="14038"/>
                  </a:cubicBezTo>
                  <a:cubicBezTo>
                    <a:pt x="4848" y="14038"/>
                    <a:pt x="5933" y="12948"/>
                    <a:pt x="5933" y="11607"/>
                  </a:cubicBezTo>
                  <a:lnTo>
                    <a:pt x="5933" y="2537"/>
                  </a:lnTo>
                  <a:lnTo>
                    <a:pt x="5977" y="2537"/>
                  </a:lnTo>
                  <a:cubicBezTo>
                    <a:pt x="6568" y="2537"/>
                    <a:pt x="7043" y="2057"/>
                    <a:pt x="7043" y="1466"/>
                  </a:cubicBezTo>
                  <a:lnTo>
                    <a:pt x="7043" y="1072"/>
                  </a:lnTo>
                  <a:cubicBezTo>
                    <a:pt x="7043" y="481"/>
                    <a:pt x="6568" y="1"/>
                    <a:pt x="5977" y="1"/>
                  </a:cubicBezTo>
                  <a:lnTo>
                    <a:pt x="5318" y="1"/>
                  </a:lnTo>
                  <a:cubicBezTo>
                    <a:pt x="5045" y="1"/>
                    <a:pt x="5045" y="414"/>
                    <a:pt x="5318" y="414"/>
                  </a:cubicBezTo>
                  <a:lnTo>
                    <a:pt x="5977" y="414"/>
                  </a:lnTo>
                  <a:cubicBezTo>
                    <a:pt x="6342" y="414"/>
                    <a:pt x="6640" y="707"/>
                    <a:pt x="6640" y="1072"/>
                  </a:cubicBezTo>
                  <a:lnTo>
                    <a:pt x="6640" y="1471"/>
                  </a:lnTo>
                  <a:cubicBezTo>
                    <a:pt x="6640" y="1836"/>
                    <a:pt x="6342" y="2129"/>
                    <a:pt x="5977" y="2129"/>
                  </a:cubicBezTo>
                  <a:lnTo>
                    <a:pt x="1072" y="2129"/>
                  </a:lnTo>
                  <a:cubicBezTo>
                    <a:pt x="707" y="2129"/>
                    <a:pt x="409" y="1836"/>
                    <a:pt x="409" y="1471"/>
                  </a:cubicBezTo>
                  <a:lnTo>
                    <a:pt x="409" y="1072"/>
                  </a:lnTo>
                  <a:cubicBezTo>
                    <a:pt x="409" y="707"/>
                    <a:pt x="707" y="414"/>
                    <a:pt x="1072" y="414"/>
                  </a:cubicBezTo>
                  <a:lnTo>
                    <a:pt x="4550" y="414"/>
                  </a:lnTo>
                  <a:cubicBezTo>
                    <a:pt x="4824" y="414"/>
                    <a:pt x="4824" y="1"/>
                    <a:pt x="455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4" name="Google Shape;1554;p45"/>
          <p:cNvGrpSpPr/>
          <p:nvPr/>
        </p:nvGrpSpPr>
        <p:grpSpPr>
          <a:xfrm>
            <a:off x="2602224" y="3620518"/>
            <a:ext cx="376966" cy="349765"/>
            <a:chOff x="2602224" y="3825918"/>
            <a:chExt cx="376966" cy="349765"/>
          </a:xfrm>
        </p:grpSpPr>
        <p:sp>
          <p:nvSpPr>
            <p:cNvPr id="1555" name="Google Shape;1555;p45"/>
            <p:cNvSpPr/>
            <p:nvPr/>
          </p:nvSpPr>
          <p:spPr>
            <a:xfrm>
              <a:off x="2880308" y="4107458"/>
              <a:ext cx="39270" cy="53983"/>
            </a:xfrm>
            <a:custGeom>
              <a:avLst/>
              <a:gdLst/>
              <a:ahLst/>
              <a:cxnLst/>
              <a:rect l="l" t="t" r="r" b="b"/>
              <a:pathLst>
                <a:path w="1500" h="2062" extrusionOk="0">
                  <a:moveTo>
                    <a:pt x="0" y="1"/>
                  </a:moveTo>
                  <a:lnTo>
                    <a:pt x="0" y="2062"/>
                  </a:lnTo>
                  <a:lnTo>
                    <a:pt x="1096" y="2062"/>
                  </a:lnTo>
                  <a:cubicBezTo>
                    <a:pt x="1321" y="2062"/>
                    <a:pt x="1499" y="1879"/>
                    <a:pt x="1499" y="1658"/>
                  </a:cubicBezTo>
                  <a:lnTo>
                    <a:pt x="1499" y="404"/>
                  </a:lnTo>
                  <a:cubicBezTo>
                    <a:pt x="1499" y="179"/>
                    <a:pt x="1321" y="1"/>
                    <a:pt x="109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45"/>
            <p:cNvSpPr/>
            <p:nvPr/>
          </p:nvSpPr>
          <p:spPr>
            <a:xfrm>
              <a:off x="2896408" y="4107458"/>
              <a:ext cx="23169" cy="53983"/>
            </a:xfrm>
            <a:custGeom>
              <a:avLst/>
              <a:gdLst/>
              <a:ahLst/>
              <a:cxnLst/>
              <a:rect l="l" t="t" r="r" b="b"/>
              <a:pathLst>
                <a:path w="885" h="2062" extrusionOk="0">
                  <a:moveTo>
                    <a:pt x="0" y="1"/>
                  </a:moveTo>
                  <a:cubicBezTo>
                    <a:pt x="226" y="1"/>
                    <a:pt x="404" y="179"/>
                    <a:pt x="404" y="404"/>
                  </a:cubicBezTo>
                  <a:lnTo>
                    <a:pt x="404" y="1658"/>
                  </a:lnTo>
                  <a:cubicBezTo>
                    <a:pt x="404" y="1879"/>
                    <a:pt x="226" y="2062"/>
                    <a:pt x="0" y="2062"/>
                  </a:cubicBezTo>
                  <a:lnTo>
                    <a:pt x="481" y="2062"/>
                  </a:lnTo>
                  <a:cubicBezTo>
                    <a:pt x="706" y="2062"/>
                    <a:pt x="884" y="1879"/>
                    <a:pt x="884" y="1658"/>
                  </a:cubicBezTo>
                  <a:lnTo>
                    <a:pt x="884" y="404"/>
                  </a:lnTo>
                  <a:cubicBezTo>
                    <a:pt x="884" y="179"/>
                    <a:pt x="706" y="1"/>
                    <a:pt x="48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45"/>
            <p:cNvSpPr/>
            <p:nvPr/>
          </p:nvSpPr>
          <p:spPr>
            <a:xfrm>
              <a:off x="2625367" y="4040306"/>
              <a:ext cx="266905" cy="130062"/>
            </a:xfrm>
            <a:custGeom>
              <a:avLst/>
              <a:gdLst/>
              <a:ahLst/>
              <a:cxnLst/>
              <a:rect l="l" t="t" r="r" b="b"/>
              <a:pathLst>
                <a:path w="10195" h="4968" extrusionOk="0">
                  <a:moveTo>
                    <a:pt x="1960" y="1"/>
                  </a:moveTo>
                  <a:lnTo>
                    <a:pt x="207" y="1985"/>
                  </a:lnTo>
                  <a:cubicBezTo>
                    <a:pt x="72" y="2138"/>
                    <a:pt x="0" y="2331"/>
                    <a:pt x="0" y="2532"/>
                  </a:cubicBezTo>
                  <a:lnTo>
                    <a:pt x="0" y="4276"/>
                  </a:lnTo>
                  <a:cubicBezTo>
                    <a:pt x="0" y="4661"/>
                    <a:pt x="308" y="4968"/>
                    <a:pt x="692" y="4968"/>
                  </a:cubicBezTo>
                  <a:lnTo>
                    <a:pt x="9503" y="4968"/>
                  </a:lnTo>
                  <a:cubicBezTo>
                    <a:pt x="9882" y="4968"/>
                    <a:pt x="10195" y="4661"/>
                    <a:pt x="10195" y="4276"/>
                  </a:cubicBezTo>
                  <a:lnTo>
                    <a:pt x="10195" y="2532"/>
                  </a:lnTo>
                  <a:cubicBezTo>
                    <a:pt x="10195" y="2331"/>
                    <a:pt x="10123" y="2134"/>
                    <a:pt x="9988" y="1985"/>
                  </a:cubicBezTo>
                  <a:lnTo>
                    <a:pt x="823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45"/>
            <p:cNvSpPr/>
            <p:nvPr/>
          </p:nvSpPr>
          <p:spPr>
            <a:xfrm>
              <a:off x="2645604" y="4040306"/>
              <a:ext cx="246668" cy="130062"/>
            </a:xfrm>
            <a:custGeom>
              <a:avLst/>
              <a:gdLst/>
              <a:ahLst/>
              <a:cxnLst/>
              <a:rect l="l" t="t" r="r" b="b"/>
              <a:pathLst>
                <a:path w="9422" h="4968" extrusionOk="0">
                  <a:moveTo>
                    <a:pt x="1187" y="1"/>
                  </a:moveTo>
                  <a:lnTo>
                    <a:pt x="1" y="1346"/>
                  </a:lnTo>
                  <a:cubicBezTo>
                    <a:pt x="1179" y="2717"/>
                    <a:pt x="2874" y="3459"/>
                    <a:pt x="4607" y="3459"/>
                  </a:cubicBezTo>
                  <a:cubicBezTo>
                    <a:pt x="5418" y="3459"/>
                    <a:pt x="6237" y="3297"/>
                    <a:pt x="7015" y="2960"/>
                  </a:cubicBezTo>
                  <a:cubicBezTo>
                    <a:pt x="7130" y="2909"/>
                    <a:pt x="7247" y="2886"/>
                    <a:pt x="7362" y="2886"/>
                  </a:cubicBezTo>
                  <a:cubicBezTo>
                    <a:pt x="7814" y="2886"/>
                    <a:pt x="8221" y="3250"/>
                    <a:pt x="8221" y="3748"/>
                  </a:cubicBezTo>
                  <a:lnTo>
                    <a:pt x="8221" y="4276"/>
                  </a:lnTo>
                  <a:cubicBezTo>
                    <a:pt x="8221" y="4661"/>
                    <a:pt x="7913" y="4968"/>
                    <a:pt x="7529" y="4968"/>
                  </a:cubicBezTo>
                  <a:lnTo>
                    <a:pt x="8730" y="4968"/>
                  </a:lnTo>
                  <a:cubicBezTo>
                    <a:pt x="9109" y="4968"/>
                    <a:pt x="9422" y="4661"/>
                    <a:pt x="9422" y="4276"/>
                  </a:cubicBezTo>
                  <a:lnTo>
                    <a:pt x="9422" y="2532"/>
                  </a:lnTo>
                  <a:cubicBezTo>
                    <a:pt x="9422" y="2331"/>
                    <a:pt x="9345" y="2134"/>
                    <a:pt x="9215" y="1985"/>
                  </a:cubicBezTo>
                  <a:lnTo>
                    <a:pt x="746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45"/>
            <p:cNvSpPr/>
            <p:nvPr/>
          </p:nvSpPr>
          <p:spPr>
            <a:xfrm>
              <a:off x="2921541" y="3956426"/>
              <a:ext cx="52360" cy="44846"/>
            </a:xfrm>
            <a:custGeom>
              <a:avLst/>
              <a:gdLst/>
              <a:ahLst/>
              <a:cxnLst/>
              <a:rect l="l" t="t" r="r" b="b"/>
              <a:pathLst>
                <a:path w="2000" h="1713" extrusionOk="0">
                  <a:moveTo>
                    <a:pt x="1144" y="0"/>
                  </a:moveTo>
                  <a:cubicBezTo>
                    <a:pt x="385" y="0"/>
                    <a:pt x="1" y="923"/>
                    <a:pt x="539" y="1461"/>
                  </a:cubicBezTo>
                  <a:cubicBezTo>
                    <a:pt x="713" y="1635"/>
                    <a:pt x="928" y="1713"/>
                    <a:pt x="1138" y="1713"/>
                  </a:cubicBezTo>
                  <a:cubicBezTo>
                    <a:pt x="1578" y="1713"/>
                    <a:pt x="1999" y="1372"/>
                    <a:pt x="1999" y="855"/>
                  </a:cubicBezTo>
                  <a:cubicBezTo>
                    <a:pt x="1999" y="385"/>
                    <a:pt x="1615" y="0"/>
                    <a:pt x="114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45"/>
            <p:cNvSpPr/>
            <p:nvPr/>
          </p:nvSpPr>
          <p:spPr>
            <a:xfrm>
              <a:off x="2942433" y="3956426"/>
              <a:ext cx="33982" cy="44715"/>
            </a:xfrm>
            <a:custGeom>
              <a:avLst/>
              <a:gdLst/>
              <a:ahLst/>
              <a:cxnLst/>
              <a:rect l="l" t="t" r="r" b="b"/>
              <a:pathLst>
                <a:path w="1298" h="1708" extrusionOk="0">
                  <a:moveTo>
                    <a:pt x="346" y="0"/>
                  </a:moveTo>
                  <a:cubicBezTo>
                    <a:pt x="226" y="0"/>
                    <a:pt x="111" y="24"/>
                    <a:pt x="0" y="72"/>
                  </a:cubicBezTo>
                  <a:cubicBezTo>
                    <a:pt x="673" y="375"/>
                    <a:pt x="673" y="1331"/>
                    <a:pt x="0" y="1634"/>
                  </a:cubicBezTo>
                  <a:cubicBezTo>
                    <a:pt x="114" y="1684"/>
                    <a:pt x="231" y="1708"/>
                    <a:pt x="347" y="1708"/>
                  </a:cubicBezTo>
                  <a:cubicBezTo>
                    <a:pt x="735" y="1708"/>
                    <a:pt x="1097" y="1440"/>
                    <a:pt x="1182" y="1028"/>
                  </a:cubicBezTo>
                  <a:cubicBezTo>
                    <a:pt x="1298" y="500"/>
                    <a:pt x="889" y="0"/>
                    <a:pt x="34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45"/>
            <p:cNvSpPr/>
            <p:nvPr/>
          </p:nvSpPr>
          <p:spPr>
            <a:xfrm>
              <a:off x="2614293" y="3831154"/>
              <a:ext cx="292692" cy="281618"/>
            </a:xfrm>
            <a:custGeom>
              <a:avLst/>
              <a:gdLst/>
              <a:ahLst/>
              <a:cxnLst/>
              <a:rect l="l" t="t" r="r" b="b"/>
              <a:pathLst>
                <a:path w="11180" h="10757" extrusionOk="0">
                  <a:moveTo>
                    <a:pt x="5799" y="1"/>
                  </a:moveTo>
                  <a:cubicBezTo>
                    <a:pt x="3628" y="1"/>
                    <a:pt x="1663" y="1312"/>
                    <a:pt x="832" y="3320"/>
                  </a:cubicBezTo>
                  <a:cubicBezTo>
                    <a:pt x="1" y="5333"/>
                    <a:pt x="462" y="7644"/>
                    <a:pt x="1999" y="9181"/>
                  </a:cubicBezTo>
                  <a:cubicBezTo>
                    <a:pt x="3028" y="10210"/>
                    <a:pt x="4403" y="10757"/>
                    <a:pt x="5804" y="10757"/>
                  </a:cubicBezTo>
                  <a:cubicBezTo>
                    <a:pt x="6496" y="10757"/>
                    <a:pt x="7194" y="10623"/>
                    <a:pt x="7860" y="10348"/>
                  </a:cubicBezTo>
                  <a:cubicBezTo>
                    <a:pt x="9868" y="9517"/>
                    <a:pt x="11180" y="7552"/>
                    <a:pt x="11180" y="5381"/>
                  </a:cubicBezTo>
                  <a:cubicBezTo>
                    <a:pt x="11180" y="2412"/>
                    <a:pt x="8768" y="1"/>
                    <a:pt x="579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45"/>
            <p:cNvSpPr/>
            <p:nvPr/>
          </p:nvSpPr>
          <p:spPr>
            <a:xfrm>
              <a:off x="2746737" y="3831154"/>
              <a:ext cx="160248" cy="281618"/>
            </a:xfrm>
            <a:custGeom>
              <a:avLst/>
              <a:gdLst/>
              <a:ahLst/>
              <a:cxnLst/>
              <a:rect l="l" t="t" r="r" b="b"/>
              <a:pathLst>
                <a:path w="6121" h="10757" extrusionOk="0">
                  <a:moveTo>
                    <a:pt x="740" y="1"/>
                  </a:moveTo>
                  <a:cubicBezTo>
                    <a:pt x="495" y="1"/>
                    <a:pt x="245" y="20"/>
                    <a:pt x="0" y="53"/>
                  </a:cubicBezTo>
                  <a:cubicBezTo>
                    <a:pt x="2662" y="423"/>
                    <a:pt x="4641" y="2696"/>
                    <a:pt x="4641" y="5381"/>
                  </a:cubicBezTo>
                  <a:cubicBezTo>
                    <a:pt x="4641" y="8066"/>
                    <a:pt x="2662" y="10339"/>
                    <a:pt x="0" y="10709"/>
                  </a:cubicBezTo>
                  <a:cubicBezTo>
                    <a:pt x="245" y="10742"/>
                    <a:pt x="495" y="10757"/>
                    <a:pt x="740" y="10757"/>
                  </a:cubicBezTo>
                  <a:cubicBezTo>
                    <a:pt x="3709" y="10757"/>
                    <a:pt x="6121" y="8350"/>
                    <a:pt x="6121" y="5381"/>
                  </a:cubicBezTo>
                  <a:cubicBezTo>
                    <a:pt x="6121" y="2407"/>
                    <a:pt x="3709" y="1"/>
                    <a:pt x="74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45"/>
            <p:cNvSpPr/>
            <p:nvPr/>
          </p:nvSpPr>
          <p:spPr>
            <a:xfrm>
              <a:off x="2724720" y="3941084"/>
              <a:ext cx="72335" cy="61968"/>
            </a:xfrm>
            <a:custGeom>
              <a:avLst/>
              <a:gdLst/>
              <a:ahLst/>
              <a:cxnLst/>
              <a:rect l="l" t="t" r="r" b="b"/>
              <a:pathLst>
                <a:path w="2763" h="2367" extrusionOk="0">
                  <a:moveTo>
                    <a:pt x="1581" y="0"/>
                  </a:moveTo>
                  <a:cubicBezTo>
                    <a:pt x="529" y="0"/>
                    <a:pt x="1" y="1273"/>
                    <a:pt x="745" y="2018"/>
                  </a:cubicBezTo>
                  <a:cubicBezTo>
                    <a:pt x="986" y="2259"/>
                    <a:pt x="1282" y="2366"/>
                    <a:pt x="1572" y="2366"/>
                  </a:cubicBezTo>
                  <a:cubicBezTo>
                    <a:pt x="2180" y="2366"/>
                    <a:pt x="2763" y="1894"/>
                    <a:pt x="2763" y="1182"/>
                  </a:cubicBezTo>
                  <a:cubicBezTo>
                    <a:pt x="2763" y="529"/>
                    <a:pt x="2235" y="0"/>
                    <a:pt x="158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45"/>
            <p:cNvSpPr/>
            <p:nvPr/>
          </p:nvSpPr>
          <p:spPr>
            <a:xfrm>
              <a:off x="2754539" y="3940953"/>
              <a:ext cx="45553" cy="61968"/>
            </a:xfrm>
            <a:custGeom>
              <a:avLst/>
              <a:gdLst/>
              <a:ahLst/>
              <a:cxnLst/>
              <a:rect l="l" t="t" r="r" b="b"/>
              <a:pathLst>
                <a:path w="1740" h="2367" extrusionOk="0">
                  <a:moveTo>
                    <a:pt x="442" y="0"/>
                  </a:moveTo>
                  <a:lnTo>
                    <a:pt x="442" y="5"/>
                  </a:lnTo>
                  <a:cubicBezTo>
                    <a:pt x="293" y="5"/>
                    <a:pt x="140" y="34"/>
                    <a:pt x="0" y="92"/>
                  </a:cubicBezTo>
                  <a:cubicBezTo>
                    <a:pt x="990" y="486"/>
                    <a:pt x="990" y="1884"/>
                    <a:pt x="0" y="2282"/>
                  </a:cubicBezTo>
                  <a:cubicBezTo>
                    <a:pt x="144" y="2340"/>
                    <a:pt x="291" y="2366"/>
                    <a:pt x="435" y="2366"/>
                  </a:cubicBezTo>
                  <a:cubicBezTo>
                    <a:pt x="981" y="2366"/>
                    <a:pt x="1485" y="1982"/>
                    <a:pt x="1595" y="1408"/>
                  </a:cubicBezTo>
                  <a:cubicBezTo>
                    <a:pt x="1739" y="683"/>
                    <a:pt x="1182" y="5"/>
                    <a:pt x="44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45"/>
            <p:cNvSpPr/>
            <p:nvPr/>
          </p:nvSpPr>
          <p:spPr>
            <a:xfrm>
              <a:off x="2602224" y="3825918"/>
              <a:ext cx="376966" cy="349765"/>
            </a:xfrm>
            <a:custGeom>
              <a:avLst/>
              <a:gdLst/>
              <a:ahLst/>
              <a:cxnLst/>
              <a:rect l="l" t="t" r="r" b="b"/>
              <a:pathLst>
                <a:path w="14399" h="13360" extrusionOk="0">
                  <a:moveTo>
                    <a:pt x="13339" y="5186"/>
                  </a:moveTo>
                  <a:cubicBezTo>
                    <a:pt x="13676" y="5186"/>
                    <a:pt x="14000" y="5447"/>
                    <a:pt x="14000" y="5840"/>
                  </a:cubicBezTo>
                  <a:cubicBezTo>
                    <a:pt x="13995" y="6201"/>
                    <a:pt x="13702" y="6494"/>
                    <a:pt x="13341" y="6494"/>
                  </a:cubicBezTo>
                  <a:cubicBezTo>
                    <a:pt x="12760" y="6494"/>
                    <a:pt x="12467" y="5788"/>
                    <a:pt x="12880" y="5379"/>
                  </a:cubicBezTo>
                  <a:cubicBezTo>
                    <a:pt x="13014" y="5246"/>
                    <a:pt x="13178" y="5186"/>
                    <a:pt x="13339" y="5186"/>
                  </a:cubicBezTo>
                  <a:close/>
                  <a:moveTo>
                    <a:pt x="11718" y="10957"/>
                  </a:moveTo>
                  <a:cubicBezTo>
                    <a:pt x="11828" y="10957"/>
                    <a:pt x="11919" y="11048"/>
                    <a:pt x="11919" y="11158"/>
                  </a:cubicBezTo>
                  <a:lnTo>
                    <a:pt x="11919" y="12412"/>
                  </a:lnTo>
                  <a:cubicBezTo>
                    <a:pt x="11919" y="12523"/>
                    <a:pt x="11833" y="12614"/>
                    <a:pt x="11718" y="12614"/>
                  </a:cubicBezTo>
                  <a:lnTo>
                    <a:pt x="11266" y="12614"/>
                  </a:lnTo>
                  <a:cubicBezTo>
                    <a:pt x="11295" y="12451"/>
                    <a:pt x="11271" y="12249"/>
                    <a:pt x="11280" y="10957"/>
                  </a:cubicBezTo>
                  <a:close/>
                  <a:moveTo>
                    <a:pt x="6232" y="1"/>
                  </a:moveTo>
                  <a:cubicBezTo>
                    <a:pt x="5264" y="1"/>
                    <a:pt x="4275" y="256"/>
                    <a:pt x="3359" y="815"/>
                  </a:cubicBezTo>
                  <a:cubicBezTo>
                    <a:pt x="3155" y="927"/>
                    <a:pt x="3273" y="1198"/>
                    <a:pt x="3454" y="1198"/>
                  </a:cubicBezTo>
                  <a:cubicBezTo>
                    <a:pt x="3491" y="1198"/>
                    <a:pt x="3530" y="1187"/>
                    <a:pt x="3570" y="1161"/>
                  </a:cubicBezTo>
                  <a:cubicBezTo>
                    <a:pt x="4421" y="641"/>
                    <a:pt x="5338" y="403"/>
                    <a:pt x="6236" y="403"/>
                  </a:cubicBezTo>
                  <a:cubicBezTo>
                    <a:pt x="8927" y="403"/>
                    <a:pt x="11439" y="2537"/>
                    <a:pt x="11439" y="5581"/>
                  </a:cubicBezTo>
                  <a:cubicBezTo>
                    <a:pt x="11439" y="7354"/>
                    <a:pt x="10531" y="9006"/>
                    <a:pt x="9032" y="9953"/>
                  </a:cubicBezTo>
                  <a:cubicBezTo>
                    <a:pt x="8190" y="10487"/>
                    <a:pt x="7229" y="10758"/>
                    <a:pt x="6263" y="10758"/>
                  </a:cubicBezTo>
                  <a:cubicBezTo>
                    <a:pt x="5509" y="10758"/>
                    <a:pt x="4754" y="10593"/>
                    <a:pt x="4050" y="10260"/>
                  </a:cubicBezTo>
                  <a:cubicBezTo>
                    <a:pt x="2446" y="9506"/>
                    <a:pt x="1341" y="7978"/>
                    <a:pt x="1125" y="6220"/>
                  </a:cubicBezTo>
                  <a:cubicBezTo>
                    <a:pt x="904" y="4462"/>
                    <a:pt x="1600" y="2708"/>
                    <a:pt x="2969" y="1584"/>
                  </a:cubicBezTo>
                  <a:cubicBezTo>
                    <a:pt x="3148" y="1451"/>
                    <a:pt x="3017" y="1216"/>
                    <a:pt x="2850" y="1216"/>
                  </a:cubicBezTo>
                  <a:cubicBezTo>
                    <a:pt x="2806" y="1216"/>
                    <a:pt x="2759" y="1233"/>
                    <a:pt x="2715" y="1272"/>
                  </a:cubicBezTo>
                  <a:cubicBezTo>
                    <a:pt x="385" y="3193"/>
                    <a:pt x="0" y="6619"/>
                    <a:pt x="1860" y="9001"/>
                  </a:cubicBezTo>
                  <a:lnTo>
                    <a:pt x="937" y="10044"/>
                  </a:lnTo>
                  <a:cubicBezTo>
                    <a:pt x="769" y="10231"/>
                    <a:pt x="678" y="10472"/>
                    <a:pt x="678" y="10721"/>
                  </a:cubicBezTo>
                  <a:lnTo>
                    <a:pt x="678" y="12465"/>
                  </a:lnTo>
                  <a:cubicBezTo>
                    <a:pt x="678" y="12960"/>
                    <a:pt x="1081" y="13359"/>
                    <a:pt x="1571" y="13359"/>
                  </a:cubicBezTo>
                  <a:lnTo>
                    <a:pt x="8393" y="13359"/>
                  </a:lnTo>
                  <a:cubicBezTo>
                    <a:pt x="8398" y="13359"/>
                    <a:pt x="8402" y="13359"/>
                    <a:pt x="8407" y="13359"/>
                  </a:cubicBezTo>
                  <a:cubicBezTo>
                    <a:pt x="8671" y="13359"/>
                    <a:pt x="8672" y="12959"/>
                    <a:pt x="8411" y="12959"/>
                  </a:cubicBezTo>
                  <a:cubicBezTo>
                    <a:pt x="8405" y="12959"/>
                    <a:pt x="8399" y="12960"/>
                    <a:pt x="8393" y="12960"/>
                  </a:cubicBezTo>
                  <a:lnTo>
                    <a:pt x="1576" y="12960"/>
                  </a:lnTo>
                  <a:cubicBezTo>
                    <a:pt x="1302" y="12960"/>
                    <a:pt x="1086" y="12739"/>
                    <a:pt x="1081" y="12465"/>
                  </a:cubicBezTo>
                  <a:lnTo>
                    <a:pt x="1081" y="10721"/>
                  </a:lnTo>
                  <a:cubicBezTo>
                    <a:pt x="1081" y="10568"/>
                    <a:pt x="1139" y="10423"/>
                    <a:pt x="1240" y="10308"/>
                  </a:cubicBezTo>
                  <a:lnTo>
                    <a:pt x="2114" y="9314"/>
                  </a:lnTo>
                  <a:cubicBezTo>
                    <a:pt x="3220" y="10538"/>
                    <a:pt x="4739" y="11157"/>
                    <a:pt x="6261" y="11157"/>
                  </a:cubicBezTo>
                  <a:cubicBezTo>
                    <a:pt x="7643" y="11157"/>
                    <a:pt x="9027" y="10647"/>
                    <a:pt x="10108" y="9616"/>
                  </a:cubicBezTo>
                  <a:lnTo>
                    <a:pt x="10718" y="10303"/>
                  </a:lnTo>
                  <a:cubicBezTo>
                    <a:pt x="10819" y="10419"/>
                    <a:pt x="10877" y="10568"/>
                    <a:pt x="10877" y="10721"/>
                  </a:cubicBezTo>
                  <a:cubicBezTo>
                    <a:pt x="10858" y="12456"/>
                    <a:pt x="10925" y="12513"/>
                    <a:pt x="10810" y="12710"/>
                  </a:cubicBezTo>
                  <a:cubicBezTo>
                    <a:pt x="10723" y="12864"/>
                    <a:pt x="10560" y="12955"/>
                    <a:pt x="10387" y="12955"/>
                  </a:cubicBezTo>
                  <a:lnTo>
                    <a:pt x="9147" y="12955"/>
                  </a:lnTo>
                  <a:cubicBezTo>
                    <a:pt x="9143" y="12955"/>
                    <a:pt x="9138" y="12955"/>
                    <a:pt x="9134" y="12955"/>
                  </a:cubicBezTo>
                  <a:cubicBezTo>
                    <a:pt x="8869" y="12955"/>
                    <a:pt x="8869" y="13359"/>
                    <a:pt x="9134" y="13359"/>
                  </a:cubicBezTo>
                  <a:cubicBezTo>
                    <a:pt x="9138" y="13359"/>
                    <a:pt x="9143" y="13359"/>
                    <a:pt x="9147" y="13359"/>
                  </a:cubicBezTo>
                  <a:lnTo>
                    <a:pt x="10387" y="13359"/>
                  </a:lnTo>
                  <a:cubicBezTo>
                    <a:pt x="10661" y="13359"/>
                    <a:pt x="10920" y="13229"/>
                    <a:pt x="11088" y="13013"/>
                  </a:cubicBezTo>
                  <a:lnTo>
                    <a:pt x="11718" y="13013"/>
                  </a:lnTo>
                  <a:cubicBezTo>
                    <a:pt x="12049" y="13013"/>
                    <a:pt x="12318" y="12744"/>
                    <a:pt x="12318" y="12412"/>
                  </a:cubicBezTo>
                  <a:lnTo>
                    <a:pt x="12318" y="11985"/>
                  </a:lnTo>
                  <a:lnTo>
                    <a:pt x="12573" y="11985"/>
                  </a:lnTo>
                  <a:cubicBezTo>
                    <a:pt x="13106" y="11985"/>
                    <a:pt x="13534" y="11557"/>
                    <a:pt x="13534" y="11024"/>
                  </a:cubicBezTo>
                  <a:lnTo>
                    <a:pt x="13534" y="6883"/>
                  </a:lnTo>
                  <a:cubicBezTo>
                    <a:pt x="14038" y="6787"/>
                    <a:pt x="14398" y="6350"/>
                    <a:pt x="14398" y="5840"/>
                  </a:cubicBezTo>
                  <a:cubicBezTo>
                    <a:pt x="14398" y="5211"/>
                    <a:pt x="13883" y="4781"/>
                    <a:pt x="13336" y="4781"/>
                  </a:cubicBezTo>
                  <a:cubicBezTo>
                    <a:pt x="13107" y="4781"/>
                    <a:pt x="12873" y="4856"/>
                    <a:pt x="12669" y="5024"/>
                  </a:cubicBezTo>
                  <a:cubicBezTo>
                    <a:pt x="11982" y="5595"/>
                    <a:pt x="12265" y="6710"/>
                    <a:pt x="13140" y="6878"/>
                  </a:cubicBezTo>
                  <a:lnTo>
                    <a:pt x="13140" y="11019"/>
                  </a:lnTo>
                  <a:cubicBezTo>
                    <a:pt x="13140" y="11331"/>
                    <a:pt x="12890" y="11581"/>
                    <a:pt x="12578" y="11581"/>
                  </a:cubicBezTo>
                  <a:lnTo>
                    <a:pt x="12323" y="11581"/>
                  </a:lnTo>
                  <a:lnTo>
                    <a:pt x="12323" y="11154"/>
                  </a:lnTo>
                  <a:cubicBezTo>
                    <a:pt x="12323" y="10822"/>
                    <a:pt x="12054" y="10553"/>
                    <a:pt x="11722" y="10553"/>
                  </a:cubicBezTo>
                  <a:lnTo>
                    <a:pt x="11266" y="10553"/>
                  </a:lnTo>
                  <a:cubicBezTo>
                    <a:pt x="11232" y="10366"/>
                    <a:pt x="11151" y="10188"/>
                    <a:pt x="11021" y="10044"/>
                  </a:cubicBezTo>
                  <a:lnTo>
                    <a:pt x="10392" y="9328"/>
                  </a:lnTo>
                  <a:cubicBezTo>
                    <a:pt x="11324" y="8305"/>
                    <a:pt x="11842" y="6969"/>
                    <a:pt x="11842" y="5581"/>
                  </a:cubicBezTo>
                  <a:cubicBezTo>
                    <a:pt x="11842" y="2293"/>
                    <a:pt x="9132" y="1"/>
                    <a:pt x="623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45"/>
            <p:cNvSpPr/>
            <p:nvPr/>
          </p:nvSpPr>
          <p:spPr>
            <a:xfrm>
              <a:off x="2717808" y="3935770"/>
              <a:ext cx="84535" cy="72362"/>
            </a:xfrm>
            <a:custGeom>
              <a:avLst/>
              <a:gdLst/>
              <a:ahLst/>
              <a:cxnLst/>
              <a:rect l="l" t="t" r="r" b="b"/>
              <a:pathLst>
                <a:path w="3229" h="2764" extrusionOk="0">
                  <a:moveTo>
                    <a:pt x="1856" y="401"/>
                  </a:moveTo>
                  <a:cubicBezTo>
                    <a:pt x="2096" y="401"/>
                    <a:pt x="2342" y="490"/>
                    <a:pt x="2542" y="688"/>
                  </a:cubicBezTo>
                  <a:cubicBezTo>
                    <a:pt x="3157" y="1308"/>
                    <a:pt x="2720" y="2365"/>
                    <a:pt x="1845" y="2365"/>
                  </a:cubicBezTo>
                  <a:cubicBezTo>
                    <a:pt x="1302" y="2365"/>
                    <a:pt x="865" y="1928"/>
                    <a:pt x="865" y="1385"/>
                  </a:cubicBezTo>
                  <a:cubicBezTo>
                    <a:pt x="865" y="793"/>
                    <a:pt x="1350" y="401"/>
                    <a:pt x="1856" y="401"/>
                  </a:cubicBezTo>
                  <a:close/>
                  <a:moveTo>
                    <a:pt x="1837" y="0"/>
                  </a:moveTo>
                  <a:cubicBezTo>
                    <a:pt x="1498" y="0"/>
                    <a:pt x="1151" y="127"/>
                    <a:pt x="870" y="410"/>
                  </a:cubicBezTo>
                  <a:cubicBezTo>
                    <a:pt x="0" y="1279"/>
                    <a:pt x="615" y="2764"/>
                    <a:pt x="1850" y="2764"/>
                  </a:cubicBezTo>
                  <a:cubicBezTo>
                    <a:pt x="2609" y="2764"/>
                    <a:pt x="3229" y="2144"/>
                    <a:pt x="3229" y="1385"/>
                  </a:cubicBezTo>
                  <a:cubicBezTo>
                    <a:pt x="3229" y="553"/>
                    <a:pt x="2547" y="0"/>
                    <a:pt x="183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7" name="Google Shape;1567;p45"/>
          <p:cNvGrpSpPr/>
          <p:nvPr/>
        </p:nvGrpSpPr>
        <p:grpSpPr>
          <a:xfrm>
            <a:off x="3479725" y="3215723"/>
            <a:ext cx="411419" cy="256616"/>
            <a:chOff x="3479725" y="3421123"/>
            <a:chExt cx="411419" cy="256616"/>
          </a:xfrm>
        </p:grpSpPr>
        <p:sp>
          <p:nvSpPr>
            <p:cNvPr id="1568" name="Google Shape;1568;p45"/>
            <p:cNvSpPr/>
            <p:nvPr/>
          </p:nvSpPr>
          <p:spPr>
            <a:xfrm>
              <a:off x="3485642" y="3487542"/>
              <a:ext cx="399585" cy="153467"/>
            </a:xfrm>
            <a:custGeom>
              <a:avLst/>
              <a:gdLst/>
              <a:ahLst/>
              <a:cxnLst/>
              <a:rect l="l" t="t" r="r" b="b"/>
              <a:pathLst>
                <a:path w="15263" h="5862" extrusionOk="0">
                  <a:moveTo>
                    <a:pt x="644" y="1"/>
                  </a:moveTo>
                  <a:cubicBezTo>
                    <a:pt x="288" y="1"/>
                    <a:pt x="0" y="284"/>
                    <a:pt x="5" y="640"/>
                  </a:cubicBezTo>
                  <a:lnTo>
                    <a:pt x="5" y="5223"/>
                  </a:lnTo>
                  <a:cubicBezTo>
                    <a:pt x="5" y="5574"/>
                    <a:pt x="288" y="5862"/>
                    <a:pt x="644" y="5862"/>
                  </a:cubicBezTo>
                  <a:lnTo>
                    <a:pt x="14619" y="5862"/>
                  </a:lnTo>
                  <a:cubicBezTo>
                    <a:pt x="14974" y="5862"/>
                    <a:pt x="15263" y="5578"/>
                    <a:pt x="15263" y="5223"/>
                  </a:cubicBezTo>
                  <a:lnTo>
                    <a:pt x="15263" y="640"/>
                  </a:lnTo>
                  <a:cubicBezTo>
                    <a:pt x="15258" y="284"/>
                    <a:pt x="14974" y="1"/>
                    <a:pt x="1462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45"/>
            <p:cNvSpPr/>
            <p:nvPr/>
          </p:nvSpPr>
          <p:spPr>
            <a:xfrm>
              <a:off x="3830249" y="3487542"/>
              <a:ext cx="54847" cy="153467"/>
            </a:xfrm>
            <a:custGeom>
              <a:avLst/>
              <a:gdLst/>
              <a:ahLst/>
              <a:cxnLst/>
              <a:rect l="l" t="t" r="r" b="b"/>
              <a:pathLst>
                <a:path w="2095" h="5862" extrusionOk="0">
                  <a:moveTo>
                    <a:pt x="0" y="1"/>
                  </a:moveTo>
                  <a:cubicBezTo>
                    <a:pt x="356" y="1"/>
                    <a:pt x="639" y="289"/>
                    <a:pt x="639" y="640"/>
                  </a:cubicBezTo>
                  <a:lnTo>
                    <a:pt x="639" y="5223"/>
                  </a:lnTo>
                  <a:cubicBezTo>
                    <a:pt x="639" y="5574"/>
                    <a:pt x="356" y="5862"/>
                    <a:pt x="0" y="5862"/>
                  </a:cubicBezTo>
                  <a:lnTo>
                    <a:pt x="1456" y="5862"/>
                  </a:lnTo>
                  <a:cubicBezTo>
                    <a:pt x="1807" y="5862"/>
                    <a:pt x="2095" y="5574"/>
                    <a:pt x="2095" y="5223"/>
                  </a:cubicBezTo>
                  <a:lnTo>
                    <a:pt x="2095" y="640"/>
                  </a:lnTo>
                  <a:cubicBezTo>
                    <a:pt x="2095" y="289"/>
                    <a:pt x="1807" y="1"/>
                    <a:pt x="145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45"/>
            <p:cNvSpPr/>
            <p:nvPr/>
          </p:nvSpPr>
          <p:spPr>
            <a:xfrm>
              <a:off x="3539468" y="3640983"/>
              <a:ext cx="78749" cy="30735"/>
            </a:xfrm>
            <a:custGeom>
              <a:avLst/>
              <a:gdLst/>
              <a:ahLst/>
              <a:cxnLst/>
              <a:rect l="l" t="t" r="r" b="b"/>
              <a:pathLst>
                <a:path w="3008" h="1174" extrusionOk="0">
                  <a:moveTo>
                    <a:pt x="0" y="1"/>
                  </a:moveTo>
                  <a:lnTo>
                    <a:pt x="0" y="750"/>
                  </a:lnTo>
                  <a:cubicBezTo>
                    <a:pt x="0" y="986"/>
                    <a:pt x="188" y="1173"/>
                    <a:pt x="418" y="1173"/>
                  </a:cubicBezTo>
                  <a:lnTo>
                    <a:pt x="2590" y="1173"/>
                  </a:lnTo>
                  <a:cubicBezTo>
                    <a:pt x="2820" y="1168"/>
                    <a:pt x="3008" y="981"/>
                    <a:pt x="3008" y="750"/>
                  </a:cubicBezTo>
                  <a:lnTo>
                    <a:pt x="300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45"/>
            <p:cNvSpPr/>
            <p:nvPr/>
          </p:nvSpPr>
          <p:spPr>
            <a:xfrm>
              <a:off x="3579209" y="3640983"/>
              <a:ext cx="39008" cy="30735"/>
            </a:xfrm>
            <a:custGeom>
              <a:avLst/>
              <a:gdLst/>
              <a:ahLst/>
              <a:cxnLst/>
              <a:rect l="l" t="t" r="r" b="b"/>
              <a:pathLst>
                <a:path w="1490" h="1174" extrusionOk="0">
                  <a:moveTo>
                    <a:pt x="418" y="1"/>
                  </a:moveTo>
                  <a:lnTo>
                    <a:pt x="418" y="755"/>
                  </a:lnTo>
                  <a:cubicBezTo>
                    <a:pt x="418" y="986"/>
                    <a:pt x="231" y="1173"/>
                    <a:pt x="0" y="1173"/>
                  </a:cubicBezTo>
                  <a:lnTo>
                    <a:pt x="1072" y="1173"/>
                  </a:lnTo>
                  <a:cubicBezTo>
                    <a:pt x="1302" y="1173"/>
                    <a:pt x="1490" y="986"/>
                    <a:pt x="1490" y="755"/>
                  </a:cubicBezTo>
                  <a:lnTo>
                    <a:pt x="149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45"/>
            <p:cNvSpPr/>
            <p:nvPr/>
          </p:nvSpPr>
          <p:spPr>
            <a:xfrm>
              <a:off x="3752390" y="3640983"/>
              <a:ext cx="78749" cy="30735"/>
            </a:xfrm>
            <a:custGeom>
              <a:avLst/>
              <a:gdLst/>
              <a:ahLst/>
              <a:cxnLst/>
              <a:rect l="l" t="t" r="r" b="b"/>
              <a:pathLst>
                <a:path w="3008" h="1174" extrusionOk="0">
                  <a:moveTo>
                    <a:pt x="1" y="1"/>
                  </a:moveTo>
                  <a:lnTo>
                    <a:pt x="1" y="750"/>
                  </a:lnTo>
                  <a:cubicBezTo>
                    <a:pt x="1" y="986"/>
                    <a:pt x="188" y="1173"/>
                    <a:pt x="423" y="1173"/>
                  </a:cubicBezTo>
                  <a:lnTo>
                    <a:pt x="2595" y="1173"/>
                  </a:lnTo>
                  <a:cubicBezTo>
                    <a:pt x="2825" y="1168"/>
                    <a:pt x="3008" y="981"/>
                    <a:pt x="3008" y="750"/>
                  </a:cubicBezTo>
                  <a:lnTo>
                    <a:pt x="300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45"/>
            <p:cNvSpPr/>
            <p:nvPr/>
          </p:nvSpPr>
          <p:spPr>
            <a:xfrm>
              <a:off x="3795665" y="3640983"/>
              <a:ext cx="35605" cy="30735"/>
            </a:xfrm>
            <a:custGeom>
              <a:avLst/>
              <a:gdLst/>
              <a:ahLst/>
              <a:cxnLst/>
              <a:rect l="l" t="t" r="r" b="b"/>
              <a:pathLst>
                <a:path w="1360" h="1174" extrusionOk="0">
                  <a:moveTo>
                    <a:pt x="418" y="1"/>
                  </a:moveTo>
                  <a:lnTo>
                    <a:pt x="418" y="755"/>
                  </a:lnTo>
                  <a:cubicBezTo>
                    <a:pt x="418" y="986"/>
                    <a:pt x="231" y="1173"/>
                    <a:pt x="0" y="1173"/>
                  </a:cubicBezTo>
                  <a:lnTo>
                    <a:pt x="937" y="1173"/>
                  </a:lnTo>
                  <a:cubicBezTo>
                    <a:pt x="1172" y="1173"/>
                    <a:pt x="1360" y="986"/>
                    <a:pt x="1360" y="755"/>
                  </a:cubicBezTo>
                  <a:lnTo>
                    <a:pt x="136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45"/>
            <p:cNvSpPr/>
            <p:nvPr/>
          </p:nvSpPr>
          <p:spPr>
            <a:xfrm>
              <a:off x="3514178" y="3427197"/>
              <a:ext cx="177500" cy="170772"/>
            </a:xfrm>
            <a:custGeom>
              <a:avLst/>
              <a:gdLst/>
              <a:ahLst/>
              <a:cxnLst/>
              <a:rect l="l" t="t" r="r" b="b"/>
              <a:pathLst>
                <a:path w="6780" h="6523" extrusionOk="0">
                  <a:moveTo>
                    <a:pt x="3517" y="0"/>
                  </a:moveTo>
                  <a:cubicBezTo>
                    <a:pt x="2196" y="0"/>
                    <a:pt x="1010" y="793"/>
                    <a:pt x="505" y="2013"/>
                  </a:cubicBezTo>
                  <a:cubicBezTo>
                    <a:pt x="1" y="3228"/>
                    <a:pt x="279" y="4636"/>
                    <a:pt x="1211" y="5568"/>
                  </a:cubicBezTo>
                  <a:cubicBezTo>
                    <a:pt x="1835" y="6191"/>
                    <a:pt x="2669" y="6522"/>
                    <a:pt x="3518" y="6522"/>
                  </a:cubicBezTo>
                  <a:cubicBezTo>
                    <a:pt x="3938" y="6522"/>
                    <a:pt x="4362" y="6441"/>
                    <a:pt x="4766" y="6274"/>
                  </a:cubicBezTo>
                  <a:cubicBezTo>
                    <a:pt x="5987" y="5770"/>
                    <a:pt x="6779" y="4578"/>
                    <a:pt x="6779" y="3262"/>
                  </a:cubicBezTo>
                  <a:cubicBezTo>
                    <a:pt x="6779" y="1460"/>
                    <a:pt x="5319" y="0"/>
                    <a:pt x="351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45"/>
            <p:cNvSpPr/>
            <p:nvPr/>
          </p:nvSpPr>
          <p:spPr>
            <a:xfrm>
              <a:off x="3588634" y="3427197"/>
              <a:ext cx="107809" cy="170772"/>
            </a:xfrm>
            <a:custGeom>
              <a:avLst/>
              <a:gdLst/>
              <a:ahLst/>
              <a:cxnLst/>
              <a:rect l="l" t="t" r="r" b="b"/>
              <a:pathLst>
                <a:path w="4118" h="6523" extrusionOk="0">
                  <a:moveTo>
                    <a:pt x="673" y="0"/>
                  </a:moveTo>
                  <a:cubicBezTo>
                    <a:pt x="443" y="0"/>
                    <a:pt x="222" y="19"/>
                    <a:pt x="1" y="67"/>
                  </a:cubicBezTo>
                  <a:cubicBezTo>
                    <a:pt x="1504" y="389"/>
                    <a:pt x="2585" y="1720"/>
                    <a:pt x="2585" y="3262"/>
                  </a:cubicBezTo>
                  <a:cubicBezTo>
                    <a:pt x="2585" y="4799"/>
                    <a:pt x="1504" y="6135"/>
                    <a:pt x="1" y="6452"/>
                  </a:cubicBezTo>
                  <a:cubicBezTo>
                    <a:pt x="228" y="6500"/>
                    <a:pt x="455" y="6523"/>
                    <a:pt x="678" y="6523"/>
                  </a:cubicBezTo>
                  <a:cubicBezTo>
                    <a:pt x="2308" y="6523"/>
                    <a:pt x="3739" y="5293"/>
                    <a:pt x="3916" y="3598"/>
                  </a:cubicBezTo>
                  <a:cubicBezTo>
                    <a:pt x="4118" y="1672"/>
                    <a:pt x="2604" y="0"/>
                    <a:pt x="67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45"/>
            <p:cNvSpPr/>
            <p:nvPr/>
          </p:nvSpPr>
          <p:spPr>
            <a:xfrm>
              <a:off x="3546510" y="3457121"/>
              <a:ext cx="115218" cy="110872"/>
            </a:xfrm>
            <a:custGeom>
              <a:avLst/>
              <a:gdLst/>
              <a:ahLst/>
              <a:cxnLst/>
              <a:rect l="l" t="t" r="r" b="b"/>
              <a:pathLst>
                <a:path w="4401" h="4235" extrusionOk="0">
                  <a:moveTo>
                    <a:pt x="2282" y="0"/>
                  </a:moveTo>
                  <a:cubicBezTo>
                    <a:pt x="1427" y="0"/>
                    <a:pt x="654" y="514"/>
                    <a:pt x="327" y="1307"/>
                  </a:cubicBezTo>
                  <a:cubicBezTo>
                    <a:pt x="0" y="2100"/>
                    <a:pt x="178" y="3008"/>
                    <a:pt x="783" y="3613"/>
                  </a:cubicBezTo>
                  <a:cubicBezTo>
                    <a:pt x="1189" y="4019"/>
                    <a:pt x="1733" y="4234"/>
                    <a:pt x="2286" y="4234"/>
                  </a:cubicBezTo>
                  <a:cubicBezTo>
                    <a:pt x="2558" y="4234"/>
                    <a:pt x="2833" y="4182"/>
                    <a:pt x="3094" y="4074"/>
                  </a:cubicBezTo>
                  <a:cubicBezTo>
                    <a:pt x="3887" y="3748"/>
                    <a:pt x="4401" y="2974"/>
                    <a:pt x="4401" y="2119"/>
                  </a:cubicBezTo>
                  <a:cubicBezTo>
                    <a:pt x="4401" y="947"/>
                    <a:pt x="3454" y="0"/>
                    <a:pt x="228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45"/>
            <p:cNvSpPr/>
            <p:nvPr/>
          </p:nvSpPr>
          <p:spPr>
            <a:xfrm>
              <a:off x="3592299" y="3457121"/>
              <a:ext cx="73199" cy="110872"/>
            </a:xfrm>
            <a:custGeom>
              <a:avLst/>
              <a:gdLst/>
              <a:ahLst/>
              <a:cxnLst/>
              <a:rect l="l" t="t" r="r" b="b"/>
              <a:pathLst>
                <a:path w="2796" h="4235" extrusionOk="0">
                  <a:moveTo>
                    <a:pt x="541" y="0"/>
                  </a:moveTo>
                  <a:cubicBezTo>
                    <a:pt x="539" y="0"/>
                    <a:pt x="536" y="0"/>
                    <a:pt x="533" y="0"/>
                  </a:cubicBezTo>
                  <a:cubicBezTo>
                    <a:pt x="351" y="0"/>
                    <a:pt x="173" y="20"/>
                    <a:pt x="0" y="68"/>
                  </a:cubicBezTo>
                  <a:cubicBezTo>
                    <a:pt x="932" y="308"/>
                    <a:pt x="1585" y="1153"/>
                    <a:pt x="1585" y="2114"/>
                  </a:cubicBezTo>
                  <a:cubicBezTo>
                    <a:pt x="1585" y="3080"/>
                    <a:pt x="932" y="3925"/>
                    <a:pt x="0" y="4165"/>
                  </a:cubicBezTo>
                  <a:cubicBezTo>
                    <a:pt x="180" y="4212"/>
                    <a:pt x="360" y="4235"/>
                    <a:pt x="536" y="4235"/>
                  </a:cubicBezTo>
                  <a:cubicBezTo>
                    <a:pt x="1573" y="4235"/>
                    <a:pt x="2497" y="3467"/>
                    <a:pt x="2633" y="2383"/>
                  </a:cubicBezTo>
                  <a:cubicBezTo>
                    <a:pt x="2796" y="1122"/>
                    <a:pt x="1811" y="0"/>
                    <a:pt x="54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45"/>
            <p:cNvSpPr/>
            <p:nvPr/>
          </p:nvSpPr>
          <p:spPr>
            <a:xfrm>
              <a:off x="3702700" y="3536734"/>
              <a:ext cx="64560" cy="55187"/>
            </a:xfrm>
            <a:custGeom>
              <a:avLst/>
              <a:gdLst/>
              <a:ahLst/>
              <a:cxnLst/>
              <a:rect l="l" t="t" r="r" b="b"/>
              <a:pathLst>
                <a:path w="2466" h="2108" extrusionOk="0">
                  <a:moveTo>
                    <a:pt x="1413" y="0"/>
                  </a:moveTo>
                  <a:cubicBezTo>
                    <a:pt x="472" y="0"/>
                    <a:pt x="1" y="1134"/>
                    <a:pt x="669" y="1797"/>
                  </a:cubicBezTo>
                  <a:cubicBezTo>
                    <a:pt x="883" y="2011"/>
                    <a:pt x="1146" y="2107"/>
                    <a:pt x="1405" y="2107"/>
                  </a:cubicBezTo>
                  <a:cubicBezTo>
                    <a:pt x="1946" y="2107"/>
                    <a:pt x="2465" y="1686"/>
                    <a:pt x="2465" y="1052"/>
                  </a:cubicBezTo>
                  <a:cubicBezTo>
                    <a:pt x="2465" y="471"/>
                    <a:pt x="1995" y="0"/>
                    <a:pt x="141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45"/>
            <p:cNvSpPr/>
            <p:nvPr/>
          </p:nvSpPr>
          <p:spPr>
            <a:xfrm>
              <a:off x="3729508" y="3536734"/>
              <a:ext cx="40527" cy="55187"/>
            </a:xfrm>
            <a:custGeom>
              <a:avLst/>
              <a:gdLst/>
              <a:ahLst/>
              <a:cxnLst/>
              <a:rect l="l" t="t" r="r" b="b"/>
              <a:pathLst>
                <a:path w="1548" h="2108" extrusionOk="0">
                  <a:moveTo>
                    <a:pt x="389" y="0"/>
                  </a:moveTo>
                  <a:cubicBezTo>
                    <a:pt x="255" y="0"/>
                    <a:pt x="120" y="24"/>
                    <a:pt x="0" y="72"/>
                  </a:cubicBezTo>
                  <a:cubicBezTo>
                    <a:pt x="884" y="428"/>
                    <a:pt x="884" y="1677"/>
                    <a:pt x="0" y="2032"/>
                  </a:cubicBezTo>
                  <a:cubicBezTo>
                    <a:pt x="128" y="2084"/>
                    <a:pt x="260" y="2107"/>
                    <a:pt x="388" y="2107"/>
                  </a:cubicBezTo>
                  <a:cubicBezTo>
                    <a:pt x="875" y="2107"/>
                    <a:pt x="1323" y="1763"/>
                    <a:pt x="1422" y="1249"/>
                  </a:cubicBezTo>
                  <a:cubicBezTo>
                    <a:pt x="1547" y="601"/>
                    <a:pt x="1048" y="0"/>
                    <a:pt x="38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45"/>
            <p:cNvSpPr/>
            <p:nvPr/>
          </p:nvSpPr>
          <p:spPr>
            <a:xfrm>
              <a:off x="3782575" y="3536734"/>
              <a:ext cx="64429" cy="55187"/>
            </a:xfrm>
            <a:custGeom>
              <a:avLst/>
              <a:gdLst/>
              <a:ahLst/>
              <a:cxnLst/>
              <a:rect l="l" t="t" r="r" b="b"/>
              <a:pathLst>
                <a:path w="2461" h="2108" extrusionOk="0">
                  <a:moveTo>
                    <a:pt x="1408" y="0"/>
                  </a:moveTo>
                  <a:cubicBezTo>
                    <a:pt x="471" y="0"/>
                    <a:pt x="1" y="1134"/>
                    <a:pt x="664" y="1797"/>
                  </a:cubicBezTo>
                  <a:cubicBezTo>
                    <a:pt x="878" y="2011"/>
                    <a:pt x="1141" y="2107"/>
                    <a:pt x="1399" y="2107"/>
                  </a:cubicBezTo>
                  <a:cubicBezTo>
                    <a:pt x="1941" y="2107"/>
                    <a:pt x="2460" y="1686"/>
                    <a:pt x="2460" y="1052"/>
                  </a:cubicBezTo>
                  <a:cubicBezTo>
                    <a:pt x="2460" y="471"/>
                    <a:pt x="1989" y="0"/>
                    <a:pt x="140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45"/>
            <p:cNvSpPr/>
            <p:nvPr/>
          </p:nvSpPr>
          <p:spPr>
            <a:xfrm>
              <a:off x="3809122" y="3536734"/>
              <a:ext cx="40631" cy="55135"/>
            </a:xfrm>
            <a:custGeom>
              <a:avLst/>
              <a:gdLst/>
              <a:ahLst/>
              <a:cxnLst/>
              <a:rect l="l" t="t" r="r" b="b"/>
              <a:pathLst>
                <a:path w="1552" h="2106" extrusionOk="0">
                  <a:moveTo>
                    <a:pt x="394" y="0"/>
                  </a:moveTo>
                  <a:cubicBezTo>
                    <a:pt x="260" y="0"/>
                    <a:pt x="125" y="24"/>
                    <a:pt x="0" y="77"/>
                  </a:cubicBezTo>
                  <a:cubicBezTo>
                    <a:pt x="879" y="428"/>
                    <a:pt x="879" y="1677"/>
                    <a:pt x="0" y="2028"/>
                  </a:cubicBezTo>
                  <a:cubicBezTo>
                    <a:pt x="131" y="2081"/>
                    <a:pt x="265" y="2106"/>
                    <a:pt x="396" y="2106"/>
                  </a:cubicBezTo>
                  <a:cubicBezTo>
                    <a:pt x="882" y="2106"/>
                    <a:pt x="1329" y="1765"/>
                    <a:pt x="1427" y="1254"/>
                  </a:cubicBezTo>
                  <a:cubicBezTo>
                    <a:pt x="1552" y="601"/>
                    <a:pt x="1057" y="0"/>
                    <a:pt x="39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45"/>
            <p:cNvSpPr/>
            <p:nvPr/>
          </p:nvSpPr>
          <p:spPr>
            <a:xfrm>
              <a:off x="3752390" y="3460000"/>
              <a:ext cx="70450" cy="27568"/>
            </a:xfrm>
            <a:custGeom>
              <a:avLst/>
              <a:gdLst/>
              <a:ahLst/>
              <a:cxnLst/>
              <a:rect l="l" t="t" r="r" b="b"/>
              <a:pathLst>
                <a:path w="2691" h="1053" extrusionOk="0">
                  <a:moveTo>
                    <a:pt x="1643" y="1"/>
                  </a:moveTo>
                  <a:cubicBezTo>
                    <a:pt x="1640" y="1"/>
                    <a:pt x="1637" y="1"/>
                    <a:pt x="1634" y="1"/>
                  </a:cubicBezTo>
                  <a:lnTo>
                    <a:pt x="1053" y="1"/>
                  </a:lnTo>
                  <a:cubicBezTo>
                    <a:pt x="471" y="1"/>
                    <a:pt x="1" y="472"/>
                    <a:pt x="1" y="1053"/>
                  </a:cubicBezTo>
                  <a:lnTo>
                    <a:pt x="2691" y="1053"/>
                  </a:lnTo>
                  <a:cubicBezTo>
                    <a:pt x="2691" y="475"/>
                    <a:pt x="2220" y="1"/>
                    <a:pt x="164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45"/>
            <p:cNvSpPr/>
            <p:nvPr/>
          </p:nvSpPr>
          <p:spPr>
            <a:xfrm>
              <a:off x="3544756" y="3451021"/>
              <a:ext cx="127785" cy="123098"/>
            </a:xfrm>
            <a:custGeom>
              <a:avLst/>
              <a:gdLst/>
              <a:ahLst/>
              <a:cxnLst/>
              <a:rect l="l" t="t" r="r" b="b"/>
              <a:pathLst>
                <a:path w="4881" h="4702" extrusionOk="0">
                  <a:moveTo>
                    <a:pt x="2349" y="464"/>
                  </a:moveTo>
                  <a:cubicBezTo>
                    <a:pt x="3108" y="464"/>
                    <a:pt x="3800" y="920"/>
                    <a:pt x="4093" y="1627"/>
                  </a:cubicBezTo>
                  <a:cubicBezTo>
                    <a:pt x="4381" y="2333"/>
                    <a:pt x="4223" y="3145"/>
                    <a:pt x="3680" y="3687"/>
                  </a:cubicBezTo>
                  <a:cubicBezTo>
                    <a:pt x="3320" y="4048"/>
                    <a:pt x="2837" y="4240"/>
                    <a:pt x="2346" y="4240"/>
                  </a:cubicBezTo>
                  <a:cubicBezTo>
                    <a:pt x="2103" y="4240"/>
                    <a:pt x="1857" y="4193"/>
                    <a:pt x="1624" y="4096"/>
                  </a:cubicBezTo>
                  <a:cubicBezTo>
                    <a:pt x="918" y="3803"/>
                    <a:pt x="461" y="3116"/>
                    <a:pt x="461" y="2352"/>
                  </a:cubicBezTo>
                  <a:cubicBezTo>
                    <a:pt x="461" y="1309"/>
                    <a:pt x="1307" y="464"/>
                    <a:pt x="2349" y="464"/>
                  </a:cubicBezTo>
                  <a:close/>
                  <a:moveTo>
                    <a:pt x="2346" y="1"/>
                  </a:moveTo>
                  <a:cubicBezTo>
                    <a:pt x="2043" y="1"/>
                    <a:pt x="1737" y="60"/>
                    <a:pt x="1446" y="181"/>
                  </a:cubicBezTo>
                  <a:cubicBezTo>
                    <a:pt x="572" y="546"/>
                    <a:pt x="0" y="1401"/>
                    <a:pt x="0" y="2352"/>
                  </a:cubicBezTo>
                  <a:cubicBezTo>
                    <a:pt x="0" y="3649"/>
                    <a:pt x="1052" y="4696"/>
                    <a:pt x="2349" y="4701"/>
                  </a:cubicBezTo>
                  <a:cubicBezTo>
                    <a:pt x="3296" y="4701"/>
                    <a:pt x="4151" y="4125"/>
                    <a:pt x="4516" y="3250"/>
                  </a:cubicBezTo>
                  <a:cubicBezTo>
                    <a:pt x="4881" y="2371"/>
                    <a:pt x="4679" y="1362"/>
                    <a:pt x="4007" y="690"/>
                  </a:cubicBezTo>
                  <a:cubicBezTo>
                    <a:pt x="3557" y="240"/>
                    <a:pt x="2957" y="1"/>
                    <a:pt x="234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45"/>
            <p:cNvSpPr/>
            <p:nvPr/>
          </p:nvSpPr>
          <p:spPr>
            <a:xfrm>
              <a:off x="3694794" y="3530608"/>
              <a:ext cx="78514" cy="67283"/>
            </a:xfrm>
            <a:custGeom>
              <a:avLst/>
              <a:gdLst/>
              <a:ahLst/>
              <a:cxnLst/>
              <a:rect l="l" t="t" r="r" b="b"/>
              <a:pathLst>
                <a:path w="2999" h="2570" extrusionOk="0">
                  <a:moveTo>
                    <a:pt x="1719" y="462"/>
                  </a:moveTo>
                  <a:cubicBezTo>
                    <a:pt x="1922" y="462"/>
                    <a:pt x="2129" y="537"/>
                    <a:pt x="2297" y="705"/>
                  </a:cubicBezTo>
                  <a:cubicBezTo>
                    <a:pt x="2815" y="1224"/>
                    <a:pt x="2450" y="2113"/>
                    <a:pt x="1715" y="2113"/>
                  </a:cubicBezTo>
                  <a:cubicBezTo>
                    <a:pt x="1259" y="2113"/>
                    <a:pt x="889" y="1743"/>
                    <a:pt x="889" y="1286"/>
                  </a:cubicBezTo>
                  <a:cubicBezTo>
                    <a:pt x="889" y="790"/>
                    <a:pt x="1295" y="462"/>
                    <a:pt x="1719" y="462"/>
                  </a:cubicBezTo>
                  <a:close/>
                  <a:moveTo>
                    <a:pt x="1705" y="1"/>
                  </a:moveTo>
                  <a:cubicBezTo>
                    <a:pt x="1389" y="1"/>
                    <a:pt x="1068" y="118"/>
                    <a:pt x="807" y="378"/>
                  </a:cubicBezTo>
                  <a:cubicBezTo>
                    <a:pt x="0" y="1186"/>
                    <a:pt x="572" y="2569"/>
                    <a:pt x="1715" y="2569"/>
                  </a:cubicBezTo>
                  <a:cubicBezTo>
                    <a:pt x="2422" y="2569"/>
                    <a:pt x="2998" y="1997"/>
                    <a:pt x="2998" y="1286"/>
                  </a:cubicBezTo>
                  <a:cubicBezTo>
                    <a:pt x="2998" y="513"/>
                    <a:pt x="2364" y="1"/>
                    <a:pt x="170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45"/>
            <p:cNvSpPr/>
            <p:nvPr/>
          </p:nvSpPr>
          <p:spPr>
            <a:xfrm>
              <a:off x="3774407" y="3530608"/>
              <a:ext cx="78619" cy="67283"/>
            </a:xfrm>
            <a:custGeom>
              <a:avLst/>
              <a:gdLst/>
              <a:ahLst/>
              <a:cxnLst/>
              <a:rect l="l" t="t" r="r" b="b"/>
              <a:pathLst>
                <a:path w="3003" h="2570" extrusionOk="0">
                  <a:moveTo>
                    <a:pt x="1723" y="462"/>
                  </a:moveTo>
                  <a:cubicBezTo>
                    <a:pt x="1926" y="462"/>
                    <a:pt x="2133" y="537"/>
                    <a:pt x="2301" y="705"/>
                  </a:cubicBezTo>
                  <a:cubicBezTo>
                    <a:pt x="2820" y="1224"/>
                    <a:pt x="2455" y="2113"/>
                    <a:pt x="1720" y="2113"/>
                  </a:cubicBezTo>
                  <a:cubicBezTo>
                    <a:pt x="1264" y="2108"/>
                    <a:pt x="899" y="1743"/>
                    <a:pt x="899" y="1286"/>
                  </a:cubicBezTo>
                  <a:lnTo>
                    <a:pt x="894" y="1286"/>
                  </a:lnTo>
                  <a:cubicBezTo>
                    <a:pt x="894" y="790"/>
                    <a:pt x="1300" y="462"/>
                    <a:pt x="1723" y="462"/>
                  </a:cubicBezTo>
                  <a:close/>
                  <a:moveTo>
                    <a:pt x="1709" y="1"/>
                  </a:moveTo>
                  <a:cubicBezTo>
                    <a:pt x="1394" y="1"/>
                    <a:pt x="1073" y="118"/>
                    <a:pt x="812" y="378"/>
                  </a:cubicBezTo>
                  <a:cubicBezTo>
                    <a:pt x="0" y="1186"/>
                    <a:pt x="577" y="2569"/>
                    <a:pt x="1720" y="2569"/>
                  </a:cubicBezTo>
                  <a:cubicBezTo>
                    <a:pt x="2426" y="2569"/>
                    <a:pt x="3003" y="1997"/>
                    <a:pt x="3003" y="1286"/>
                  </a:cubicBezTo>
                  <a:cubicBezTo>
                    <a:pt x="3003" y="513"/>
                    <a:pt x="2369" y="1"/>
                    <a:pt x="170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45"/>
            <p:cNvSpPr/>
            <p:nvPr/>
          </p:nvSpPr>
          <p:spPr>
            <a:xfrm>
              <a:off x="3479725" y="3421123"/>
              <a:ext cx="411419" cy="256616"/>
            </a:xfrm>
            <a:custGeom>
              <a:avLst/>
              <a:gdLst/>
              <a:ahLst/>
              <a:cxnLst/>
              <a:rect l="l" t="t" r="r" b="b"/>
              <a:pathLst>
                <a:path w="15715" h="9802" extrusionOk="0">
                  <a:moveTo>
                    <a:pt x="12049" y="1716"/>
                  </a:moveTo>
                  <a:cubicBezTo>
                    <a:pt x="12414" y="1716"/>
                    <a:pt x="12736" y="1957"/>
                    <a:pt x="12842" y="2307"/>
                  </a:cubicBezTo>
                  <a:lnTo>
                    <a:pt x="10680" y="2307"/>
                  </a:lnTo>
                  <a:cubicBezTo>
                    <a:pt x="10785" y="1957"/>
                    <a:pt x="11107" y="1716"/>
                    <a:pt x="11472" y="1716"/>
                  </a:cubicBezTo>
                  <a:close/>
                  <a:moveTo>
                    <a:pt x="5059" y="8629"/>
                  </a:moveTo>
                  <a:lnTo>
                    <a:pt x="5059" y="9153"/>
                  </a:lnTo>
                  <a:cubicBezTo>
                    <a:pt x="5059" y="9254"/>
                    <a:pt x="4977" y="9340"/>
                    <a:pt x="4872" y="9340"/>
                  </a:cubicBezTo>
                  <a:lnTo>
                    <a:pt x="2700" y="9340"/>
                  </a:lnTo>
                  <a:cubicBezTo>
                    <a:pt x="2599" y="9340"/>
                    <a:pt x="2513" y="9254"/>
                    <a:pt x="2513" y="9153"/>
                  </a:cubicBezTo>
                  <a:lnTo>
                    <a:pt x="2513" y="8629"/>
                  </a:lnTo>
                  <a:close/>
                  <a:moveTo>
                    <a:pt x="13197" y="8629"/>
                  </a:moveTo>
                  <a:lnTo>
                    <a:pt x="13197" y="9153"/>
                  </a:lnTo>
                  <a:cubicBezTo>
                    <a:pt x="13197" y="9259"/>
                    <a:pt x="13111" y="9340"/>
                    <a:pt x="13010" y="9340"/>
                  </a:cubicBezTo>
                  <a:lnTo>
                    <a:pt x="10838" y="9340"/>
                  </a:lnTo>
                  <a:cubicBezTo>
                    <a:pt x="10733" y="9340"/>
                    <a:pt x="10646" y="9259"/>
                    <a:pt x="10646" y="9153"/>
                  </a:cubicBezTo>
                  <a:lnTo>
                    <a:pt x="10646" y="8629"/>
                  </a:lnTo>
                  <a:close/>
                  <a:moveTo>
                    <a:pt x="4833" y="0"/>
                  </a:moveTo>
                  <a:cubicBezTo>
                    <a:pt x="4439" y="0"/>
                    <a:pt x="4039" y="67"/>
                    <a:pt x="3647" y="208"/>
                  </a:cubicBezTo>
                  <a:cubicBezTo>
                    <a:pt x="3389" y="302"/>
                    <a:pt x="3488" y="657"/>
                    <a:pt x="3717" y="657"/>
                  </a:cubicBezTo>
                  <a:cubicBezTo>
                    <a:pt x="3745" y="657"/>
                    <a:pt x="3774" y="652"/>
                    <a:pt x="3805" y="640"/>
                  </a:cubicBezTo>
                  <a:cubicBezTo>
                    <a:pt x="4149" y="516"/>
                    <a:pt x="4498" y="457"/>
                    <a:pt x="4838" y="457"/>
                  </a:cubicBezTo>
                  <a:cubicBezTo>
                    <a:pt x="6399" y="457"/>
                    <a:pt x="7794" y="1683"/>
                    <a:pt x="7869" y="3359"/>
                  </a:cubicBezTo>
                  <a:cubicBezTo>
                    <a:pt x="7945" y="5168"/>
                    <a:pt x="6477" y="6525"/>
                    <a:pt x="4839" y="6525"/>
                  </a:cubicBezTo>
                  <a:cubicBezTo>
                    <a:pt x="4401" y="6525"/>
                    <a:pt x="3952" y="6428"/>
                    <a:pt x="3517" y="6218"/>
                  </a:cubicBezTo>
                  <a:cubicBezTo>
                    <a:pt x="1451" y="5219"/>
                    <a:pt x="1201" y="2379"/>
                    <a:pt x="3065" y="1034"/>
                  </a:cubicBezTo>
                  <a:cubicBezTo>
                    <a:pt x="3264" y="886"/>
                    <a:pt x="3121" y="611"/>
                    <a:pt x="2929" y="611"/>
                  </a:cubicBezTo>
                  <a:cubicBezTo>
                    <a:pt x="2884" y="611"/>
                    <a:pt x="2837" y="625"/>
                    <a:pt x="2792" y="660"/>
                  </a:cubicBezTo>
                  <a:cubicBezTo>
                    <a:pt x="2220" y="1073"/>
                    <a:pt x="1787" y="1644"/>
                    <a:pt x="1547" y="2307"/>
                  </a:cubicBezTo>
                  <a:lnTo>
                    <a:pt x="870" y="2307"/>
                  </a:lnTo>
                  <a:cubicBezTo>
                    <a:pt x="390" y="2307"/>
                    <a:pt x="0" y="2696"/>
                    <a:pt x="0" y="3177"/>
                  </a:cubicBezTo>
                  <a:lnTo>
                    <a:pt x="0" y="7760"/>
                  </a:lnTo>
                  <a:cubicBezTo>
                    <a:pt x="0" y="8240"/>
                    <a:pt x="390" y="8629"/>
                    <a:pt x="870" y="8629"/>
                  </a:cubicBezTo>
                  <a:lnTo>
                    <a:pt x="2057" y="8629"/>
                  </a:lnTo>
                  <a:lnTo>
                    <a:pt x="2057" y="9153"/>
                  </a:lnTo>
                  <a:cubicBezTo>
                    <a:pt x="2057" y="9509"/>
                    <a:pt x="2345" y="9802"/>
                    <a:pt x="2705" y="9802"/>
                  </a:cubicBezTo>
                  <a:lnTo>
                    <a:pt x="4876" y="9802"/>
                  </a:lnTo>
                  <a:cubicBezTo>
                    <a:pt x="5232" y="9802"/>
                    <a:pt x="5525" y="9509"/>
                    <a:pt x="5525" y="9153"/>
                  </a:cubicBezTo>
                  <a:lnTo>
                    <a:pt x="5525" y="8629"/>
                  </a:lnTo>
                  <a:lnTo>
                    <a:pt x="8604" y="8629"/>
                  </a:lnTo>
                  <a:cubicBezTo>
                    <a:pt x="8912" y="8629"/>
                    <a:pt x="8912" y="8168"/>
                    <a:pt x="8604" y="8168"/>
                  </a:cubicBezTo>
                  <a:lnTo>
                    <a:pt x="870" y="8168"/>
                  </a:lnTo>
                  <a:cubicBezTo>
                    <a:pt x="644" y="8168"/>
                    <a:pt x="462" y="7986"/>
                    <a:pt x="462" y="7760"/>
                  </a:cubicBezTo>
                  <a:lnTo>
                    <a:pt x="462" y="3177"/>
                  </a:lnTo>
                  <a:cubicBezTo>
                    <a:pt x="462" y="2951"/>
                    <a:pt x="644" y="2769"/>
                    <a:pt x="870" y="2769"/>
                  </a:cubicBezTo>
                  <a:lnTo>
                    <a:pt x="1418" y="2769"/>
                  </a:lnTo>
                  <a:cubicBezTo>
                    <a:pt x="971" y="4892"/>
                    <a:pt x="2575" y="6986"/>
                    <a:pt x="4838" y="6986"/>
                  </a:cubicBezTo>
                  <a:cubicBezTo>
                    <a:pt x="7067" y="6986"/>
                    <a:pt x="8705" y="4906"/>
                    <a:pt x="8254" y="2769"/>
                  </a:cubicBezTo>
                  <a:lnTo>
                    <a:pt x="14850" y="2769"/>
                  </a:lnTo>
                  <a:cubicBezTo>
                    <a:pt x="15071" y="2769"/>
                    <a:pt x="15253" y="2951"/>
                    <a:pt x="15258" y="3177"/>
                  </a:cubicBezTo>
                  <a:lnTo>
                    <a:pt x="15258" y="7760"/>
                  </a:lnTo>
                  <a:cubicBezTo>
                    <a:pt x="15253" y="7986"/>
                    <a:pt x="15071" y="8168"/>
                    <a:pt x="14850" y="8168"/>
                  </a:cubicBezTo>
                  <a:lnTo>
                    <a:pt x="9464" y="8168"/>
                  </a:lnTo>
                  <a:cubicBezTo>
                    <a:pt x="9157" y="8168"/>
                    <a:pt x="9157" y="8629"/>
                    <a:pt x="9464" y="8629"/>
                  </a:cubicBezTo>
                  <a:lnTo>
                    <a:pt x="10190" y="8629"/>
                  </a:lnTo>
                  <a:lnTo>
                    <a:pt x="10190" y="9153"/>
                  </a:lnTo>
                  <a:cubicBezTo>
                    <a:pt x="10190" y="9509"/>
                    <a:pt x="10483" y="9802"/>
                    <a:pt x="10838" y="9802"/>
                  </a:cubicBezTo>
                  <a:lnTo>
                    <a:pt x="13010" y="9802"/>
                  </a:lnTo>
                  <a:cubicBezTo>
                    <a:pt x="13370" y="9802"/>
                    <a:pt x="13658" y="9509"/>
                    <a:pt x="13658" y="9153"/>
                  </a:cubicBezTo>
                  <a:lnTo>
                    <a:pt x="13658" y="8629"/>
                  </a:lnTo>
                  <a:lnTo>
                    <a:pt x="14845" y="8629"/>
                  </a:lnTo>
                  <a:cubicBezTo>
                    <a:pt x="15325" y="8629"/>
                    <a:pt x="15714" y="8240"/>
                    <a:pt x="15714" y="7760"/>
                  </a:cubicBezTo>
                  <a:lnTo>
                    <a:pt x="15714" y="3177"/>
                  </a:lnTo>
                  <a:cubicBezTo>
                    <a:pt x="15714" y="2696"/>
                    <a:pt x="15325" y="2307"/>
                    <a:pt x="14845" y="2307"/>
                  </a:cubicBezTo>
                  <a:lnTo>
                    <a:pt x="13312" y="2307"/>
                  </a:lnTo>
                  <a:cubicBezTo>
                    <a:pt x="13202" y="1697"/>
                    <a:pt x="12673" y="1255"/>
                    <a:pt x="12054" y="1255"/>
                  </a:cubicBezTo>
                  <a:lnTo>
                    <a:pt x="11472" y="1255"/>
                  </a:lnTo>
                  <a:cubicBezTo>
                    <a:pt x="10853" y="1255"/>
                    <a:pt x="10324" y="1697"/>
                    <a:pt x="10214" y="2307"/>
                  </a:cubicBezTo>
                  <a:lnTo>
                    <a:pt x="8124" y="2307"/>
                  </a:lnTo>
                  <a:cubicBezTo>
                    <a:pt x="7608" y="883"/>
                    <a:pt x="6265" y="0"/>
                    <a:pt x="483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7" name="Google Shape;1587;p45"/>
          <p:cNvGrpSpPr/>
          <p:nvPr/>
        </p:nvGrpSpPr>
        <p:grpSpPr>
          <a:xfrm>
            <a:off x="1283275" y="3614078"/>
            <a:ext cx="373824" cy="362881"/>
            <a:chOff x="1283275" y="3819478"/>
            <a:chExt cx="373824" cy="362881"/>
          </a:xfrm>
        </p:grpSpPr>
        <p:sp>
          <p:nvSpPr>
            <p:cNvPr id="1588" name="Google Shape;1588;p45"/>
            <p:cNvSpPr/>
            <p:nvPr/>
          </p:nvSpPr>
          <p:spPr>
            <a:xfrm>
              <a:off x="1431428" y="3969489"/>
              <a:ext cx="80399" cy="70712"/>
            </a:xfrm>
            <a:custGeom>
              <a:avLst/>
              <a:gdLst/>
              <a:ahLst/>
              <a:cxnLst/>
              <a:rect l="l" t="t" r="r" b="b"/>
              <a:pathLst>
                <a:path w="3071" h="2701" extrusionOk="0">
                  <a:moveTo>
                    <a:pt x="1" y="1"/>
                  </a:moveTo>
                  <a:lnTo>
                    <a:pt x="1" y="1735"/>
                  </a:lnTo>
                  <a:cubicBezTo>
                    <a:pt x="1" y="2268"/>
                    <a:pt x="433" y="2701"/>
                    <a:pt x="966" y="2701"/>
                  </a:cubicBezTo>
                  <a:lnTo>
                    <a:pt x="2100" y="2701"/>
                  </a:lnTo>
                  <a:cubicBezTo>
                    <a:pt x="2633" y="2701"/>
                    <a:pt x="3066" y="2268"/>
                    <a:pt x="3070" y="1735"/>
                  </a:cubicBezTo>
                  <a:lnTo>
                    <a:pt x="307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45"/>
            <p:cNvSpPr/>
            <p:nvPr/>
          </p:nvSpPr>
          <p:spPr>
            <a:xfrm>
              <a:off x="1431428" y="3969489"/>
              <a:ext cx="80268" cy="70712"/>
            </a:xfrm>
            <a:custGeom>
              <a:avLst/>
              <a:gdLst/>
              <a:ahLst/>
              <a:cxnLst/>
              <a:rect l="l" t="t" r="r" b="b"/>
              <a:pathLst>
                <a:path w="3066" h="2701" extrusionOk="0">
                  <a:moveTo>
                    <a:pt x="1" y="1"/>
                  </a:moveTo>
                  <a:lnTo>
                    <a:pt x="1" y="1735"/>
                  </a:lnTo>
                  <a:cubicBezTo>
                    <a:pt x="1" y="2268"/>
                    <a:pt x="433" y="2701"/>
                    <a:pt x="966" y="2701"/>
                  </a:cubicBezTo>
                  <a:lnTo>
                    <a:pt x="1567" y="2701"/>
                  </a:lnTo>
                  <a:cubicBezTo>
                    <a:pt x="1033" y="2701"/>
                    <a:pt x="596" y="2268"/>
                    <a:pt x="601" y="1735"/>
                  </a:cubicBezTo>
                  <a:cubicBezTo>
                    <a:pt x="601" y="1395"/>
                    <a:pt x="879" y="1130"/>
                    <a:pt x="1203" y="1130"/>
                  </a:cubicBezTo>
                  <a:cubicBezTo>
                    <a:pt x="1245" y="1130"/>
                    <a:pt x="1288" y="1135"/>
                    <a:pt x="1331" y="1144"/>
                  </a:cubicBezTo>
                  <a:lnTo>
                    <a:pt x="3066" y="1529"/>
                  </a:lnTo>
                  <a:lnTo>
                    <a:pt x="3066"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45"/>
            <p:cNvSpPr/>
            <p:nvPr/>
          </p:nvSpPr>
          <p:spPr>
            <a:xfrm>
              <a:off x="1355349" y="3857072"/>
              <a:ext cx="215723" cy="143388"/>
            </a:xfrm>
            <a:custGeom>
              <a:avLst/>
              <a:gdLst/>
              <a:ahLst/>
              <a:cxnLst/>
              <a:rect l="l" t="t" r="r" b="b"/>
              <a:pathLst>
                <a:path w="8240" h="5477" extrusionOk="0">
                  <a:moveTo>
                    <a:pt x="1071" y="0"/>
                  </a:moveTo>
                  <a:lnTo>
                    <a:pt x="0" y="3949"/>
                  </a:lnTo>
                  <a:lnTo>
                    <a:pt x="6884" y="5462"/>
                  </a:lnTo>
                  <a:cubicBezTo>
                    <a:pt x="6927" y="5472"/>
                    <a:pt x="6969" y="5477"/>
                    <a:pt x="7011" y="5477"/>
                  </a:cubicBezTo>
                  <a:cubicBezTo>
                    <a:pt x="7263" y="5477"/>
                    <a:pt x="7491" y="5310"/>
                    <a:pt x="7557" y="5059"/>
                  </a:cubicBezTo>
                  <a:lnTo>
                    <a:pt x="8162" y="2825"/>
                  </a:lnTo>
                  <a:cubicBezTo>
                    <a:pt x="8239" y="2527"/>
                    <a:pt x="8076" y="2224"/>
                    <a:pt x="7783" y="2133"/>
                  </a:cubicBezTo>
                  <a:lnTo>
                    <a:pt x="107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45"/>
            <p:cNvSpPr/>
            <p:nvPr/>
          </p:nvSpPr>
          <p:spPr>
            <a:xfrm>
              <a:off x="1355454" y="3857072"/>
              <a:ext cx="198261" cy="143388"/>
            </a:xfrm>
            <a:custGeom>
              <a:avLst/>
              <a:gdLst/>
              <a:ahLst/>
              <a:cxnLst/>
              <a:rect l="l" t="t" r="r" b="b"/>
              <a:pathLst>
                <a:path w="7573" h="5477" extrusionOk="0">
                  <a:moveTo>
                    <a:pt x="1067" y="0"/>
                  </a:moveTo>
                  <a:lnTo>
                    <a:pt x="1" y="3949"/>
                  </a:lnTo>
                  <a:lnTo>
                    <a:pt x="6880" y="5462"/>
                  </a:lnTo>
                  <a:cubicBezTo>
                    <a:pt x="6923" y="5472"/>
                    <a:pt x="6965" y="5477"/>
                    <a:pt x="7007" y="5477"/>
                  </a:cubicBezTo>
                  <a:cubicBezTo>
                    <a:pt x="7259" y="5477"/>
                    <a:pt x="7487" y="5310"/>
                    <a:pt x="7553" y="5059"/>
                  </a:cubicBezTo>
                  <a:lnTo>
                    <a:pt x="7572" y="5001"/>
                  </a:lnTo>
                  <a:lnTo>
                    <a:pt x="2273" y="3834"/>
                  </a:lnTo>
                  <a:cubicBezTo>
                    <a:pt x="1452" y="3656"/>
                    <a:pt x="947" y="2825"/>
                    <a:pt x="1163" y="2013"/>
                  </a:cubicBezTo>
                  <a:lnTo>
                    <a:pt x="1658" y="188"/>
                  </a:lnTo>
                  <a:lnTo>
                    <a:pt x="106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45"/>
            <p:cNvSpPr/>
            <p:nvPr/>
          </p:nvSpPr>
          <p:spPr>
            <a:xfrm>
              <a:off x="1317100" y="3824374"/>
              <a:ext cx="71969" cy="160091"/>
            </a:xfrm>
            <a:custGeom>
              <a:avLst/>
              <a:gdLst/>
              <a:ahLst/>
              <a:cxnLst/>
              <a:rect l="l" t="t" r="r" b="b"/>
              <a:pathLst>
                <a:path w="2749" h="6115" extrusionOk="0">
                  <a:moveTo>
                    <a:pt x="2025" y="1"/>
                  </a:moveTo>
                  <a:cubicBezTo>
                    <a:pt x="1735" y="1"/>
                    <a:pt x="1471" y="197"/>
                    <a:pt x="1399" y="495"/>
                  </a:cubicBezTo>
                  <a:lnTo>
                    <a:pt x="106" y="5285"/>
                  </a:lnTo>
                  <a:cubicBezTo>
                    <a:pt x="1" y="5630"/>
                    <a:pt x="207" y="5996"/>
                    <a:pt x="553" y="6092"/>
                  </a:cubicBezTo>
                  <a:cubicBezTo>
                    <a:pt x="610" y="6107"/>
                    <a:pt x="666" y="6114"/>
                    <a:pt x="722" y="6114"/>
                  </a:cubicBezTo>
                  <a:cubicBezTo>
                    <a:pt x="1013" y="6114"/>
                    <a:pt x="1278" y="5915"/>
                    <a:pt x="1351" y="5621"/>
                  </a:cubicBezTo>
                  <a:lnTo>
                    <a:pt x="2643" y="831"/>
                  </a:lnTo>
                  <a:cubicBezTo>
                    <a:pt x="2749" y="481"/>
                    <a:pt x="2547" y="115"/>
                    <a:pt x="2196" y="24"/>
                  </a:cubicBezTo>
                  <a:cubicBezTo>
                    <a:pt x="2139" y="8"/>
                    <a:pt x="2081" y="1"/>
                    <a:pt x="202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45"/>
            <p:cNvSpPr/>
            <p:nvPr/>
          </p:nvSpPr>
          <p:spPr>
            <a:xfrm>
              <a:off x="1317493" y="3824819"/>
              <a:ext cx="60135" cy="159148"/>
            </a:xfrm>
            <a:custGeom>
              <a:avLst/>
              <a:gdLst/>
              <a:ahLst/>
              <a:cxnLst/>
              <a:rect l="l" t="t" r="r" b="b"/>
              <a:pathLst>
                <a:path w="2297" h="6079" extrusionOk="0">
                  <a:moveTo>
                    <a:pt x="2007" y="1"/>
                  </a:moveTo>
                  <a:cubicBezTo>
                    <a:pt x="1727" y="1"/>
                    <a:pt x="1462" y="185"/>
                    <a:pt x="1384" y="478"/>
                  </a:cubicBezTo>
                  <a:lnTo>
                    <a:pt x="91" y="5268"/>
                  </a:lnTo>
                  <a:cubicBezTo>
                    <a:pt x="0" y="5609"/>
                    <a:pt x="202" y="5964"/>
                    <a:pt x="543" y="6055"/>
                  </a:cubicBezTo>
                  <a:cubicBezTo>
                    <a:pt x="598" y="6071"/>
                    <a:pt x="655" y="6078"/>
                    <a:pt x="712" y="6078"/>
                  </a:cubicBezTo>
                  <a:cubicBezTo>
                    <a:pt x="812" y="6078"/>
                    <a:pt x="910" y="6055"/>
                    <a:pt x="999" y="6012"/>
                  </a:cubicBezTo>
                  <a:cubicBezTo>
                    <a:pt x="725" y="5873"/>
                    <a:pt x="586" y="5561"/>
                    <a:pt x="668" y="5268"/>
                  </a:cubicBezTo>
                  <a:lnTo>
                    <a:pt x="1960" y="478"/>
                  </a:lnTo>
                  <a:cubicBezTo>
                    <a:pt x="2008" y="300"/>
                    <a:pt x="2128" y="151"/>
                    <a:pt x="2296" y="70"/>
                  </a:cubicBezTo>
                  <a:cubicBezTo>
                    <a:pt x="2203" y="23"/>
                    <a:pt x="2104" y="1"/>
                    <a:pt x="200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45"/>
            <p:cNvSpPr/>
            <p:nvPr/>
          </p:nvSpPr>
          <p:spPr>
            <a:xfrm>
              <a:off x="1288668" y="3852098"/>
              <a:ext cx="60659" cy="94274"/>
            </a:xfrm>
            <a:custGeom>
              <a:avLst/>
              <a:gdLst/>
              <a:ahLst/>
              <a:cxnLst/>
              <a:rect l="l" t="t" r="r" b="b"/>
              <a:pathLst>
                <a:path w="2317" h="3601" extrusionOk="0">
                  <a:moveTo>
                    <a:pt x="1900" y="0"/>
                  </a:moveTo>
                  <a:cubicBezTo>
                    <a:pt x="1192" y="0"/>
                    <a:pt x="545" y="474"/>
                    <a:pt x="352" y="1189"/>
                  </a:cubicBezTo>
                  <a:lnTo>
                    <a:pt x="232" y="1636"/>
                  </a:lnTo>
                  <a:cubicBezTo>
                    <a:pt x="1" y="2491"/>
                    <a:pt x="505" y="3370"/>
                    <a:pt x="1360" y="3601"/>
                  </a:cubicBezTo>
                  <a:lnTo>
                    <a:pt x="2316" y="56"/>
                  </a:lnTo>
                  <a:cubicBezTo>
                    <a:pt x="2177" y="18"/>
                    <a:pt x="2037" y="0"/>
                    <a:pt x="190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45"/>
            <p:cNvSpPr/>
            <p:nvPr/>
          </p:nvSpPr>
          <p:spPr>
            <a:xfrm>
              <a:off x="1288668" y="3852098"/>
              <a:ext cx="60659" cy="94274"/>
            </a:xfrm>
            <a:custGeom>
              <a:avLst/>
              <a:gdLst/>
              <a:ahLst/>
              <a:cxnLst/>
              <a:rect l="l" t="t" r="r" b="b"/>
              <a:pathLst>
                <a:path w="2317" h="3601" extrusionOk="0">
                  <a:moveTo>
                    <a:pt x="1900" y="0"/>
                  </a:moveTo>
                  <a:cubicBezTo>
                    <a:pt x="1192" y="0"/>
                    <a:pt x="545" y="474"/>
                    <a:pt x="352" y="1189"/>
                  </a:cubicBezTo>
                  <a:lnTo>
                    <a:pt x="232" y="1636"/>
                  </a:lnTo>
                  <a:cubicBezTo>
                    <a:pt x="1" y="2491"/>
                    <a:pt x="505" y="3370"/>
                    <a:pt x="1360" y="3601"/>
                  </a:cubicBezTo>
                  <a:lnTo>
                    <a:pt x="1433" y="3337"/>
                  </a:lnTo>
                  <a:cubicBezTo>
                    <a:pt x="957" y="2933"/>
                    <a:pt x="755" y="2290"/>
                    <a:pt x="919" y="1689"/>
                  </a:cubicBezTo>
                  <a:lnTo>
                    <a:pt x="1039" y="1242"/>
                  </a:lnTo>
                  <a:cubicBezTo>
                    <a:pt x="1197" y="637"/>
                    <a:pt x="1697" y="185"/>
                    <a:pt x="2312" y="80"/>
                  </a:cubicBezTo>
                  <a:lnTo>
                    <a:pt x="2316" y="56"/>
                  </a:lnTo>
                  <a:cubicBezTo>
                    <a:pt x="2177" y="18"/>
                    <a:pt x="2037" y="0"/>
                    <a:pt x="190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45"/>
            <p:cNvSpPr/>
            <p:nvPr/>
          </p:nvSpPr>
          <p:spPr>
            <a:xfrm>
              <a:off x="1555181" y="3938440"/>
              <a:ext cx="68696" cy="58879"/>
            </a:xfrm>
            <a:custGeom>
              <a:avLst/>
              <a:gdLst/>
              <a:ahLst/>
              <a:cxnLst/>
              <a:rect l="l" t="t" r="r" b="b"/>
              <a:pathLst>
                <a:path w="2624" h="2249" extrusionOk="0">
                  <a:moveTo>
                    <a:pt x="452" y="0"/>
                  </a:moveTo>
                  <a:lnTo>
                    <a:pt x="1" y="1663"/>
                  </a:lnTo>
                  <a:lnTo>
                    <a:pt x="2172" y="2249"/>
                  </a:lnTo>
                  <a:lnTo>
                    <a:pt x="2624" y="586"/>
                  </a:lnTo>
                  <a:lnTo>
                    <a:pt x="45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45"/>
            <p:cNvSpPr/>
            <p:nvPr/>
          </p:nvSpPr>
          <p:spPr>
            <a:xfrm>
              <a:off x="1555181" y="3938571"/>
              <a:ext cx="30474" cy="48564"/>
            </a:xfrm>
            <a:custGeom>
              <a:avLst/>
              <a:gdLst/>
              <a:ahLst/>
              <a:cxnLst/>
              <a:rect l="l" t="t" r="r" b="b"/>
              <a:pathLst>
                <a:path w="1164" h="1855" extrusionOk="0">
                  <a:moveTo>
                    <a:pt x="452" y="0"/>
                  </a:moveTo>
                  <a:lnTo>
                    <a:pt x="1" y="1662"/>
                  </a:lnTo>
                  <a:lnTo>
                    <a:pt x="712" y="1855"/>
                  </a:lnTo>
                  <a:lnTo>
                    <a:pt x="1163" y="192"/>
                  </a:lnTo>
                  <a:lnTo>
                    <a:pt x="45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45"/>
            <p:cNvSpPr/>
            <p:nvPr/>
          </p:nvSpPr>
          <p:spPr>
            <a:xfrm>
              <a:off x="1609007" y="3940246"/>
              <a:ext cx="42307" cy="77283"/>
            </a:xfrm>
            <a:custGeom>
              <a:avLst/>
              <a:gdLst/>
              <a:ahLst/>
              <a:cxnLst/>
              <a:rect l="l" t="t" r="r" b="b"/>
              <a:pathLst>
                <a:path w="1616" h="2952" extrusionOk="0">
                  <a:moveTo>
                    <a:pt x="1074" y="0"/>
                  </a:moveTo>
                  <a:cubicBezTo>
                    <a:pt x="863" y="0"/>
                    <a:pt x="667" y="143"/>
                    <a:pt x="611" y="359"/>
                  </a:cubicBezTo>
                  <a:lnTo>
                    <a:pt x="73" y="2343"/>
                  </a:lnTo>
                  <a:cubicBezTo>
                    <a:pt x="1" y="2598"/>
                    <a:pt x="155" y="2867"/>
                    <a:pt x="414" y="2934"/>
                  </a:cubicBezTo>
                  <a:cubicBezTo>
                    <a:pt x="457" y="2946"/>
                    <a:pt x="501" y="2952"/>
                    <a:pt x="543" y="2952"/>
                  </a:cubicBezTo>
                  <a:cubicBezTo>
                    <a:pt x="756" y="2952"/>
                    <a:pt x="950" y="2809"/>
                    <a:pt x="1010" y="2593"/>
                  </a:cubicBezTo>
                  <a:lnTo>
                    <a:pt x="1543" y="609"/>
                  </a:lnTo>
                  <a:cubicBezTo>
                    <a:pt x="1615" y="354"/>
                    <a:pt x="1461" y="85"/>
                    <a:pt x="1202" y="18"/>
                  </a:cubicBezTo>
                  <a:cubicBezTo>
                    <a:pt x="1159" y="6"/>
                    <a:pt x="1116" y="0"/>
                    <a:pt x="107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45"/>
            <p:cNvSpPr/>
            <p:nvPr/>
          </p:nvSpPr>
          <p:spPr>
            <a:xfrm>
              <a:off x="1401871" y="4076906"/>
              <a:ext cx="139251" cy="25185"/>
            </a:xfrm>
            <a:custGeom>
              <a:avLst/>
              <a:gdLst/>
              <a:ahLst/>
              <a:cxnLst/>
              <a:rect l="l" t="t" r="r" b="b"/>
              <a:pathLst>
                <a:path w="5319" h="962" extrusionOk="0">
                  <a:moveTo>
                    <a:pt x="486" y="1"/>
                  </a:moveTo>
                  <a:cubicBezTo>
                    <a:pt x="217" y="1"/>
                    <a:pt x="5" y="212"/>
                    <a:pt x="5" y="481"/>
                  </a:cubicBezTo>
                  <a:cubicBezTo>
                    <a:pt x="1" y="745"/>
                    <a:pt x="217" y="961"/>
                    <a:pt x="486" y="961"/>
                  </a:cubicBezTo>
                  <a:lnTo>
                    <a:pt x="4838" y="961"/>
                  </a:lnTo>
                  <a:cubicBezTo>
                    <a:pt x="5102" y="961"/>
                    <a:pt x="5319" y="745"/>
                    <a:pt x="5319" y="481"/>
                  </a:cubicBezTo>
                  <a:cubicBezTo>
                    <a:pt x="5319" y="212"/>
                    <a:pt x="5102" y="1"/>
                    <a:pt x="483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45"/>
            <p:cNvSpPr/>
            <p:nvPr/>
          </p:nvSpPr>
          <p:spPr>
            <a:xfrm>
              <a:off x="1402002" y="4076906"/>
              <a:ext cx="39270" cy="25185"/>
            </a:xfrm>
            <a:custGeom>
              <a:avLst/>
              <a:gdLst/>
              <a:ahLst/>
              <a:cxnLst/>
              <a:rect l="l" t="t" r="r" b="b"/>
              <a:pathLst>
                <a:path w="1500" h="962" extrusionOk="0">
                  <a:moveTo>
                    <a:pt x="481" y="1"/>
                  </a:moveTo>
                  <a:cubicBezTo>
                    <a:pt x="212" y="1"/>
                    <a:pt x="0" y="212"/>
                    <a:pt x="0" y="481"/>
                  </a:cubicBezTo>
                  <a:cubicBezTo>
                    <a:pt x="0" y="745"/>
                    <a:pt x="212" y="961"/>
                    <a:pt x="481" y="961"/>
                  </a:cubicBezTo>
                  <a:lnTo>
                    <a:pt x="1499" y="961"/>
                  </a:lnTo>
                  <a:cubicBezTo>
                    <a:pt x="1235" y="961"/>
                    <a:pt x="1019" y="745"/>
                    <a:pt x="1019" y="481"/>
                  </a:cubicBezTo>
                  <a:cubicBezTo>
                    <a:pt x="1019" y="212"/>
                    <a:pt x="1235" y="1"/>
                    <a:pt x="149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45"/>
            <p:cNvSpPr/>
            <p:nvPr/>
          </p:nvSpPr>
          <p:spPr>
            <a:xfrm>
              <a:off x="1283275" y="3819478"/>
              <a:ext cx="373824" cy="362881"/>
            </a:xfrm>
            <a:custGeom>
              <a:avLst/>
              <a:gdLst/>
              <a:ahLst/>
              <a:cxnLst/>
              <a:rect l="l" t="t" r="r" b="b"/>
              <a:pathLst>
                <a:path w="14279" h="13861" extrusionOk="0">
                  <a:moveTo>
                    <a:pt x="2103" y="1455"/>
                  </a:moveTo>
                  <a:cubicBezTo>
                    <a:pt x="2158" y="1455"/>
                    <a:pt x="2213" y="1458"/>
                    <a:pt x="2268" y="1465"/>
                  </a:cubicBezTo>
                  <a:lnTo>
                    <a:pt x="1427" y="4588"/>
                  </a:lnTo>
                  <a:cubicBezTo>
                    <a:pt x="793" y="4309"/>
                    <a:pt x="452" y="3608"/>
                    <a:pt x="634" y="2935"/>
                  </a:cubicBezTo>
                  <a:lnTo>
                    <a:pt x="639" y="2935"/>
                  </a:lnTo>
                  <a:lnTo>
                    <a:pt x="759" y="2488"/>
                  </a:lnTo>
                  <a:cubicBezTo>
                    <a:pt x="923" y="1874"/>
                    <a:pt x="1480" y="1455"/>
                    <a:pt x="2103" y="1455"/>
                  </a:cubicBezTo>
                  <a:close/>
                  <a:moveTo>
                    <a:pt x="3314" y="412"/>
                  </a:moveTo>
                  <a:cubicBezTo>
                    <a:pt x="3353" y="412"/>
                    <a:pt x="3392" y="417"/>
                    <a:pt x="3430" y="427"/>
                  </a:cubicBezTo>
                  <a:cubicBezTo>
                    <a:pt x="3666" y="490"/>
                    <a:pt x="3800" y="730"/>
                    <a:pt x="3738" y="965"/>
                  </a:cubicBezTo>
                  <a:lnTo>
                    <a:pt x="2446" y="5755"/>
                  </a:lnTo>
                  <a:cubicBezTo>
                    <a:pt x="2393" y="5948"/>
                    <a:pt x="2216" y="6077"/>
                    <a:pt x="2022" y="6077"/>
                  </a:cubicBezTo>
                  <a:cubicBezTo>
                    <a:pt x="1984" y="6077"/>
                    <a:pt x="1946" y="6073"/>
                    <a:pt x="1908" y="6062"/>
                  </a:cubicBezTo>
                  <a:cubicBezTo>
                    <a:pt x="1672" y="6000"/>
                    <a:pt x="1538" y="5760"/>
                    <a:pt x="1600" y="5524"/>
                  </a:cubicBezTo>
                  <a:lnTo>
                    <a:pt x="2892" y="735"/>
                  </a:lnTo>
                  <a:cubicBezTo>
                    <a:pt x="2945" y="538"/>
                    <a:pt x="3121" y="412"/>
                    <a:pt x="3314" y="412"/>
                  </a:cubicBezTo>
                  <a:close/>
                  <a:moveTo>
                    <a:pt x="10982" y="4794"/>
                  </a:moveTo>
                  <a:lnTo>
                    <a:pt x="12755" y="5275"/>
                  </a:lnTo>
                  <a:lnTo>
                    <a:pt x="12414" y="6543"/>
                  </a:lnTo>
                  <a:lnTo>
                    <a:pt x="10641" y="6062"/>
                  </a:lnTo>
                  <a:lnTo>
                    <a:pt x="10982" y="4794"/>
                  </a:lnTo>
                  <a:close/>
                  <a:moveTo>
                    <a:pt x="13513" y="4816"/>
                  </a:moveTo>
                  <a:cubicBezTo>
                    <a:pt x="13679" y="4816"/>
                    <a:pt x="13848" y="4954"/>
                    <a:pt x="13788" y="5169"/>
                  </a:cubicBezTo>
                  <a:lnTo>
                    <a:pt x="13255" y="7153"/>
                  </a:lnTo>
                  <a:cubicBezTo>
                    <a:pt x="13218" y="7278"/>
                    <a:pt x="13108" y="7359"/>
                    <a:pt x="12985" y="7359"/>
                  </a:cubicBezTo>
                  <a:cubicBezTo>
                    <a:pt x="12961" y="7359"/>
                    <a:pt x="12938" y="7356"/>
                    <a:pt x="12914" y="7350"/>
                  </a:cubicBezTo>
                  <a:cubicBezTo>
                    <a:pt x="12760" y="7311"/>
                    <a:pt x="12693" y="7081"/>
                    <a:pt x="12712" y="7009"/>
                  </a:cubicBezTo>
                  <a:lnTo>
                    <a:pt x="13250" y="5025"/>
                  </a:lnTo>
                  <a:cubicBezTo>
                    <a:pt x="13289" y="4879"/>
                    <a:pt x="13400" y="4816"/>
                    <a:pt x="13513" y="4816"/>
                  </a:cubicBezTo>
                  <a:close/>
                  <a:moveTo>
                    <a:pt x="5861" y="6283"/>
                  </a:moveTo>
                  <a:lnTo>
                    <a:pt x="8523" y="6865"/>
                  </a:lnTo>
                  <a:lnTo>
                    <a:pt x="8523" y="7465"/>
                  </a:lnTo>
                  <a:cubicBezTo>
                    <a:pt x="8523" y="7888"/>
                    <a:pt x="8182" y="8229"/>
                    <a:pt x="7759" y="8229"/>
                  </a:cubicBezTo>
                  <a:lnTo>
                    <a:pt x="6625" y="8229"/>
                  </a:lnTo>
                  <a:cubicBezTo>
                    <a:pt x="6202" y="8229"/>
                    <a:pt x="5861" y="7888"/>
                    <a:pt x="5861" y="7465"/>
                  </a:cubicBezTo>
                  <a:lnTo>
                    <a:pt x="5861" y="6283"/>
                  </a:lnTo>
                  <a:close/>
                  <a:moveTo>
                    <a:pt x="3319" y="0"/>
                  </a:moveTo>
                  <a:cubicBezTo>
                    <a:pt x="2960" y="0"/>
                    <a:pt x="2604" y="221"/>
                    <a:pt x="2494" y="629"/>
                  </a:cubicBezTo>
                  <a:lnTo>
                    <a:pt x="2374" y="1061"/>
                  </a:lnTo>
                  <a:cubicBezTo>
                    <a:pt x="2284" y="1048"/>
                    <a:pt x="2195" y="1042"/>
                    <a:pt x="2107" y="1042"/>
                  </a:cubicBezTo>
                  <a:cubicBezTo>
                    <a:pt x="1301" y="1042"/>
                    <a:pt x="577" y="1581"/>
                    <a:pt x="361" y="2378"/>
                  </a:cubicBezTo>
                  <a:lnTo>
                    <a:pt x="241" y="2829"/>
                  </a:lnTo>
                  <a:cubicBezTo>
                    <a:pt x="0" y="3713"/>
                    <a:pt x="462" y="4640"/>
                    <a:pt x="1317" y="4982"/>
                  </a:cubicBezTo>
                  <a:lnTo>
                    <a:pt x="1197" y="5419"/>
                  </a:lnTo>
                  <a:cubicBezTo>
                    <a:pt x="1041" y="5993"/>
                    <a:pt x="1501" y="6491"/>
                    <a:pt x="2024" y="6491"/>
                  </a:cubicBezTo>
                  <a:cubicBezTo>
                    <a:pt x="2162" y="6491"/>
                    <a:pt x="2304" y="6457"/>
                    <a:pt x="2441" y="6379"/>
                  </a:cubicBezTo>
                  <a:cubicBezTo>
                    <a:pt x="2844" y="6149"/>
                    <a:pt x="2849" y="5750"/>
                    <a:pt x="2902" y="5630"/>
                  </a:cubicBezTo>
                  <a:lnTo>
                    <a:pt x="5448" y="6192"/>
                  </a:lnTo>
                  <a:lnTo>
                    <a:pt x="5448" y="7470"/>
                  </a:lnTo>
                  <a:cubicBezTo>
                    <a:pt x="5448" y="8114"/>
                    <a:pt x="5972" y="8637"/>
                    <a:pt x="6620" y="8642"/>
                  </a:cubicBezTo>
                  <a:lnTo>
                    <a:pt x="6981" y="8642"/>
                  </a:lnTo>
                  <a:lnTo>
                    <a:pt x="6981" y="9627"/>
                  </a:lnTo>
                  <a:lnTo>
                    <a:pt x="5016" y="9627"/>
                  </a:lnTo>
                  <a:cubicBezTo>
                    <a:pt x="4636" y="9627"/>
                    <a:pt x="4329" y="9934"/>
                    <a:pt x="4329" y="10314"/>
                  </a:cubicBezTo>
                  <a:cubicBezTo>
                    <a:pt x="4329" y="10694"/>
                    <a:pt x="4636" y="11001"/>
                    <a:pt x="5016" y="11001"/>
                  </a:cubicBezTo>
                  <a:lnTo>
                    <a:pt x="5381" y="11001"/>
                  </a:lnTo>
                  <a:lnTo>
                    <a:pt x="3349" y="13523"/>
                  </a:lnTo>
                  <a:cubicBezTo>
                    <a:pt x="3221" y="13679"/>
                    <a:pt x="3363" y="13861"/>
                    <a:pt x="3515" y="13861"/>
                  </a:cubicBezTo>
                  <a:cubicBezTo>
                    <a:pt x="3570" y="13861"/>
                    <a:pt x="3625" y="13838"/>
                    <a:pt x="3671" y="13782"/>
                  </a:cubicBezTo>
                  <a:lnTo>
                    <a:pt x="5909" y="10996"/>
                  </a:lnTo>
                  <a:lnTo>
                    <a:pt x="6985" y="10996"/>
                  </a:lnTo>
                  <a:lnTo>
                    <a:pt x="6985" y="13653"/>
                  </a:lnTo>
                  <a:cubicBezTo>
                    <a:pt x="6985" y="13790"/>
                    <a:pt x="7089" y="13858"/>
                    <a:pt x="7192" y="13858"/>
                  </a:cubicBezTo>
                  <a:cubicBezTo>
                    <a:pt x="7295" y="13858"/>
                    <a:pt x="7399" y="13790"/>
                    <a:pt x="7399" y="13653"/>
                  </a:cubicBezTo>
                  <a:lnTo>
                    <a:pt x="7399" y="10996"/>
                  </a:lnTo>
                  <a:lnTo>
                    <a:pt x="8475" y="10996"/>
                  </a:lnTo>
                  <a:lnTo>
                    <a:pt x="10713" y="13782"/>
                  </a:lnTo>
                  <a:cubicBezTo>
                    <a:pt x="10759" y="13838"/>
                    <a:pt x="10814" y="13861"/>
                    <a:pt x="10868" y="13861"/>
                  </a:cubicBezTo>
                  <a:cubicBezTo>
                    <a:pt x="11019" y="13861"/>
                    <a:pt x="11159" y="13679"/>
                    <a:pt x="11035" y="13523"/>
                  </a:cubicBezTo>
                  <a:lnTo>
                    <a:pt x="8998" y="11001"/>
                  </a:lnTo>
                  <a:lnTo>
                    <a:pt x="9368" y="11001"/>
                  </a:lnTo>
                  <a:cubicBezTo>
                    <a:pt x="9748" y="11001"/>
                    <a:pt x="10055" y="10694"/>
                    <a:pt x="10055" y="10314"/>
                  </a:cubicBezTo>
                  <a:cubicBezTo>
                    <a:pt x="10055" y="9934"/>
                    <a:pt x="9748" y="9627"/>
                    <a:pt x="9368" y="9627"/>
                  </a:cubicBezTo>
                  <a:lnTo>
                    <a:pt x="8883" y="9627"/>
                  </a:lnTo>
                  <a:cubicBezTo>
                    <a:pt x="8604" y="9627"/>
                    <a:pt x="8604" y="10040"/>
                    <a:pt x="8883" y="10040"/>
                  </a:cubicBezTo>
                  <a:lnTo>
                    <a:pt x="9368" y="10040"/>
                  </a:lnTo>
                  <a:cubicBezTo>
                    <a:pt x="9733" y="10040"/>
                    <a:pt x="9733" y="10588"/>
                    <a:pt x="9368" y="10588"/>
                  </a:cubicBezTo>
                  <a:lnTo>
                    <a:pt x="5016" y="10588"/>
                  </a:lnTo>
                  <a:cubicBezTo>
                    <a:pt x="4646" y="10588"/>
                    <a:pt x="4646" y="10040"/>
                    <a:pt x="5016" y="10040"/>
                  </a:cubicBezTo>
                  <a:lnTo>
                    <a:pt x="8114" y="10040"/>
                  </a:lnTo>
                  <a:cubicBezTo>
                    <a:pt x="8388" y="10040"/>
                    <a:pt x="8388" y="9627"/>
                    <a:pt x="8114" y="9627"/>
                  </a:cubicBezTo>
                  <a:lnTo>
                    <a:pt x="7399" y="9627"/>
                  </a:lnTo>
                  <a:lnTo>
                    <a:pt x="7399" y="8642"/>
                  </a:lnTo>
                  <a:lnTo>
                    <a:pt x="7759" y="8642"/>
                  </a:lnTo>
                  <a:cubicBezTo>
                    <a:pt x="8403" y="8637"/>
                    <a:pt x="8926" y="8114"/>
                    <a:pt x="8931" y="7470"/>
                  </a:cubicBezTo>
                  <a:lnTo>
                    <a:pt x="8931" y="6956"/>
                  </a:lnTo>
                  <a:lnTo>
                    <a:pt x="9589" y="7105"/>
                  </a:lnTo>
                  <a:cubicBezTo>
                    <a:pt x="9646" y="7118"/>
                    <a:pt x="9703" y="7124"/>
                    <a:pt x="9759" y="7124"/>
                  </a:cubicBezTo>
                  <a:cubicBezTo>
                    <a:pt x="10102" y="7124"/>
                    <a:pt x="10416" y="6894"/>
                    <a:pt x="10507" y="6548"/>
                  </a:cubicBezTo>
                  <a:lnTo>
                    <a:pt x="10531" y="6461"/>
                  </a:lnTo>
                  <a:lnTo>
                    <a:pt x="12304" y="6942"/>
                  </a:lnTo>
                  <a:cubicBezTo>
                    <a:pt x="12231" y="7307"/>
                    <a:pt x="12457" y="7662"/>
                    <a:pt x="12818" y="7749"/>
                  </a:cubicBezTo>
                  <a:cubicBezTo>
                    <a:pt x="12874" y="7763"/>
                    <a:pt x="12931" y="7770"/>
                    <a:pt x="12986" y="7770"/>
                  </a:cubicBezTo>
                  <a:cubicBezTo>
                    <a:pt x="13289" y="7770"/>
                    <a:pt x="13563" y="7568"/>
                    <a:pt x="13644" y="7263"/>
                  </a:cubicBezTo>
                  <a:lnTo>
                    <a:pt x="14182" y="5279"/>
                  </a:lnTo>
                  <a:cubicBezTo>
                    <a:pt x="14278" y="4919"/>
                    <a:pt x="14071" y="4549"/>
                    <a:pt x="13711" y="4443"/>
                  </a:cubicBezTo>
                  <a:cubicBezTo>
                    <a:pt x="13644" y="4423"/>
                    <a:pt x="13576" y="4413"/>
                    <a:pt x="13509" y="4413"/>
                  </a:cubicBezTo>
                  <a:cubicBezTo>
                    <a:pt x="13222" y="4413"/>
                    <a:pt x="12954" y="4596"/>
                    <a:pt x="12861" y="4881"/>
                  </a:cubicBezTo>
                  <a:lnTo>
                    <a:pt x="11088" y="4400"/>
                  </a:lnTo>
                  <a:lnTo>
                    <a:pt x="11107" y="4314"/>
                  </a:lnTo>
                  <a:cubicBezTo>
                    <a:pt x="11218" y="3915"/>
                    <a:pt x="10992" y="3497"/>
                    <a:pt x="10598" y="3372"/>
                  </a:cubicBezTo>
                  <a:lnTo>
                    <a:pt x="7130" y="2277"/>
                  </a:lnTo>
                  <a:cubicBezTo>
                    <a:pt x="7105" y="2269"/>
                    <a:pt x="7082" y="2266"/>
                    <a:pt x="7060" y="2266"/>
                  </a:cubicBezTo>
                  <a:cubicBezTo>
                    <a:pt x="6850" y="2266"/>
                    <a:pt x="6770" y="2592"/>
                    <a:pt x="7009" y="2666"/>
                  </a:cubicBezTo>
                  <a:lnTo>
                    <a:pt x="10473" y="3766"/>
                  </a:lnTo>
                  <a:cubicBezTo>
                    <a:pt x="10661" y="3824"/>
                    <a:pt x="10766" y="4021"/>
                    <a:pt x="10713" y="4208"/>
                  </a:cubicBezTo>
                  <a:lnTo>
                    <a:pt x="10108" y="6442"/>
                  </a:lnTo>
                  <a:cubicBezTo>
                    <a:pt x="10067" y="6603"/>
                    <a:pt x="9920" y="6710"/>
                    <a:pt x="9760" y="6710"/>
                  </a:cubicBezTo>
                  <a:cubicBezTo>
                    <a:pt x="9734" y="6710"/>
                    <a:pt x="9707" y="6707"/>
                    <a:pt x="9681" y="6701"/>
                  </a:cubicBezTo>
                  <a:lnTo>
                    <a:pt x="3008" y="5236"/>
                  </a:lnTo>
                  <a:lnTo>
                    <a:pt x="3959" y="1700"/>
                  </a:lnTo>
                  <a:lnTo>
                    <a:pt x="6241" y="2421"/>
                  </a:lnTo>
                  <a:cubicBezTo>
                    <a:pt x="6266" y="2429"/>
                    <a:pt x="6289" y="2432"/>
                    <a:pt x="6311" y="2432"/>
                  </a:cubicBezTo>
                  <a:cubicBezTo>
                    <a:pt x="6525" y="2432"/>
                    <a:pt x="6605" y="2105"/>
                    <a:pt x="6366" y="2027"/>
                  </a:cubicBezTo>
                  <a:lnTo>
                    <a:pt x="4069" y="1302"/>
                  </a:lnTo>
                  <a:cubicBezTo>
                    <a:pt x="4089" y="1172"/>
                    <a:pt x="4281" y="826"/>
                    <a:pt x="4050" y="427"/>
                  </a:cubicBezTo>
                  <a:cubicBezTo>
                    <a:pt x="3885" y="137"/>
                    <a:pt x="3601" y="0"/>
                    <a:pt x="331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2" name="Google Shape;1602;p45"/>
          <p:cNvGrpSpPr/>
          <p:nvPr/>
        </p:nvGrpSpPr>
        <p:grpSpPr>
          <a:xfrm>
            <a:off x="3462865" y="2253896"/>
            <a:ext cx="442730" cy="362331"/>
            <a:chOff x="3462865" y="2459296"/>
            <a:chExt cx="442730" cy="362331"/>
          </a:xfrm>
        </p:grpSpPr>
        <p:sp>
          <p:nvSpPr>
            <p:cNvPr id="1603" name="Google Shape;1603;p45"/>
            <p:cNvSpPr/>
            <p:nvPr/>
          </p:nvSpPr>
          <p:spPr>
            <a:xfrm>
              <a:off x="3770009" y="2778221"/>
              <a:ext cx="43040" cy="36888"/>
            </a:xfrm>
            <a:custGeom>
              <a:avLst/>
              <a:gdLst/>
              <a:ahLst/>
              <a:cxnLst/>
              <a:rect l="l" t="t" r="r" b="b"/>
              <a:pathLst>
                <a:path w="1644" h="1409" extrusionOk="0">
                  <a:moveTo>
                    <a:pt x="942" y="0"/>
                  </a:moveTo>
                  <a:cubicBezTo>
                    <a:pt x="312" y="0"/>
                    <a:pt x="0" y="759"/>
                    <a:pt x="442" y="1201"/>
                  </a:cubicBezTo>
                  <a:cubicBezTo>
                    <a:pt x="585" y="1344"/>
                    <a:pt x="761" y="1408"/>
                    <a:pt x="934" y="1408"/>
                  </a:cubicBezTo>
                  <a:cubicBezTo>
                    <a:pt x="1296" y="1408"/>
                    <a:pt x="1643" y="1129"/>
                    <a:pt x="1643" y="706"/>
                  </a:cubicBezTo>
                  <a:cubicBezTo>
                    <a:pt x="1643" y="317"/>
                    <a:pt x="1326" y="0"/>
                    <a:pt x="94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45"/>
            <p:cNvSpPr/>
            <p:nvPr/>
          </p:nvSpPr>
          <p:spPr>
            <a:xfrm>
              <a:off x="3540724" y="2605040"/>
              <a:ext cx="287038" cy="158415"/>
            </a:xfrm>
            <a:custGeom>
              <a:avLst/>
              <a:gdLst/>
              <a:ahLst/>
              <a:cxnLst/>
              <a:rect l="l" t="t" r="r" b="b"/>
              <a:pathLst>
                <a:path w="10964" h="6051" extrusionOk="0">
                  <a:moveTo>
                    <a:pt x="0" y="0"/>
                  </a:moveTo>
                  <a:lnTo>
                    <a:pt x="0" y="4127"/>
                  </a:lnTo>
                  <a:cubicBezTo>
                    <a:pt x="1603" y="5409"/>
                    <a:pt x="3542" y="6051"/>
                    <a:pt x="5482" y="6051"/>
                  </a:cubicBezTo>
                  <a:cubicBezTo>
                    <a:pt x="7421" y="6051"/>
                    <a:pt x="9361" y="5409"/>
                    <a:pt x="10963" y="4127"/>
                  </a:cubicBezTo>
                  <a:lnTo>
                    <a:pt x="1096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45"/>
            <p:cNvSpPr/>
            <p:nvPr/>
          </p:nvSpPr>
          <p:spPr>
            <a:xfrm>
              <a:off x="3540724" y="2605040"/>
              <a:ext cx="70450" cy="146529"/>
            </a:xfrm>
            <a:custGeom>
              <a:avLst/>
              <a:gdLst/>
              <a:ahLst/>
              <a:cxnLst/>
              <a:rect l="l" t="t" r="r" b="b"/>
              <a:pathLst>
                <a:path w="2691" h="5597" extrusionOk="0">
                  <a:moveTo>
                    <a:pt x="0" y="0"/>
                  </a:moveTo>
                  <a:lnTo>
                    <a:pt x="0" y="4127"/>
                  </a:lnTo>
                  <a:cubicBezTo>
                    <a:pt x="803" y="4771"/>
                    <a:pt x="1715" y="5270"/>
                    <a:pt x="2691" y="5597"/>
                  </a:cubicBezTo>
                  <a:lnTo>
                    <a:pt x="269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45"/>
            <p:cNvSpPr/>
            <p:nvPr/>
          </p:nvSpPr>
          <p:spPr>
            <a:xfrm>
              <a:off x="3764956" y="2619806"/>
              <a:ext cx="13247" cy="133021"/>
            </a:xfrm>
            <a:custGeom>
              <a:avLst/>
              <a:gdLst/>
              <a:ahLst/>
              <a:cxnLst/>
              <a:rect l="l" t="t" r="r" b="b"/>
              <a:pathLst>
                <a:path w="506" h="5081" extrusionOk="0">
                  <a:moveTo>
                    <a:pt x="253" y="1"/>
                  </a:moveTo>
                  <a:cubicBezTo>
                    <a:pt x="127" y="1"/>
                    <a:pt x="1" y="85"/>
                    <a:pt x="1" y="253"/>
                  </a:cubicBezTo>
                  <a:lnTo>
                    <a:pt x="1" y="4831"/>
                  </a:lnTo>
                  <a:cubicBezTo>
                    <a:pt x="1" y="4970"/>
                    <a:pt x="116" y="5081"/>
                    <a:pt x="251" y="5081"/>
                  </a:cubicBezTo>
                  <a:cubicBezTo>
                    <a:pt x="390" y="5081"/>
                    <a:pt x="505" y="4970"/>
                    <a:pt x="505" y="4831"/>
                  </a:cubicBezTo>
                  <a:lnTo>
                    <a:pt x="505" y="253"/>
                  </a:lnTo>
                  <a:cubicBezTo>
                    <a:pt x="505" y="85"/>
                    <a:pt x="379" y="1"/>
                    <a:pt x="25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45"/>
            <p:cNvSpPr/>
            <p:nvPr/>
          </p:nvSpPr>
          <p:spPr>
            <a:xfrm>
              <a:off x="3469410" y="2465920"/>
              <a:ext cx="429666" cy="193837"/>
            </a:xfrm>
            <a:custGeom>
              <a:avLst/>
              <a:gdLst/>
              <a:ahLst/>
              <a:cxnLst/>
              <a:rect l="l" t="t" r="r" b="b"/>
              <a:pathLst>
                <a:path w="16412" h="7404" extrusionOk="0">
                  <a:moveTo>
                    <a:pt x="8206" y="1"/>
                  </a:moveTo>
                  <a:lnTo>
                    <a:pt x="0" y="3128"/>
                  </a:lnTo>
                  <a:lnTo>
                    <a:pt x="0" y="4272"/>
                  </a:lnTo>
                  <a:lnTo>
                    <a:pt x="8206" y="7404"/>
                  </a:lnTo>
                  <a:lnTo>
                    <a:pt x="16411" y="4272"/>
                  </a:lnTo>
                  <a:lnTo>
                    <a:pt x="16411" y="3128"/>
                  </a:lnTo>
                  <a:lnTo>
                    <a:pt x="8206"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45"/>
            <p:cNvSpPr/>
            <p:nvPr/>
          </p:nvSpPr>
          <p:spPr>
            <a:xfrm>
              <a:off x="3469410" y="2547811"/>
              <a:ext cx="214833" cy="111946"/>
            </a:xfrm>
            <a:custGeom>
              <a:avLst/>
              <a:gdLst/>
              <a:ahLst/>
              <a:cxnLst/>
              <a:rect l="l" t="t" r="r" b="b"/>
              <a:pathLst>
                <a:path w="8206" h="4276" extrusionOk="0">
                  <a:moveTo>
                    <a:pt x="0" y="0"/>
                  </a:moveTo>
                  <a:lnTo>
                    <a:pt x="0" y="1144"/>
                  </a:lnTo>
                  <a:lnTo>
                    <a:pt x="8206" y="4276"/>
                  </a:lnTo>
                  <a:lnTo>
                    <a:pt x="8206" y="3128"/>
                  </a:lnTo>
                  <a:lnTo>
                    <a:pt x="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45"/>
            <p:cNvSpPr/>
            <p:nvPr/>
          </p:nvSpPr>
          <p:spPr>
            <a:xfrm>
              <a:off x="3462865" y="2459296"/>
              <a:ext cx="442730" cy="362331"/>
            </a:xfrm>
            <a:custGeom>
              <a:avLst/>
              <a:gdLst/>
              <a:ahLst/>
              <a:cxnLst/>
              <a:rect l="l" t="t" r="r" b="b"/>
              <a:pathLst>
                <a:path w="16911" h="13840" extrusionOk="0">
                  <a:moveTo>
                    <a:pt x="16406" y="3746"/>
                  </a:moveTo>
                  <a:lnTo>
                    <a:pt x="16406" y="4352"/>
                  </a:lnTo>
                  <a:lnTo>
                    <a:pt x="12924" y="5682"/>
                  </a:lnTo>
                  <a:lnTo>
                    <a:pt x="12924" y="5072"/>
                  </a:lnTo>
                  <a:lnTo>
                    <a:pt x="16406" y="3746"/>
                  </a:lnTo>
                  <a:close/>
                  <a:moveTo>
                    <a:pt x="12419" y="5265"/>
                  </a:moveTo>
                  <a:lnTo>
                    <a:pt x="12419" y="5875"/>
                  </a:lnTo>
                  <a:lnTo>
                    <a:pt x="8706" y="7287"/>
                  </a:lnTo>
                  <a:lnTo>
                    <a:pt x="8706" y="6682"/>
                  </a:lnTo>
                  <a:lnTo>
                    <a:pt x="12419" y="5265"/>
                  </a:lnTo>
                  <a:close/>
                  <a:moveTo>
                    <a:pt x="505" y="3746"/>
                  </a:moveTo>
                  <a:lnTo>
                    <a:pt x="8206" y="6682"/>
                  </a:lnTo>
                  <a:lnTo>
                    <a:pt x="8206" y="7292"/>
                  </a:lnTo>
                  <a:lnTo>
                    <a:pt x="505" y="4352"/>
                  </a:lnTo>
                  <a:lnTo>
                    <a:pt x="505" y="3746"/>
                  </a:lnTo>
                  <a:close/>
                  <a:moveTo>
                    <a:pt x="13687" y="5927"/>
                  </a:moveTo>
                  <a:lnTo>
                    <a:pt x="13687" y="9569"/>
                  </a:lnTo>
                  <a:cubicBezTo>
                    <a:pt x="13442" y="9761"/>
                    <a:pt x="13188" y="9934"/>
                    <a:pt x="12924" y="10097"/>
                  </a:cubicBezTo>
                  <a:lnTo>
                    <a:pt x="12924" y="6221"/>
                  </a:lnTo>
                  <a:lnTo>
                    <a:pt x="13687" y="5927"/>
                  </a:lnTo>
                  <a:close/>
                  <a:moveTo>
                    <a:pt x="12674" y="12437"/>
                  </a:moveTo>
                  <a:cubicBezTo>
                    <a:pt x="12919" y="12437"/>
                    <a:pt x="13125" y="12639"/>
                    <a:pt x="13125" y="12888"/>
                  </a:cubicBezTo>
                  <a:cubicBezTo>
                    <a:pt x="13125" y="13158"/>
                    <a:pt x="12901" y="13338"/>
                    <a:pt x="12668" y="13338"/>
                  </a:cubicBezTo>
                  <a:cubicBezTo>
                    <a:pt x="12557" y="13338"/>
                    <a:pt x="12443" y="13297"/>
                    <a:pt x="12352" y="13206"/>
                  </a:cubicBezTo>
                  <a:cubicBezTo>
                    <a:pt x="12068" y="12922"/>
                    <a:pt x="12270" y="12437"/>
                    <a:pt x="12674" y="12437"/>
                  </a:cubicBezTo>
                  <a:close/>
                  <a:moveTo>
                    <a:pt x="8456" y="0"/>
                  </a:moveTo>
                  <a:cubicBezTo>
                    <a:pt x="8425" y="0"/>
                    <a:pt x="8393" y="7"/>
                    <a:pt x="8364" y="19"/>
                  </a:cubicBezTo>
                  <a:lnTo>
                    <a:pt x="159" y="3146"/>
                  </a:lnTo>
                  <a:cubicBezTo>
                    <a:pt x="63" y="3184"/>
                    <a:pt x="1" y="3276"/>
                    <a:pt x="1" y="3381"/>
                  </a:cubicBezTo>
                  <a:lnTo>
                    <a:pt x="1" y="4529"/>
                  </a:lnTo>
                  <a:cubicBezTo>
                    <a:pt x="1" y="4630"/>
                    <a:pt x="63" y="4726"/>
                    <a:pt x="159" y="4760"/>
                  </a:cubicBezTo>
                  <a:lnTo>
                    <a:pt x="2725" y="5740"/>
                  </a:lnTo>
                  <a:lnTo>
                    <a:pt x="2725" y="6610"/>
                  </a:lnTo>
                  <a:cubicBezTo>
                    <a:pt x="2725" y="6775"/>
                    <a:pt x="2849" y="6858"/>
                    <a:pt x="2974" y="6858"/>
                  </a:cubicBezTo>
                  <a:cubicBezTo>
                    <a:pt x="3099" y="6858"/>
                    <a:pt x="3224" y="6775"/>
                    <a:pt x="3224" y="6610"/>
                  </a:cubicBezTo>
                  <a:lnTo>
                    <a:pt x="3224" y="5932"/>
                  </a:lnTo>
                  <a:lnTo>
                    <a:pt x="8364" y="7892"/>
                  </a:lnTo>
                  <a:cubicBezTo>
                    <a:pt x="8393" y="7904"/>
                    <a:pt x="8423" y="7910"/>
                    <a:pt x="8454" y="7910"/>
                  </a:cubicBezTo>
                  <a:cubicBezTo>
                    <a:pt x="8485" y="7910"/>
                    <a:pt x="8516" y="7904"/>
                    <a:pt x="8547" y="7892"/>
                  </a:cubicBezTo>
                  <a:lnTo>
                    <a:pt x="12419" y="6413"/>
                  </a:lnTo>
                  <a:lnTo>
                    <a:pt x="12419" y="10390"/>
                  </a:lnTo>
                  <a:cubicBezTo>
                    <a:pt x="11171" y="11047"/>
                    <a:pt x="9810" y="11370"/>
                    <a:pt x="8455" y="11370"/>
                  </a:cubicBezTo>
                  <a:cubicBezTo>
                    <a:pt x="6598" y="11370"/>
                    <a:pt x="4752" y="10763"/>
                    <a:pt x="3224" y="9574"/>
                  </a:cubicBezTo>
                  <a:lnTo>
                    <a:pt x="3224" y="7614"/>
                  </a:lnTo>
                  <a:cubicBezTo>
                    <a:pt x="3224" y="7446"/>
                    <a:pt x="3099" y="7361"/>
                    <a:pt x="2974" y="7361"/>
                  </a:cubicBezTo>
                  <a:cubicBezTo>
                    <a:pt x="2849" y="7361"/>
                    <a:pt x="2725" y="7446"/>
                    <a:pt x="2725" y="7614"/>
                  </a:cubicBezTo>
                  <a:lnTo>
                    <a:pt x="2725" y="9694"/>
                  </a:lnTo>
                  <a:cubicBezTo>
                    <a:pt x="2725" y="9771"/>
                    <a:pt x="2758" y="9843"/>
                    <a:pt x="2821" y="9891"/>
                  </a:cubicBezTo>
                  <a:cubicBezTo>
                    <a:pt x="4451" y="11199"/>
                    <a:pt x="6445" y="11872"/>
                    <a:pt x="8455" y="11872"/>
                  </a:cubicBezTo>
                  <a:cubicBezTo>
                    <a:pt x="9804" y="11872"/>
                    <a:pt x="11160" y="11570"/>
                    <a:pt x="12419" y="10952"/>
                  </a:cubicBezTo>
                  <a:lnTo>
                    <a:pt x="12419" y="11966"/>
                  </a:lnTo>
                  <a:cubicBezTo>
                    <a:pt x="11958" y="12091"/>
                    <a:pt x="11660" y="12543"/>
                    <a:pt x="11727" y="13013"/>
                  </a:cubicBezTo>
                  <a:cubicBezTo>
                    <a:pt x="11790" y="13489"/>
                    <a:pt x="12193" y="13840"/>
                    <a:pt x="12669" y="13840"/>
                  </a:cubicBezTo>
                  <a:cubicBezTo>
                    <a:pt x="13149" y="13840"/>
                    <a:pt x="13553" y="13489"/>
                    <a:pt x="13615" y="13013"/>
                  </a:cubicBezTo>
                  <a:cubicBezTo>
                    <a:pt x="13678" y="12543"/>
                    <a:pt x="13385" y="12091"/>
                    <a:pt x="12924" y="11966"/>
                  </a:cubicBezTo>
                  <a:lnTo>
                    <a:pt x="12924" y="10683"/>
                  </a:lnTo>
                  <a:cubicBezTo>
                    <a:pt x="13332" y="10453"/>
                    <a:pt x="13726" y="10184"/>
                    <a:pt x="14096" y="9891"/>
                  </a:cubicBezTo>
                  <a:cubicBezTo>
                    <a:pt x="14153" y="9843"/>
                    <a:pt x="14187" y="9771"/>
                    <a:pt x="14187" y="9694"/>
                  </a:cubicBezTo>
                  <a:lnTo>
                    <a:pt x="14187" y="5740"/>
                  </a:lnTo>
                  <a:lnTo>
                    <a:pt x="16748" y="4760"/>
                  </a:lnTo>
                  <a:cubicBezTo>
                    <a:pt x="16848" y="4726"/>
                    <a:pt x="16911" y="4630"/>
                    <a:pt x="16911" y="4525"/>
                  </a:cubicBezTo>
                  <a:lnTo>
                    <a:pt x="16911" y="3381"/>
                  </a:lnTo>
                  <a:cubicBezTo>
                    <a:pt x="16911" y="3276"/>
                    <a:pt x="16848" y="3184"/>
                    <a:pt x="16752" y="3146"/>
                  </a:cubicBezTo>
                  <a:lnTo>
                    <a:pt x="11401" y="1104"/>
                  </a:lnTo>
                  <a:cubicBezTo>
                    <a:pt x="11366" y="1091"/>
                    <a:pt x="11333" y="1085"/>
                    <a:pt x="11302" y="1085"/>
                  </a:cubicBezTo>
                  <a:cubicBezTo>
                    <a:pt x="11055" y="1085"/>
                    <a:pt x="10945" y="1468"/>
                    <a:pt x="11223" y="1575"/>
                  </a:cubicBezTo>
                  <a:lnTo>
                    <a:pt x="15955" y="3377"/>
                  </a:lnTo>
                  <a:lnTo>
                    <a:pt x="12683" y="4630"/>
                  </a:lnTo>
                  <a:lnTo>
                    <a:pt x="8561" y="2762"/>
                  </a:lnTo>
                  <a:cubicBezTo>
                    <a:pt x="8523" y="2745"/>
                    <a:pt x="8486" y="2737"/>
                    <a:pt x="8451" y="2737"/>
                  </a:cubicBezTo>
                  <a:cubicBezTo>
                    <a:pt x="8210" y="2737"/>
                    <a:pt x="8086" y="3101"/>
                    <a:pt x="8355" y="3223"/>
                  </a:cubicBezTo>
                  <a:lnTo>
                    <a:pt x="12016" y="4880"/>
                  </a:lnTo>
                  <a:lnTo>
                    <a:pt x="8456" y="6240"/>
                  </a:lnTo>
                  <a:lnTo>
                    <a:pt x="957" y="3381"/>
                  </a:lnTo>
                  <a:lnTo>
                    <a:pt x="8456" y="523"/>
                  </a:lnTo>
                  <a:lnTo>
                    <a:pt x="10301" y="1224"/>
                  </a:lnTo>
                  <a:cubicBezTo>
                    <a:pt x="10336" y="1238"/>
                    <a:pt x="10370" y="1244"/>
                    <a:pt x="10401" y="1244"/>
                  </a:cubicBezTo>
                  <a:cubicBezTo>
                    <a:pt x="10651" y="1244"/>
                    <a:pt x="10761" y="860"/>
                    <a:pt x="10483" y="754"/>
                  </a:cubicBezTo>
                  <a:lnTo>
                    <a:pt x="8547" y="19"/>
                  </a:lnTo>
                  <a:cubicBezTo>
                    <a:pt x="8518" y="7"/>
                    <a:pt x="8487" y="0"/>
                    <a:pt x="845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0" name="Google Shape;1610;p45"/>
          <p:cNvGrpSpPr/>
          <p:nvPr/>
        </p:nvGrpSpPr>
        <p:grpSpPr>
          <a:xfrm>
            <a:off x="3988847" y="3152734"/>
            <a:ext cx="281121" cy="367279"/>
            <a:chOff x="3988847" y="3358134"/>
            <a:chExt cx="281121" cy="367279"/>
          </a:xfrm>
        </p:grpSpPr>
        <p:sp>
          <p:nvSpPr>
            <p:cNvPr id="1611" name="Google Shape;1611;p45"/>
            <p:cNvSpPr/>
            <p:nvPr/>
          </p:nvSpPr>
          <p:spPr>
            <a:xfrm>
              <a:off x="3994371" y="3406803"/>
              <a:ext cx="153965" cy="270047"/>
            </a:xfrm>
            <a:custGeom>
              <a:avLst/>
              <a:gdLst/>
              <a:ahLst/>
              <a:cxnLst/>
              <a:rect l="l" t="t" r="r" b="b"/>
              <a:pathLst>
                <a:path w="5881" h="10315" extrusionOk="0">
                  <a:moveTo>
                    <a:pt x="5160" y="1"/>
                  </a:moveTo>
                  <a:cubicBezTo>
                    <a:pt x="2311" y="1"/>
                    <a:pt x="1" y="2307"/>
                    <a:pt x="1" y="5155"/>
                  </a:cubicBezTo>
                  <a:cubicBezTo>
                    <a:pt x="1" y="8004"/>
                    <a:pt x="2311" y="10310"/>
                    <a:pt x="5160" y="10315"/>
                  </a:cubicBezTo>
                  <a:lnTo>
                    <a:pt x="5160" y="7817"/>
                  </a:lnTo>
                  <a:cubicBezTo>
                    <a:pt x="3690" y="7817"/>
                    <a:pt x="2499" y="6626"/>
                    <a:pt x="2499" y="5155"/>
                  </a:cubicBezTo>
                  <a:cubicBezTo>
                    <a:pt x="2499" y="3685"/>
                    <a:pt x="3690" y="2494"/>
                    <a:pt x="5160" y="2494"/>
                  </a:cubicBezTo>
                  <a:lnTo>
                    <a:pt x="5881" y="2494"/>
                  </a:lnTo>
                  <a:lnTo>
                    <a:pt x="588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45"/>
            <p:cNvSpPr/>
            <p:nvPr/>
          </p:nvSpPr>
          <p:spPr>
            <a:xfrm>
              <a:off x="4129460" y="3665513"/>
              <a:ext cx="52334" cy="42543"/>
            </a:xfrm>
            <a:custGeom>
              <a:avLst/>
              <a:gdLst/>
              <a:ahLst/>
              <a:cxnLst/>
              <a:rect l="l" t="t" r="r" b="b"/>
              <a:pathLst>
                <a:path w="1999" h="1625" extrusionOk="0">
                  <a:moveTo>
                    <a:pt x="0" y="1"/>
                  </a:moveTo>
                  <a:lnTo>
                    <a:pt x="0" y="1624"/>
                  </a:lnTo>
                  <a:lnTo>
                    <a:pt x="1999" y="1624"/>
                  </a:lnTo>
                  <a:lnTo>
                    <a:pt x="199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45"/>
            <p:cNvSpPr/>
            <p:nvPr/>
          </p:nvSpPr>
          <p:spPr>
            <a:xfrm>
              <a:off x="4148310" y="3386435"/>
              <a:ext cx="59638" cy="142026"/>
            </a:xfrm>
            <a:custGeom>
              <a:avLst/>
              <a:gdLst/>
              <a:ahLst/>
              <a:cxnLst/>
              <a:rect l="l" t="t" r="r" b="b"/>
              <a:pathLst>
                <a:path w="2278" h="5425" extrusionOk="0">
                  <a:moveTo>
                    <a:pt x="1" y="1"/>
                  </a:moveTo>
                  <a:lnTo>
                    <a:pt x="1" y="5424"/>
                  </a:lnTo>
                  <a:lnTo>
                    <a:pt x="2278" y="5424"/>
                  </a:lnTo>
                  <a:lnTo>
                    <a:pt x="227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45"/>
            <p:cNvSpPr/>
            <p:nvPr/>
          </p:nvSpPr>
          <p:spPr>
            <a:xfrm>
              <a:off x="4148310" y="3386435"/>
              <a:ext cx="21153" cy="142026"/>
            </a:xfrm>
            <a:custGeom>
              <a:avLst/>
              <a:gdLst/>
              <a:ahLst/>
              <a:cxnLst/>
              <a:rect l="l" t="t" r="r" b="b"/>
              <a:pathLst>
                <a:path w="808" h="5425" extrusionOk="0">
                  <a:moveTo>
                    <a:pt x="1" y="1"/>
                  </a:moveTo>
                  <a:lnTo>
                    <a:pt x="1" y="5424"/>
                  </a:lnTo>
                  <a:lnTo>
                    <a:pt x="808" y="5424"/>
                  </a:lnTo>
                  <a:lnTo>
                    <a:pt x="80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45"/>
            <p:cNvSpPr/>
            <p:nvPr/>
          </p:nvSpPr>
          <p:spPr>
            <a:xfrm>
              <a:off x="4157761" y="3528435"/>
              <a:ext cx="20394" cy="28824"/>
            </a:xfrm>
            <a:custGeom>
              <a:avLst/>
              <a:gdLst/>
              <a:ahLst/>
              <a:cxnLst/>
              <a:rect l="l" t="t" r="r" b="b"/>
              <a:pathLst>
                <a:path w="779" h="1101" extrusionOk="0">
                  <a:moveTo>
                    <a:pt x="0" y="0"/>
                  </a:moveTo>
                  <a:lnTo>
                    <a:pt x="0" y="1100"/>
                  </a:lnTo>
                  <a:lnTo>
                    <a:pt x="778" y="1100"/>
                  </a:lnTo>
                  <a:lnTo>
                    <a:pt x="77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45"/>
            <p:cNvSpPr/>
            <p:nvPr/>
          </p:nvSpPr>
          <p:spPr>
            <a:xfrm>
              <a:off x="4178129" y="3528435"/>
              <a:ext cx="20394" cy="48433"/>
            </a:xfrm>
            <a:custGeom>
              <a:avLst/>
              <a:gdLst/>
              <a:ahLst/>
              <a:cxnLst/>
              <a:rect l="l" t="t" r="r" b="b"/>
              <a:pathLst>
                <a:path w="779" h="1850" extrusionOk="0">
                  <a:moveTo>
                    <a:pt x="0" y="0"/>
                  </a:moveTo>
                  <a:lnTo>
                    <a:pt x="0" y="1850"/>
                  </a:lnTo>
                  <a:lnTo>
                    <a:pt x="779" y="1850"/>
                  </a:lnTo>
                  <a:lnTo>
                    <a:pt x="77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45"/>
            <p:cNvSpPr/>
            <p:nvPr/>
          </p:nvSpPr>
          <p:spPr>
            <a:xfrm>
              <a:off x="4129460" y="3611426"/>
              <a:ext cx="99746" cy="36626"/>
            </a:xfrm>
            <a:custGeom>
              <a:avLst/>
              <a:gdLst/>
              <a:ahLst/>
              <a:cxnLst/>
              <a:rect l="l" t="t" r="r" b="b"/>
              <a:pathLst>
                <a:path w="3810" h="1399" extrusionOk="0">
                  <a:moveTo>
                    <a:pt x="0" y="1"/>
                  </a:moveTo>
                  <a:lnTo>
                    <a:pt x="0" y="1399"/>
                  </a:lnTo>
                  <a:lnTo>
                    <a:pt x="3113" y="1399"/>
                  </a:lnTo>
                  <a:cubicBezTo>
                    <a:pt x="3497" y="1399"/>
                    <a:pt x="3810" y="1087"/>
                    <a:pt x="3810" y="702"/>
                  </a:cubicBezTo>
                  <a:cubicBezTo>
                    <a:pt x="3810" y="313"/>
                    <a:pt x="3497" y="1"/>
                    <a:pt x="311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45"/>
            <p:cNvSpPr/>
            <p:nvPr/>
          </p:nvSpPr>
          <p:spPr>
            <a:xfrm>
              <a:off x="4129460" y="3611426"/>
              <a:ext cx="97625" cy="19399"/>
            </a:xfrm>
            <a:custGeom>
              <a:avLst/>
              <a:gdLst/>
              <a:ahLst/>
              <a:cxnLst/>
              <a:rect l="l" t="t" r="r" b="b"/>
              <a:pathLst>
                <a:path w="3729" h="741" extrusionOk="0">
                  <a:moveTo>
                    <a:pt x="0" y="1"/>
                  </a:moveTo>
                  <a:lnTo>
                    <a:pt x="0" y="741"/>
                  </a:lnTo>
                  <a:lnTo>
                    <a:pt x="3113" y="741"/>
                  </a:lnTo>
                  <a:cubicBezTo>
                    <a:pt x="3368" y="741"/>
                    <a:pt x="3608" y="597"/>
                    <a:pt x="3728" y="371"/>
                  </a:cubicBezTo>
                  <a:cubicBezTo>
                    <a:pt x="3608" y="140"/>
                    <a:pt x="3368" y="1"/>
                    <a:pt x="311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45"/>
            <p:cNvSpPr/>
            <p:nvPr/>
          </p:nvSpPr>
          <p:spPr>
            <a:xfrm>
              <a:off x="4129460" y="3648025"/>
              <a:ext cx="74220" cy="28824"/>
            </a:xfrm>
            <a:custGeom>
              <a:avLst/>
              <a:gdLst/>
              <a:ahLst/>
              <a:cxnLst/>
              <a:rect l="l" t="t" r="r" b="b"/>
              <a:pathLst>
                <a:path w="2835" h="1101" extrusionOk="0">
                  <a:moveTo>
                    <a:pt x="0" y="1"/>
                  </a:moveTo>
                  <a:lnTo>
                    <a:pt x="0" y="1101"/>
                  </a:lnTo>
                  <a:lnTo>
                    <a:pt x="1907" y="1101"/>
                  </a:lnTo>
                  <a:cubicBezTo>
                    <a:pt x="2417" y="1101"/>
                    <a:pt x="2835" y="688"/>
                    <a:pt x="2835" y="179"/>
                  </a:cubicBezTo>
                  <a:lnTo>
                    <a:pt x="283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45"/>
            <p:cNvSpPr/>
            <p:nvPr/>
          </p:nvSpPr>
          <p:spPr>
            <a:xfrm>
              <a:off x="4159881" y="3363658"/>
              <a:ext cx="36390" cy="22803"/>
            </a:xfrm>
            <a:custGeom>
              <a:avLst/>
              <a:gdLst/>
              <a:ahLst/>
              <a:cxnLst/>
              <a:rect l="l" t="t" r="r" b="b"/>
              <a:pathLst>
                <a:path w="1390" h="871" extrusionOk="0">
                  <a:moveTo>
                    <a:pt x="1" y="1"/>
                  </a:moveTo>
                  <a:lnTo>
                    <a:pt x="1" y="871"/>
                  </a:lnTo>
                  <a:lnTo>
                    <a:pt x="1389" y="871"/>
                  </a:lnTo>
                  <a:lnTo>
                    <a:pt x="138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45"/>
            <p:cNvSpPr/>
            <p:nvPr/>
          </p:nvSpPr>
          <p:spPr>
            <a:xfrm>
              <a:off x="4159881" y="3363658"/>
              <a:ext cx="13875" cy="22803"/>
            </a:xfrm>
            <a:custGeom>
              <a:avLst/>
              <a:gdLst/>
              <a:ahLst/>
              <a:cxnLst/>
              <a:rect l="l" t="t" r="r" b="b"/>
              <a:pathLst>
                <a:path w="530" h="871" extrusionOk="0">
                  <a:moveTo>
                    <a:pt x="1" y="1"/>
                  </a:moveTo>
                  <a:lnTo>
                    <a:pt x="1" y="871"/>
                  </a:lnTo>
                  <a:lnTo>
                    <a:pt x="529" y="871"/>
                  </a:lnTo>
                  <a:lnTo>
                    <a:pt x="52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45"/>
            <p:cNvSpPr/>
            <p:nvPr/>
          </p:nvSpPr>
          <p:spPr>
            <a:xfrm>
              <a:off x="4043171" y="3696825"/>
              <a:ext cx="221378" cy="23038"/>
            </a:xfrm>
            <a:custGeom>
              <a:avLst/>
              <a:gdLst/>
              <a:ahLst/>
              <a:cxnLst/>
              <a:rect l="l" t="t" r="r" b="b"/>
              <a:pathLst>
                <a:path w="8456" h="880" extrusionOk="0">
                  <a:moveTo>
                    <a:pt x="428" y="1"/>
                  </a:moveTo>
                  <a:cubicBezTo>
                    <a:pt x="188" y="6"/>
                    <a:pt x="1" y="203"/>
                    <a:pt x="1" y="438"/>
                  </a:cubicBezTo>
                  <a:cubicBezTo>
                    <a:pt x="1" y="678"/>
                    <a:pt x="188" y="870"/>
                    <a:pt x="428" y="880"/>
                  </a:cubicBezTo>
                  <a:lnTo>
                    <a:pt x="8014" y="880"/>
                  </a:lnTo>
                  <a:cubicBezTo>
                    <a:pt x="8259" y="880"/>
                    <a:pt x="8456" y="683"/>
                    <a:pt x="8456" y="438"/>
                  </a:cubicBezTo>
                  <a:cubicBezTo>
                    <a:pt x="8456" y="198"/>
                    <a:pt x="8259" y="1"/>
                    <a:pt x="801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45"/>
            <p:cNvSpPr/>
            <p:nvPr/>
          </p:nvSpPr>
          <p:spPr>
            <a:xfrm>
              <a:off x="4084038" y="3696825"/>
              <a:ext cx="180642" cy="23038"/>
            </a:xfrm>
            <a:custGeom>
              <a:avLst/>
              <a:gdLst/>
              <a:ahLst/>
              <a:cxnLst/>
              <a:rect l="l" t="t" r="r" b="b"/>
              <a:pathLst>
                <a:path w="6900" h="880" extrusionOk="0">
                  <a:moveTo>
                    <a:pt x="424" y="1"/>
                  </a:moveTo>
                  <a:cubicBezTo>
                    <a:pt x="188" y="6"/>
                    <a:pt x="1" y="203"/>
                    <a:pt x="1" y="438"/>
                  </a:cubicBezTo>
                  <a:cubicBezTo>
                    <a:pt x="1" y="678"/>
                    <a:pt x="188" y="870"/>
                    <a:pt x="424" y="880"/>
                  </a:cubicBezTo>
                  <a:lnTo>
                    <a:pt x="6453" y="880"/>
                  </a:lnTo>
                  <a:cubicBezTo>
                    <a:pt x="6698" y="880"/>
                    <a:pt x="6895" y="683"/>
                    <a:pt x="6895" y="438"/>
                  </a:cubicBezTo>
                  <a:lnTo>
                    <a:pt x="6899" y="438"/>
                  </a:lnTo>
                  <a:cubicBezTo>
                    <a:pt x="6899" y="198"/>
                    <a:pt x="6698" y="1"/>
                    <a:pt x="64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45"/>
            <p:cNvSpPr/>
            <p:nvPr/>
          </p:nvSpPr>
          <p:spPr>
            <a:xfrm>
              <a:off x="4101029" y="3428951"/>
              <a:ext cx="30578" cy="26154"/>
            </a:xfrm>
            <a:custGeom>
              <a:avLst/>
              <a:gdLst/>
              <a:ahLst/>
              <a:cxnLst/>
              <a:rect l="l" t="t" r="r" b="b"/>
              <a:pathLst>
                <a:path w="1168" h="999" extrusionOk="0">
                  <a:moveTo>
                    <a:pt x="668" y="0"/>
                  </a:moveTo>
                  <a:cubicBezTo>
                    <a:pt x="221" y="0"/>
                    <a:pt x="0" y="538"/>
                    <a:pt x="313" y="851"/>
                  </a:cubicBezTo>
                  <a:cubicBezTo>
                    <a:pt x="415" y="953"/>
                    <a:pt x="541" y="999"/>
                    <a:pt x="664" y="999"/>
                  </a:cubicBezTo>
                  <a:cubicBezTo>
                    <a:pt x="922" y="999"/>
                    <a:pt x="1168" y="799"/>
                    <a:pt x="1168" y="500"/>
                  </a:cubicBezTo>
                  <a:cubicBezTo>
                    <a:pt x="1168" y="221"/>
                    <a:pt x="942" y="0"/>
                    <a:pt x="66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45"/>
            <p:cNvSpPr/>
            <p:nvPr/>
          </p:nvSpPr>
          <p:spPr>
            <a:xfrm>
              <a:off x="4082912" y="3627029"/>
              <a:ext cx="30604" cy="26180"/>
            </a:xfrm>
            <a:custGeom>
              <a:avLst/>
              <a:gdLst/>
              <a:ahLst/>
              <a:cxnLst/>
              <a:rect l="l" t="t" r="r" b="b"/>
              <a:pathLst>
                <a:path w="1169" h="1000" extrusionOk="0">
                  <a:moveTo>
                    <a:pt x="668" y="1"/>
                  </a:moveTo>
                  <a:cubicBezTo>
                    <a:pt x="226" y="1"/>
                    <a:pt x="1" y="539"/>
                    <a:pt x="318" y="851"/>
                  </a:cubicBezTo>
                  <a:cubicBezTo>
                    <a:pt x="419" y="953"/>
                    <a:pt x="543" y="999"/>
                    <a:pt x="666" y="999"/>
                  </a:cubicBezTo>
                  <a:cubicBezTo>
                    <a:pt x="922" y="999"/>
                    <a:pt x="1168" y="799"/>
                    <a:pt x="1168" y="500"/>
                  </a:cubicBezTo>
                  <a:cubicBezTo>
                    <a:pt x="1168" y="222"/>
                    <a:pt x="947" y="1"/>
                    <a:pt x="66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45"/>
            <p:cNvSpPr/>
            <p:nvPr/>
          </p:nvSpPr>
          <p:spPr>
            <a:xfrm>
              <a:off x="3988847" y="3358134"/>
              <a:ext cx="281121" cy="367279"/>
            </a:xfrm>
            <a:custGeom>
              <a:avLst/>
              <a:gdLst/>
              <a:ahLst/>
              <a:cxnLst/>
              <a:rect l="l" t="t" r="r" b="b"/>
              <a:pathLst>
                <a:path w="10738" h="14029" extrusionOk="0">
                  <a:moveTo>
                    <a:pt x="7716" y="419"/>
                  </a:moveTo>
                  <a:lnTo>
                    <a:pt x="7716" y="870"/>
                  </a:lnTo>
                  <a:lnTo>
                    <a:pt x="6745" y="870"/>
                  </a:lnTo>
                  <a:lnTo>
                    <a:pt x="6745" y="419"/>
                  </a:lnTo>
                  <a:close/>
                  <a:moveTo>
                    <a:pt x="8162" y="1288"/>
                  </a:moveTo>
                  <a:lnTo>
                    <a:pt x="8162" y="6299"/>
                  </a:lnTo>
                  <a:lnTo>
                    <a:pt x="6303" y="6299"/>
                  </a:lnTo>
                  <a:lnTo>
                    <a:pt x="6303" y="1288"/>
                  </a:lnTo>
                  <a:close/>
                  <a:moveTo>
                    <a:pt x="7019" y="6712"/>
                  </a:moveTo>
                  <a:lnTo>
                    <a:pt x="7019" y="7399"/>
                  </a:lnTo>
                  <a:lnTo>
                    <a:pt x="6659" y="7399"/>
                  </a:lnTo>
                  <a:lnTo>
                    <a:pt x="6659" y="6712"/>
                  </a:lnTo>
                  <a:close/>
                  <a:moveTo>
                    <a:pt x="7802" y="6712"/>
                  </a:moveTo>
                  <a:lnTo>
                    <a:pt x="7802" y="8148"/>
                  </a:lnTo>
                  <a:lnTo>
                    <a:pt x="7442" y="8148"/>
                  </a:lnTo>
                  <a:lnTo>
                    <a:pt x="7442" y="6712"/>
                  </a:lnTo>
                  <a:close/>
                  <a:moveTo>
                    <a:pt x="8484" y="9882"/>
                  </a:moveTo>
                  <a:cubicBezTo>
                    <a:pt x="8753" y="9882"/>
                    <a:pt x="8974" y="10103"/>
                    <a:pt x="8974" y="10377"/>
                  </a:cubicBezTo>
                  <a:cubicBezTo>
                    <a:pt x="8974" y="10646"/>
                    <a:pt x="8758" y="10867"/>
                    <a:pt x="8484" y="10867"/>
                  </a:cubicBezTo>
                  <a:lnTo>
                    <a:pt x="5578" y="10867"/>
                  </a:lnTo>
                  <a:lnTo>
                    <a:pt x="5578" y="9882"/>
                  </a:lnTo>
                  <a:close/>
                  <a:moveTo>
                    <a:pt x="7994" y="11285"/>
                  </a:moveTo>
                  <a:cubicBezTo>
                    <a:pt x="7975" y="11665"/>
                    <a:pt x="7663" y="11963"/>
                    <a:pt x="7278" y="11963"/>
                  </a:cubicBezTo>
                  <a:lnTo>
                    <a:pt x="5578" y="11963"/>
                  </a:lnTo>
                  <a:lnTo>
                    <a:pt x="5578" y="11285"/>
                  </a:lnTo>
                  <a:close/>
                  <a:moveTo>
                    <a:pt x="7163" y="12381"/>
                  </a:moveTo>
                  <a:lnTo>
                    <a:pt x="7163" y="12726"/>
                  </a:lnTo>
                  <a:lnTo>
                    <a:pt x="5578" y="12726"/>
                  </a:lnTo>
                  <a:lnTo>
                    <a:pt x="5578" y="12381"/>
                  </a:lnTo>
                  <a:close/>
                  <a:moveTo>
                    <a:pt x="6092" y="1"/>
                  </a:moveTo>
                  <a:cubicBezTo>
                    <a:pt x="5813" y="1"/>
                    <a:pt x="5813" y="419"/>
                    <a:pt x="6092" y="419"/>
                  </a:cubicBezTo>
                  <a:lnTo>
                    <a:pt x="6327" y="419"/>
                  </a:lnTo>
                  <a:lnTo>
                    <a:pt x="6327" y="870"/>
                  </a:lnTo>
                  <a:lnTo>
                    <a:pt x="6092" y="870"/>
                  </a:lnTo>
                  <a:cubicBezTo>
                    <a:pt x="5976" y="870"/>
                    <a:pt x="5880" y="966"/>
                    <a:pt x="5880" y="1082"/>
                  </a:cubicBezTo>
                  <a:lnTo>
                    <a:pt x="5880" y="1648"/>
                  </a:lnTo>
                  <a:lnTo>
                    <a:pt x="5371" y="1648"/>
                  </a:lnTo>
                  <a:cubicBezTo>
                    <a:pt x="4482" y="1648"/>
                    <a:pt x="3608" y="1869"/>
                    <a:pt x="2825" y="2287"/>
                  </a:cubicBezTo>
                  <a:cubicBezTo>
                    <a:pt x="2602" y="2393"/>
                    <a:pt x="2718" y="2690"/>
                    <a:pt x="2910" y="2690"/>
                  </a:cubicBezTo>
                  <a:cubicBezTo>
                    <a:pt x="2945" y="2690"/>
                    <a:pt x="2983" y="2680"/>
                    <a:pt x="3022" y="2657"/>
                  </a:cubicBezTo>
                  <a:cubicBezTo>
                    <a:pt x="3743" y="2268"/>
                    <a:pt x="4550" y="2066"/>
                    <a:pt x="5371" y="2066"/>
                  </a:cubicBezTo>
                  <a:lnTo>
                    <a:pt x="5880" y="2066"/>
                  </a:lnTo>
                  <a:lnTo>
                    <a:pt x="5880" y="4146"/>
                  </a:lnTo>
                  <a:lnTo>
                    <a:pt x="5371" y="4146"/>
                  </a:lnTo>
                  <a:cubicBezTo>
                    <a:pt x="3824" y="4146"/>
                    <a:pt x="2561" y="5372"/>
                    <a:pt x="2503" y="6914"/>
                  </a:cubicBezTo>
                  <a:cubicBezTo>
                    <a:pt x="2450" y="8451"/>
                    <a:pt x="3622" y="9762"/>
                    <a:pt x="5160" y="9878"/>
                  </a:cubicBezTo>
                  <a:lnTo>
                    <a:pt x="5160" y="11958"/>
                  </a:lnTo>
                  <a:cubicBezTo>
                    <a:pt x="3080" y="11871"/>
                    <a:pt x="1278" y="10493"/>
                    <a:pt x="649" y="8504"/>
                  </a:cubicBezTo>
                  <a:cubicBezTo>
                    <a:pt x="24" y="6520"/>
                    <a:pt x="706" y="4353"/>
                    <a:pt x="2359" y="3085"/>
                  </a:cubicBezTo>
                  <a:cubicBezTo>
                    <a:pt x="2528" y="2948"/>
                    <a:pt x="2398" y="2714"/>
                    <a:pt x="2228" y="2714"/>
                  </a:cubicBezTo>
                  <a:cubicBezTo>
                    <a:pt x="2189" y="2714"/>
                    <a:pt x="2149" y="2726"/>
                    <a:pt x="2109" y="2753"/>
                  </a:cubicBezTo>
                  <a:cubicBezTo>
                    <a:pt x="1465" y="3248"/>
                    <a:pt x="942" y="3877"/>
                    <a:pt x="577" y="4603"/>
                  </a:cubicBezTo>
                  <a:cubicBezTo>
                    <a:pt x="197" y="5347"/>
                    <a:pt x="0" y="6179"/>
                    <a:pt x="5" y="7014"/>
                  </a:cubicBezTo>
                  <a:cubicBezTo>
                    <a:pt x="5" y="9897"/>
                    <a:pt x="2282" y="12260"/>
                    <a:pt x="5160" y="12376"/>
                  </a:cubicBezTo>
                  <a:lnTo>
                    <a:pt x="5160" y="12731"/>
                  </a:lnTo>
                  <a:lnTo>
                    <a:pt x="2503" y="12731"/>
                  </a:lnTo>
                  <a:cubicBezTo>
                    <a:pt x="2143" y="12731"/>
                    <a:pt x="1855" y="13020"/>
                    <a:pt x="1855" y="13380"/>
                  </a:cubicBezTo>
                  <a:cubicBezTo>
                    <a:pt x="1855" y="13735"/>
                    <a:pt x="2143" y="14028"/>
                    <a:pt x="2503" y="14028"/>
                  </a:cubicBezTo>
                  <a:lnTo>
                    <a:pt x="10089" y="14028"/>
                  </a:lnTo>
                  <a:cubicBezTo>
                    <a:pt x="10449" y="14028"/>
                    <a:pt x="10737" y="13735"/>
                    <a:pt x="10737" y="13380"/>
                  </a:cubicBezTo>
                  <a:cubicBezTo>
                    <a:pt x="10737" y="13020"/>
                    <a:pt x="10449" y="12731"/>
                    <a:pt x="10089" y="12731"/>
                  </a:cubicBezTo>
                  <a:lnTo>
                    <a:pt x="10089" y="12726"/>
                  </a:lnTo>
                  <a:lnTo>
                    <a:pt x="9118" y="12726"/>
                  </a:lnTo>
                  <a:cubicBezTo>
                    <a:pt x="8840" y="12726"/>
                    <a:pt x="8840" y="13144"/>
                    <a:pt x="9118" y="13144"/>
                  </a:cubicBezTo>
                  <a:lnTo>
                    <a:pt x="10089" y="13144"/>
                  </a:lnTo>
                  <a:cubicBezTo>
                    <a:pt x="10401" y="13144"/>
                    <a:pt x="10401" y="13610"/>
                    <a:pt x="10089" y="13610"/>
                  </a:cubicBezTo>
                  <a:lnTo>
                    <a:pt x="2503" y="13610"/>
                  </a:lnTo>
                  <a:cubicBezTo>
                    <a:pt x="2191" y="13610"/>
                    <a:pt x="2191" y="13144"/>
                    <a:pt x="2503" y="13144"/>
                  </a:cubicBezTo>
                  <a:lnTo>
                    <a:pt x="8287" y="13144"/>
                  </a:lnTo>
                  <a:cubicBezTo>
                    <a:pt x="8561" y="13144"/>
                    <a:pt x="8561" y="12726"/>
                    <a:pt x="8287" y="12726"/>
                  </a:cubicBezTo>
                  <a:lnTo>
                    <a:pt x="7576" y="12726"/>
                  </a:lnTo>
                  <a:lnTo>
                    <a:pt x="7576" y="12342"/>
                  </a:lnTo>
                  <a:cubicBezTo>
                    <a:pt x="8057" y="12208"/>
                    <a:pt x="8393" y="11780"/>
                    <a:pt x="8407" y="11285"/>
                  </a:cubicBezTo>
                  <a:lnTo>
                    <a:pt x="8484" y="11285"/>
                  </a:lnTo>
                  <a:cubicBezTo>
                    <a:pt x="8984" y="11285"/>
                    <a:pt x="9392" y="10877"/>
                    <a:pt x="9392" y="10377"/>
                  </a:cubicBezTo>
                  <a:cubicBezTo>
                    <a:pt x="9392" y="9873"/>
                    <a:pt x="8984" y="9469"/>
                    <a:pt x="8484" y="9469"/>
                  </a:cubicBezTo>
                  <a:lnTo>
                    <a:pt x="5371" y="9469"/>
                  </a:lnTo>
                  <a:cubicBezTo>
                    <a:pt x="4016" y="9469"/>
                    <a:pt x="2916" y="8369"/>
                    <a:pt x="2916" y="7014"/>
                  </a:cubicBezTo>
                  <a:cubicBezTo>
                    <a:pt x="2916" y="5660"/>
                    <a:pt x="4016" y="4560"/>
                    <a:pt x="5371" y="4560"/>
                  </a:cubicBezTo>
                  <a:lnTo>
                    <a:pt x="5885" y="4560"/>
                  </a:lnTo>
                  <a:lnTo>
                    <a:pt x="5885" y="6505"/>
                  </a:lnTo>
                  <a:cubicBezTo>
                    <a:pt x="5885" y="6621"/>
                    <a:pt x="5976" y="6712"/>
                    <a:pt x="6092" y="6712"/>
                  </a:cubicBezTo>
                  <a:lnTo>
                    <a:pt x="6245" y="6712"/>
                  </a:lnTo>
                  <a:lnTo>
                    <a:pt x="6245" y="7605"/>
                  </a:lnTo>
                  <a:cubicBezTo>
                    <a:pt x="6245" y="7721"/>
                    <a:pt x="6337" y="7812"/>
                    <a:pt x="6452" y="7812"/>
                  </a:cubicBezTo>
                  <a:lnTo>
                    <a:pt x="7024" y="7812"/>
                  </a:lnTo>
                  <a:lnTo>
                    <a:pt x="7024" y="8355"/>
                  </a:lnTo>
                  <a:cubicBezTo>
                    <a:pt x="7024" y="8470"/>
                    <a:pt x="7115" y="8561"/>
                    <a:pt x="7230" y="8561"/>
                  </a:cubicBezTo>
                  <a:lnTo>
                    <a:pt x="8009" y="8561"/>
                  </a:lnTo>
                  <a:cubicBezTo>
                    <a:pt x="8124" y="8561"/>
                    <a:pt x="8215" y="8470"/>
                    <a:pt x="8215" y="8355"/>
                  </a:cubicBezTo>
                  <a:lnTo>
                    <a:pt x="8215" y="6712"/>
                  </a:lnTo>
                  <a:lnTo>
                    <a:pt x="8369" y="6712"/>
                  </a:lnTo>
                  <a:cubicBezTo>
                    <a:pt x="8484" y="6712"/>
                    <a:pt x="8575" y="6621"/>
                    <a:pt x="8575" y="6505"/>
                  </a:cubicBezTo>
                  <a:lnTo>
                    <a:pt x="8575" y="1082"/>
                  </a:lnTo>
                  <a:cubicBezTo>
                    <a:pt x="8575" y="966"/>
                    <a:pt x="8484" y="870"/>
                    <a:pt x="8369" y="870"/>
                  </a:cubicBezTo>
                  <a:lnTo>
                    <a:pt x="8133" y="870"/>
                  </a:lnTo>
                  <a:lnTo>
                    <a:pt x="8133" y="419"/>
                  </a:lnTo>
                  <a:lnTo>
                    <a:pt x="8369" y="419"/>
                  </a:lnTo>
                  <a:cubicBezTo>
                    <a:pt x="8648" y="419"/>
                    <a:pt x="8648" y="1"/>
                    <a:pt x="83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45"/>
            <p:cNvSpPr/>
            <p:nvPr/>
          </p:nvSpPr>
          <p:spPr>
            <a:xfrm>
              <a:off x="4093725" y="3423453"/>
              <a:ext cx="43302" cy="37097"/>
            </a:xfrm>
            <a:custGeom>
              <a:avLst/>
              <a:gdLst/>
              <a:ahLst/>
              <a:cxnLst/>
              <a:rect l="l" t="t" r="r" b="b"/>
              <a:pathLst>
                <a:path w="1654" h="1417" extrusionOk="0">
                  <a:moveTo>
                    <a:pt x="950" y="416"/>
                  </a:moveTo>
                  <a:cubicBezTo>
                    <a:pt x="1022" y="416"/>
                    <a:pt x="1095" y="443"/>
                    <a:pt x="1154" y="503"/>
                  </a:cubicBezTo>
                  <a:cubicBezTo>
                    <a:pt x="1336" y="686"/>
                    <a:pt x="1207" y="998"/>
                    <a:pt x="947" y="998"/>
                  </a:cubicBezTo>
                  <a:cubicBezTo>
                    <a:pt x="784" y="998"/>
                    <a:pt x="654" y="868"/>
                    <a:pt x="654" y="710"/>
                  </a:cubicBezTo>
                  <a:cubicBezTo>
                    <a:pt x="654" y="534"/>
                    <a:pt x="799" y="416"/>
                    <a:pt x="950" y="416"/>
                  </a:cubicBezTo>
                  <a:close/>
                  <a:moveTo>
                    <a:pt x="945" y="0"/>
                  </a:moveTo>
                  <a:cubicBezTo>
                    <a:pt x="771" y="0"/>
                    <a:pt x="593" y="65"/>
                    <a:pt x="448" y="210"/>
                  </a:cubicBezTo>
                  <a:cubicBezTo>
                    <a:pt x="1" y="652"/>
                    <a:pt x="318" y="1416"/>
                    <a:pt x="947" y="1416"/>
                  </a:cubicBezTo>
                  <a:cubicBezTo>
                    <a:pt x="1336" y="1416"/>
                    <a:pt x="1653" y="1099"/>
                    <a:pt x="1653" y="710"/>
                  </a:cubicBezTo>
                  <a:cubicBezTo>
                    <a:pt x="1653" y="282"/>
                    <a:pt x="1307" y="0"/>
                    <a:pt x="94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45"/>
            <p:cNvSpPr/>
            <p:nvPr/>
          </p:nvSpPr>
          <p:spPr>
            <a:xfrm>
              <a:off x="4075634" y="3621505"/>
              <a:ext cx="43406" cy="37123"/>
            </a:xfrm>
            <a:custGeom>
              <a:avLst/>
              <a:gdLst/>
              <a:ahLst/>
              <a:cxnLst/>
              <a:rect l="l" t="t" r="r" b="b"/>
              <a:pathLst>
                <a:path w="1658" h="1418" extrusionOk="0">
                  <a:moveTo>
                    <a:pt x="951" y="419"/>
                  </a:moveTo>
                  <a:cubicBezTo>
                    <a:pt x="1022" y="419"/>
                    <a:pt x="1094" y="446"/>
                    <a:pt x="1153" y="505"/>
                  </a:cubicBezTo>
                  <a:cubicBezTo>
                    <a:pt x="1336" y="687"/>
                    <a:pt x="1206" y="999"/>
                    <a:pt x="946" y="999"/>
                  </a:cubicBezTo>
                  <a:cubicBezTo>
                    <a:pt x="788" y="999"/>
                    <a:pt x="658" y="870"/>
                    <a:pt x="658" y="711"/>
                  </a:cubicBezTo>
                  <a:cubicBezTo>
                    <a:pt x="658" y="536"/>
                    <a:pt x="801" y="419"/>
                    <a:pt x="951" y="419"/>
                  </a:cubicBezTo>
                  <a:close/>
                  <a:moveTo>
                    <a:pt x="942" y="0"/>
                  </a:moveTo>
                  <a:cubicBezTo>
                    <a:pt x="768" y="0"/>
                    <a:pt x="591" y="64"/>
                    <a:pt x="447" y="207"/>
                  </a:cubicBezTo>
                  <a:cubicBezTo>
                    <a:pt x="0" y="654"/>
                    <a:pt x="317" y="1417"/>
                    <a:pt x="946" y="1417"/>
                  </a:cubicBezTo>
                  <a:cubicBezTo>
                    <a:pt x="1340" y="1417"/>
                    <a:pt x="1657" y="1100"/>
                    <a:pt x="1657" y="711"/>
                  </a:cubicBezTo>
                  <a:cubicBezTo>
                    <a:pt x="1657" y="282"/>
                    <a:pt x="1307" y="0"/>
                    <a:pt x="94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29" name="Google Shape;1629;p45"/>
          <p:cNvGrpSpPr/>
          <p:nvPr/>
        </p:nvGrpSpPr>
        <p:grpSpPr>
          <a:xfrm>
            <a:off x="3951620" y="2700632"/>
            <a:ext cx="370290" cy="366729"/>
            <a:chOff x="3951620" y="2906032"/>
            <a:chExt cx="370290" cy="366729"/>
          </a:xfrm>
        </p:grpSpPr>
        <p:sp>
          <p:nvSpPr>
            <p:cNvPr id="1630" name="Google Shape;1630;p45"/>
            <p:cNvSpPr/>
            <p:nvPr/>
          </p:nvSpPr>
          <p:spPr>
            <a:xfrm>
              <a:off x="3957641" y="2911398"/>
              <a:ext cx="358352" cy="355865"/>
            </a:xfrm>
            <a:custGeom>
              <a:avLst/>
              <a:gdLst/>
              <a:ahLst/>
              <a:cxnLst/>
              <a:rect l="l" t="t" r="r" b="b"/>
              <a:pathLst>
                <a:path w="13688" h="13593" extrusionOk="0">
                  <a:moveTo>
                    <a:pt x="11165" y="1"/>
                  </a:moveTo>
                  <a:cubicBezTo>
                    <a:pt x="11041" y="1"/>
                    <a:pt x="10916" y="49"/>
                    <a:pt x="10820" y="145"/>
                  </a:cubicBezTo>
                  <a:lnTo>
                    <a:pt x="193" y="10771"/>
                  </a:lnTo>
                  <a:cubicBezTo>
                    <a:pt x="1" y="10964"/>
                    <a:pt x="1" y="11271"/>
                    <a:pt x="193" y="11458"/>
                  </a:cubicBezTo>
                  <a:lnTo>
                    <a:pt x="2182" y="13452"/>
                  </a:lnTo>
                  <a:cubicBezTo>
                    <a:pt x="2276" y="13546"/>
                    <a:pt x="2400" y="13593"/>
                    <a:pt x="2525" y="13593"/>
                  </a:cubicBezTo>
                  <a:cubicBezTo>
                    <a:pt x="2650" y="13593"/>
                    <a:pt x="2775" y="13546"/>
                    <a:pt x="2869" y="13452"/>
                  </a:cubicBezTo>
                  <a:lnTo>
                    <a:pt x="13500" y="2821"/>
                  </a:lnTo>
                  <a:cubicBezTo>
                    <a:pt x="13688" y="2633"/>
                    <a:pt x="13688" y="2326"/>
                    <a:pt x="13500" y="2134"/>
                  </a:cubicBezTo>
                  <a:lnTo>
                    <a:pt x="11511" y="145"/>
                  </a:lnTo>
                  <a:cubicBezTo>
                    <a:pt x="11415" y="49"/>
                    <a:pt x="11290" y="1"/>
                    <a:pt x="1116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45"/>
            <p:cNvSpPr/>
            <p:nvPr/>
          </p:nvSpPr>
          <p:spPr>
            <a:xfrm>
              <a:off x="3951620" y="2906032"/>
              <a:ext cx="370290" cy="366729"/>
            </a:xfrm>
            <a:custGeom>
              <a:avLst/>
              <a:gdLst/>
              <a:ahLst/>
              <a:cxnLst/>
              <a:rect l="l" t="t" r="r" b="b"/>
              <a:pathLst>
                <a:path w="14144" h="14008" extrusionOk="0">
                  <a:moveTo>
                    <a:pt x="11386" y="0"/>
                  </a:moveTo>
                  <a:cubicBezTo>
                    <a:pt x="11208" y="0"/>
                    <a:pt x="11030" y="69"/>
                    <a:pt x="10896" y="206"/>
                  </a:cubicBezTo>
                  <a:lnTo>
                    <a:pt x="264" y="10832"/>
                  </a:lnTo>
                  <a:cubicBezTo>
                    <a:pt x="0" y="11106"/>
                    <a:pt x="5" y="11543"/>
                    <a:pt x="274" y="11812"/>
                  </a:cubicBezTo>
                  <a:lnTo>
                    <a:pt x="2263" y="13806"/>
                  </a:lnTo>
                  <a:cubicBezTo>
                    <a:pt x="2400" y="13940"/>
                    <a:pt x="2578" y="14008"/>
                    <a:pt x="2755" y="14008"/>
                  </a:cubicBezTo>
                  <a:cubicBezTo>
                    <a:pt x="2933" y="14008"/>
                    <a:pt x="3111" y="13940"/>
                    <a:pt x="3248" y="13806"/>
                  </a:cubicBezTo>
                  <a:lnTo>
                    <a:pt x="11833" y="5221"/>
                  </a:lnTo>
                  <a:cubicBezTo>
                    <a:pt x="11970" y="5069"/>
                    <a:pt x="11835" y="4869"/>
                    <a:pt x="11676" y="4869"/>
                  </a:cubicBezTo>
                  <a:cubicBezTo>
                    <a:pt x="11629" y="4869"/>
                    <a:pt x="11580" y="4886"/>
                    <a:pt x="11535" y="4928"/>
                  </a:cubicBezTo>
                  <a:lnTo>
                    <a:pt x="2950" y="13508"/>
                  </a:lnTo>
                  <a:cubicBezTo>
                    <a:pt x="2897" y="13561"/>
                    <a:pt x="2826" y="13587"/>
                    <a:pt x="2755" y="13587"/>
                  </a:cubicBezTo>
                  <a:cubicBezTo>
                    <a:pt x="2684" y="13587"/>
                    <a:pt x="2614" y="13561"/>
                    <a:pt x="2561" y="13508"/>
                  </a:cubicBezTo>
                  <a:lnTo>
                    <a:pt x="572" y="11519"/>
                  </a:lnTo>
                  <a:cubicBezTo>
                    <a:pt x="461" y="11409"/>
                    <a:pt x="461" y="11236"/>
                    <a:pt x="572" y="11125"/>
                  </a:cubicBezTo>
                  <a:lnTo>
                    <a:pt x="884" y="10808"/>
                  </a:lnTo>
                  <a:lnTo>
                    <a:pt x="1384" y="11308"/>
                  </a:lnTo>
                  <a:cubicBezTo>
                    <a:pt x="1428" y="11348"/>
                    <a:pt x="1476" y="11365"/>
                    <a:pt x="1522" y="11365"/>
                  </a:cubicBezTo>
                  <a:cubicBezTo>
                    <a:pt x="1681" y="11365"/>
                    <a:pt x="1815" y="11163"/>
                    <a:pt x="1677" y="11010"/>
                  </a:cubicBezTo>
                  <a:lnTo>
                    <a:pt x="1182" y="10515"/>
                  </a:lnTo>
                  <a:lnTo>
                    <a:pt x="1850" y="9843"/>
                  </a:lnTo>
                  <a:lnTo>
                    <a:pt x="2345" y="10342"/>
                  </a:lnTo>
                  <a:cubicBezTo>
                    <a:pt x="2389" y="10382"/>
                    <a:pt x="2437" y="10399"/>
                    <a:pt x="2483" y="10399"/>
                  </a:cubicBezTo>
                  <a:cubicBezTo>
                    <a:pt x="2644" y="10399"/>
                    <a:pt x="2780" y="10197"/>
                    <a:pt x="2642" y="10044"/>
                  </a:cubicBezTo>
                  <a:lnTo>
                    <a:pt x="2148" y="9550"/>
                  </a:lnTo>
                  <a:lnTo>
                    <a:pt x="2815" y="8877"/>
                  </a:lnTo>
                  <a:lnTo>
                    <a:pt x="3589" y="9655"/>
                  </a:lnTo>
                  <a:cubicBezTo>
                    <a:pt x="3635" y="9701"/>
                    <a:pt x="3687" y="9720"/>
                    <a:pt x="3736" y="9720"/>
                  </a:cubicBezTo>
                  <a:cubicBezTo>
                    <a:pt x="3900" y="9720"/>
                    <a:pt x="4038" y="9509"/>
                    <a:pt x="3887" y="9357"/>
                  </a:cubicBezTo>
                  <a:lnTo>
                    <a:pt x="3113" y="8584"/>
                  </a:lnTo>
                  <a:lnTo>
                    <a:pt x="3781" y="7911"/>
                  </a:lnTo>
                  <a:lnTo>
                    <a:pt x="4276" y="8411"/>
                  </a:lnTo>
                  <a:cubicBezTo>
                    <a:pt x="4322" y="8458"/>
                    <a:pt x="4373" y="8478"/>
                    <a:pt x="4423" y="8478"/>
                  </a:cubicBezTo>
                  <a:cubicBezTo>
                    <a:pt x="4586" y="8478"/>
                    <a:pt x="4728" y="8264"/>
                    <a:pt x="4574" y="8113"/>
                  </a:cubicBezTo>
                  <a:lnTo>
                    <a:pt x="4079" y="7618"/>
                  </a:lnTo>
                  <a:lnTo>
                    <a:pt x="4747" y="6946"/>
                  </a:lnTo>
                  <a:lnTo>
                    <a:pt x="5241" y="7445"/>
                  </a:lnTo>
                  <a:cubicBezTo>
                    <a:pt x="5287" y="7491"/>
                    <a:pt x="5338" y="7510"/>
                    <a:pt x="5387" y="7510"/>
                  </a:cubicBezTo>
                  <a:cubicBezTo>
                    <a:pt x="5550" y="7510"/>
                    <a:pt x="5691" y="7299"/>
                    <a:pt x="5539" y="7148"/>
                  </a:cubicBezTo>
                  <a:lnTo>
                    <a:pt x="5044" y="6653"/>
                  </a:lnTo>
                  <a:lnTo>
                    <a:pt x="5712" y="5985"/>
                  </a:lnTo>
                  <a:lnTo>
                    <a:pt x="6207" y="6480"/>
                  </a:lnTo>
                  <a:cubicBezTo>
                    <a:pt x="6251" y="6520"/>
                    <a:pt x="6300" y="6537"/>
                    <a:pt x="6346" y="6537"/>
                  </a:cubicBezTo>
                  <a:cubicBezTo>
                    <a:pt x="6506" y="6537"/>
                    <a:pt x="6643" y="6335"/>
                    <a:pt x="6505" y="6182"/>
                  </a:cubicBezTo>
                  <a:lnTo>
                    <a:pt x="6005" y="5687"/>
                  </a:lnTo>
                  <a:lnTo>
                    <a:pt x="6678" y="5019"/>
                  </a:lnTo>
                  <a:lnTo>
                    <a:pt x="7451" y="5793"/>
                  </a:lnTo>
                  <a:cubicBezTo>
                    <a:pt x="7498" y="5844"/>
                    <a:pt x="7551" y="5865"/>
                    <a:pt x="7603" y="5865"/>
                  </a:cubicBezTo>
                  <a:cubicBezTo>
                    <a:pt x="7769" y="5865"/>
                    <a:pt x="7914" y="5645"/>
                    <a:pt x="7749" y="5495"/>
                  </a:cubicBezTo>
                  <a:lnTo>
                    <a:pt x="6976" y="4722"/>
                  </a:lnTo>
                  <a:lnTo>
                    <a:pt x="7643" y="4054"/>
                  </a:lnTo>
                  <a:lnTo>
                    <a:pt x="8138" y="4549"/>
                  </a:lnTo>
                  <a:cubicBezTo>
                    <a:pt x="8184" y="4593"/>
                    <a:pt x="8235" y="4612"/>
                    <a:pt x="8283" y="4612"/>
                  </a:cubicBezTo>
                  <a:cubicBezTo>
                    <a:pt x="8445" y="4612"/>
                    <a:pt x="8584" y="4406"/>
                    <a:pt x="8436" y="4251"/>
                  </a:cubicBezTo>
                  <a:lnTo>
                    <a:pt x="7941" y="3756"/>
                  </a:lnTo>
                  <a:lnTo>
                    <a:pt x="8604" y="3088"/>
                  </a:lnTo>
                  <a:lnTo>
                    <a:pt x="9099" y="3583"/>
                  </a:lnTo>
                  <a:cubicBezTo>
                    <a:pt x="9144" y="3623"/>
                    <a:pt x="9193" y="3640"/>
                    <a:pt x="9240" y="3640"/>
                  </a:cubicBezTo>
                  <a:cubicBezTo>
                    <a:pt x="9399" y="3640"/>
                    <a:pt x="9534" y="3442"/>
                    <a:pt x="9397" y="3290"/>
                  </a:cubicBezTo>
                  <a:lnTo>
                    <a:pt x="8902" y="2790"/>
                  </a:lnTo>
                  <a:lnTo>
                    <a:pt x="9570" y="2123"/>
                  </a:lnTo>
                  <a:lnTo>
                    <a:pt x="10065" y="2617"/>
                  </a:lnTo>
                  <a:cubicBezTo>
                    <a:pt x="10110" y="2659"/>
                    <a:pt x="10159" y="2677"/>
                    <a:pt x="10206" y="2677"/>
                  </a:cubicBezTo>
                  <a:cubicBezTo>
                    <a:pt x="10365" y="2677"/>
                    <a:pt x="10500" y="2476"/>
                    <a:pt x="10363" y="2324"/>
                  </a:cubicBezTo>
                  <a:lnTo>
                    <a:pt x="9863" y="1825"/>
                  </a:lnTo>
                  <a:lnTo>
                    <a:pt x="10535" y="1157"/>
                  </a:lnTo>
                  <a:lnTo>
                    <a:pt x="11309" y="1935"/>
                  </a:lnTo>
                  <a:cubicBezTo>
                    <a:pt x="11353" y="1975"/>
                    <a:pt x="11401" y="1992"/>
                    <a:pt x="11448" y="1992"/>
                  </a:cubicBezTo>
                  <a:cubicBezTo>
                    <a:pt x="11608" y="1992"/>
                    <a:pt x="11745" y="1790"/>
                    <a:pt x="11607" y="1637"/>
                  </a:cubicBezTo>
                  <a:lnTo>
                    <a:pt x="10829" y="864"/>
                  </a:lnTo>
                  <a:lnTo>
                    <a:pt x="11189" y="504"/>
                  </a:lnTo>
                  <a:cubicBezTo>
                    <a:pt x="11244" y="448"/>
                    <a:pt x="11315" y="421"/>
                    <a:pt x="11386" y="421"/>
                  </a:cubicBezTo>
                  <a:cubicBezTo>
                    <a:pt x="11457" y="421"/>
                    <a:pt x="11528" y="448"/>
                    <a:pt x="11583" y="504"/>
                  </a:cubicBezTo>
                  <a:lnTo>
                    <a:pt x="13572" y="2492"/>
                  </a:lnTo>
                  <a:cubicBezTo>
                    <a:pt x="13682" y="2598"/>
                    <a:pt x="13682" y="2776"/>
                    <a:pt x="13572" y="2882"/>
                  </a:cubicBezTo>
                  <a:lnTo>
                    <a:pt x="12130" y="4323"/>
                  </a:lnTo>
                  <a:cubicBezTo>
                    <a:pt x="11979" y="4477"/>
                    <a:pt x="12119" y="4686"/>
                    <a:pt x="12282" y="4686"/>
                  </a:cubicBezTo>
                  <a:cubicBezTo>
                    <a:pt x="12331" y="4686"/>
                    <a:pt x="12382" y="4667"/>
                    <a:pt x="12428" y="4621"/>
                  </a:cubicBezTo>
                  <a:lnTo>
                    <a:pt x="13870" y="3179"/>
                  </a:lnTo>
                  <a:cubicBezTo>
                    <a:pt x="14143" y="2910"/>
                    <a:pt x="14143" y="2468"/>
                    <a:pt x="13870" y="2195"/>
                  </a:cubicBezTo>
                  <a:lnTo>
                    <a:pt x="11881" y="206"/>
                  </a:lnTo>
                  <a:cubicBezTo>
                    <a:pt x="11744" y="69"/>
                    <a:pt x="11565" y="0"/>
                    <a:pt x="1138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2" name="Google Shape;1632;p45"/>
          <p:cNvGrpSpPr/>
          <p:nvPr/>
        </p:nvGrpSpPr>
        <p:grpSpPr>
          <a:xfrm>
            <a:off x="2145304" y="3153205"/>
            <a:ext cx="404245" cy="388433"/>
            <a:chOff x="2145304" y="3358605"/>
            <a:chExt cx="404245" cy="388433"/>
          </a:xfrm>
        </p:grpSpPr>
        <p:sp>
          <p:nvSpPr>
            <p:cNvPr id="1633" name="Google Shape;1633;p45"/>
            <p:cNvSpPr/>
            <p:nvPr/>
          </p:nvSpPr>
          <p:spPr>
            <a:xfrm>
              <a:off x="2145304" y="3364312"/>
              <a:ext cx="398460" cy="377018"/>
            </a:xfrm>
            <a:custGeom>
              <a:avLst/>
              <a:gdLst/>
              <a:ahLst/>
              <a:cxnLst/>
              <a:rect l="l" t="t" r="r" b="b"/>
              <a:pathLst>
                <a:path w="15220" h="14401" extrusionOk="0">
                  <a:moveTo>
                    <a:pt x="11130" y="0"/>
                  </a:moveTo>
                  <a:cubicBezTo>
                    <a:pt x="8419" y="0"/>
                    <a:pt x="5762" y="1064"/>
                    <a:pt x="3776" y="3046"/>
                  </a:cubicBezTo>
                  <a:cubicBezTo>
                    <a:pt x="956" y="5866"/>
                    <a:pt x="0" y="10055"/>
                    <a:pt x="1317" y="13821"/>
                  </a:cubicBezTo>
                  <a:cubicBezTo>
                    <a:pt x="2431" y="14209"/>
                    <a:pt x="3588" y="14400"/>
                    <a:pt x="4739" y="14400"/>
                  </a:cubicBezTo>
                  <a:cubicBezTo>
                    <a:pt x="6724" y="14400"/>
                    <a:pt x="8691" y="13832"/>
                    <a:pt x="10396" y="12726"/>
                  </a:cubicBezTo>
                  <a:cubicBezTo>
                    <a:pt x="13091" y="10982"/>
                    <a:pt x="14826" y="8085"/>
                    <a:pt x="15100" y="4881"/>
                  </a:cubicBezTo>
                  <a:cubicBezTo>
                    <a:pt x="15220" y="3425"/>
                    <a:pt x="15032" y="1965"/>
                    <a:pt x="14552" y="581"/>
                  </a:cubicBezTo>
                  <a:cubicBezTo>
                    <a:pt x="13433" y="190"/>
                    <a:pt x="12277" y="0"/>
                    <a:pt x="1113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45"/>
            <p:cNvSpPr/>
            <p:nvPr/>
          </p:nvSpPr>
          <p:spPr>
            <a:xfrm>
              <a:off x="2145304" y="3364286"/>
              <a:ext cx="380971" cy="361755"/>
            </a:xfrm>
            <a:custGeom>
              <a:avLst/>
              <a:gdLst/>
              <a:ahLst/>
              <a:cxnLst/>
              <a:rect l="l" t="t" r="r" b="b"/>
              <a:pathLst>
                <a:path w="14552" h="13818" extrusionOk="0">
                  <a:moveTo>
                    <a:pt x="11125" y="0"/>
                  </a:moveTo>
                  <a:cubicBezTo>
                    <a:pt x="8415" y="0"/>
                    <a:pt x="5760" y="1061"/>
                    <a:pt x="3776" y="3042"/>
                  </a:cubicBezTo>
                  <a:cubicBezTo>
                    <a:pt x="956" y="5862"/>
                    <a:pt x="0" y="10051"/>
                    <a:pt x="1317" y="13817"/>
                  </a:cubicBezTo>
                  <a:cubicBezTo>
                    <a:pt x="1307" y="12900"/>
                    <a:pt x="1542" y="11853"/>
                    <a:pt x="1999" y="10738"/>
                  </a:cubicBezTo>
                  <a:cubicBezTo>
                    <a:pt x="2186" y="10277"/>
                    <a:pt x="2402" y="9825"/>
                    <a:pt x="2643" y="9388"/>
                  </a:cubicBezTo>
                  <a:cubicBezTo>
                    <a:pt x="3416" y="7971"/>
                    <a:pt x="4511" y="6506"/>
                    <a:pt x="5876" y="5141"/>
                  </a:cubicBezTo>
                  <a:cubicBezTo>
                    <a:pt x="7245" y="3772"/>
                    <a:pt x="8710" y="2682"/>
                    <a:pt x="10127" y="1908"/>
                  </a:cubicBezTo>
                  <a:cubicBezTo>
                    <a:pt x="10564" y="1668"/>
                    <a:pt x="11011" y="1452"/>
                    <a:pt x="11472" y="1260"/>
                  </a:cubicBezTo>
                  <a:cubicBezTo>
                    <a:pt x="12555" y="816"/>
                    <a:pt x="13578" y="582"/>
                    <a:pt x="14472" y="582"/>
                  </a:cubicBezTo>
                  <a:cubicBezTo>
                    <a:pt x="14499" y="582"/>
                    <a:pt x="14525" y="582"/>
                    <a:pt x="14552" y="582"/>
                  </a:cubicBezTo>
                  <a:cubicBezTo>
                    <a:pt x="13431" y="191"/>
                    <a:pt x="12273" y="0"/>
                    <a:pt x="1112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45"/>
            <p:cNvSpPr/>
            <p:nvPr/>
          </p:nvSpPr>
          <p:spPr>
            <a:xfrm>
              <a:off x="2369039" y="3365307"/>
              <a:ext cx="171584" cy="171584"/>
            </a:xfrm>
            <a:custGeom>
              <a:avLst/>
              <a:gdLst/>
              <a:ahLst/>
              <a:cxnLst/>
              <a:rect l="l" t="t" r="r" b="b"/>
              <a:pathLst>
                <a:path w="6554" h="6554" extrusionOk="0">
                  <a:moveTo>
                    <a:pt x="1706" y="0"/>
                  </a:moveTo>
                  <a:cubicBezTo>
                    <a:pt x="1130" y="48"/>
                    <a:pt x="558" y="145"/>
                    <a:pt x="1" y="289"/>
                  </a:cubicBezTo>
                  <a:lnTo>
                    <a:pt x="6265" y="6553"/>
                  </a:lnTo>
                  <a:cubicBezTo>
                    <a:pt x="6409" y="5991"/>
                    <a:pt x="6505" y="5419"/>
                    <a:pt x="6554" y="4843"/>
                  </a:cubicBezTo>
                  <a:lnTo>
                    <a:pt x="170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45"/>
            <p:cNvSpPr/>
            <p:nvPr/>
          </p:nvSpPr>
          <p:spPr>
            <a:xfrm>
              <a:off x="2165541" y="3568674"/>
              <a:ext cx="171584" cy="171584"/>
            </a:xfrm>
            <a:custGeom>
              <a:avLst/>
              <a:gdLst/>
              <a:ahLst/>
              <a:cxnLst/>
              <a:rect l="l" t="t" r="r" b="b"/>
              <a:pathLst>
                <a:path w="6554" h="6554" extrusionOk="0">
                  <a:moveTo>
                    <a:pt x="289" y="1"/>
                  </a:moveTo>
                  <a:cubicBezTo>
                    <a:pt x="145" y="563"/>
                    <a:pt x="49" y="1134"/>
                    <a:pt x="1" y="1711"/>
                  </a:cubicBezTo>
                  <a:lnTo>
                    <a:pt x="1226" y="2931"/>
                  </a:lnTo>
                  <a:lnTo>
                    <a:pt x="4848" y="6553"/>
                  </a:lnTo>
                  <a:cubicBezTo>
                    <a:pt x="5420" y="6505"/>
                    <a:pt x="5991" y="6409"/>
                    <a:pt x="6554" y="6270"/>
                  </a:cubicBezTo>
                  <a:lnTo>
                    <a:pt x="1870" y="1581"/>
                  </a:lnTo>
                  <a:lnTo>
                    <a:pt x="28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45"/>
            <p:cNvSpPr/>
            <p:nvPr/>
          </p:nvSpPr>
          <p:spPr>
            <a:xfrm>
              <a:off x="2369039" y="3365307"/>
              <a:ext cx="76629" cy="48957"/>
            </a:xfrm>
            <a:custGeom>
              <a:avLst/>
              <a:gdLst/>
              <a:ahLst/>
              <a:cxnLst/>
              <a:rect l="l" t="t" r="r" b="b"/>
              <a:pathLst>
                <a:path w="2927" h="1870" extrusionOk="0">
                  <a:moveTo>
                    <a:pt x="1706" y="0"/>
                  </a:moveTo>
                  <a:cubicBezTo>
                    <a:pt x="1130" y="48"/>
                    <a:pt x="558" y="145"/>
                    <a:pt x="1" y="289"/>
                  </a:cubicBezTo>
                  <a:lnTo>
                    <a:pt x="1581" y="1869"/>
                  </a:lnTo>
                  <a:cubicBezTo>
                    <a:pt x="2018" y="1629"/>
                    <a:pt x="2465" y="1413"/>
                    <a:pt x="2926" y="1221"/>
                  </a:cubicBezTo>
                  <a:lnTo>
                    <a:pt x="170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45"/>
            <p:cNvSpPr/>
            <p:nvPr/>
          </p:nvSpPr>
          <p:spPr>
            <a:xfrm>
              <a:off x="2264685" y="3468849"/>
              <a:ext cx="176689" cy="167840"/>
            </a:xfrm>
            <a:custGeom>
              <a:avLst/>
              <a:gdLst/>
              <a:ahLst/>
              <a:cxnLst/>
              <a:rect l="l" t="t" r="r" b="b"/>
              <a:pathLst>
                <a:path w="6749" h="6411" extrusionOk="0">
                  <a:moveTo>
                    <a:pt x="6142" y="1"/>
                  </a:moveTo>
                  <a:cubicBezTo>
                    <a:pt x="6044" y="1"/>
                    <a:pt x="5943" y="37"/>
                    <a:pt x="5851" y="124"/>
                  </a:cubicBezTo>
                  <a:lnTo>
                    <a:pt x="297" y="5682"/>
                  </a:lnTo>
                  <a:cubicBezTo>
                    <a:pt x="1" y="5994"/>
                    <a:pt x="282" y="6411"/>
                    <a:pt x="609" y="6411"/>
                  </a:cubicBezTo>
                  <a:cubicBezTo>
                    <a:pt x="706" y="6411"/>
                    <a:pt x="807" y="6374"/>
                    <a:pt x="898" y="6288"/>
                  </a:cubicBezTo>
                  <a:lnTo>
                    <a:pt x="6456" y="729"/>
                  </a:lnTo>
                  <a:cubicBezTo>
                    <a:pt x="6749" y="418"/>
                    <a:pt x="6470" y="1"/>
                    <a:pt x="614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45"/>
            <p:cNvSpPr/>
            <p:nvPr/>
          </p:nvSpPr>
          <p:spPr>
            <a:xfrm>
              <a:off x="2263402" y="3463430"/>
              <a:ext cx="180616" cy="179071"/>
            </a:xfrm>
            <a:custGeom>
              <a:avLst/>
              <a:gdLst/>
              <a:ahLst/>
              <a:cxnLst/>
              <a:rect l="l" t="t" r="r" b="b"/>
              <a:pathLst>
                <a:path w="6899" h="6840" extrusionOk="0">
                  <a:moveTo>
                    <a:pt x="6202" y="419"/>
                  </a:moveTo>
                  <a:cubicBezTo>
                    <a:pt x="6361" y="419"/>
                    <a:pt x="6499" y="627"/>
                    <a:pt x="6351" y="778"/>
                  </a:cubicBezTo>
                  <a:lnTo>
                    <a:pt x="5823" y="1306"/>
                  </a:lnTo>
                  <a:lnTo>
                    <a:pt x="5530" y="1013"/>
                  </a:lnTo>
                  <a:lnTo>
                    <a:pt x="6058" y="485"/>
                  </a:lnTo>
                  <a:cubicBezTo>
                    <a:pt x="6103" y="439"/>
                    <a:pt x="6154" y="419"/>
                    <a:pt x="6202" y="419"/>
                  </a:cubicBezTo>
                  <a:close/>
                  <a:moveTo>
                    <a:pt x="5218" y="1325"/>
                  </a:moveTo>
                  <a:lnTo>
                    <a:pt x="5511" y="1619"/>
                  </a:lnTo>
                  <a:lnTo>
                    <a:pt x="4425" y="2709"/>
                  </a:lnTo>
                  <a:lnTo>
                    <a:pt x="4132" y="2411"/>
                  </a:lnTo>
                  <a:lnTo>
                    <a:pt x="5218" y="1325"/>
                  </a:lnTo>
                  <a:close/>
                  <a:moveTo>
                    <a:pt x="3820" y="2723"/>
                  </a:moveTo>
                  <a:lnTo>
                    <a:pt x="4113" y="3017"/>
                  </a:lnTo>
                  <a:lnTo>
                    <a:pt x="3027" y="4102"/>
                  </a:lnTo>
                  <a:lnTo>
                    <a:pt x="2734" y="3809"/>
                  </a:lnTo>
                  <a:lnTo>
                    <a:pt x="3820" y="2723"/>
                  </a:lnTo>
                  <a:close/>
                  <a:moveTo>
                    <a:pt x="2422" y="4121"/>
                  </a:moveTo>
                  <a:lnTo>
                    <a:pt x="2715" y="4414"/>
                  </a:lnTo>
                  <a:lnTo>
                    <a:pt x="1629" y="5500"/>
                  </a:lnTo>
                  <a:lnTo>
                    <a:pt x="1336" y="5207"/>
                  </a:lnTo>
                  <a:lnTo>
                    <a:pt x="2422" y="4121"/>
                  </a:lnTo>
                  <a:close/>
                  <a:moveTo>
                    <a:pt x="1028" y="5519"/>
                  </a:moveTo>
                  <a:lnTo>
                    <a:pt x="1321" y="5812"/>
                  </a:lnTo>
                  <a:lnTo>
                    <a:pt x="793" y="6336"/>
                  </a:lnTo>
                  <a:cubicBezTo>
                    <a:pt x="747" y="6389"/>
                    <a:pt x="693" y="6411"/>
                    <a:pt x="642" y="6411"/>
                  </a:cubicBezTo>
                  <a:cubicBezTo>
                    <a:pt x="479" y="6411"/>
                    <a:pt x="337" y="6193"/>
                    <a:pt x="505" y="6043"/>
                  </a:cubicBezTo>
                  <a:lnTo>
                    <a:pt x="500" y="6043"/>
                  </a:lnTo>
                  <a:lnTo>
                    <a:pt x="1028" y="5519"/>
                  </a:lnTo>
                  <a:close/>
                  <a:moveTo>
                    <a:pt x="6187" y="0"/>
                  </a:moveTo>
                  <a:cubicBezTo>
                    <a:pt x="6029" y="0"/>
                    <a:pt x="5870" y="58"/>
                    <a:pt x="5746" y="173"/>
                  </a:cubicBezTo>
                  <a:lnTo>
                    <a:pt x="5222" y="701"/>
                  </a:lnTo>
                  <a:lnTo>
                    <a:pt x="5016" y="499"/>
                  </a:lnTo>
                  <a:cubicBezTo>
                    <a:pt x="4968" y="451"/>
                    <a:pt x="4914" y="431"/>
                    <a:pt x="4862" y="431"/>
                  </a:cubicBezTo>
                  <a:cubicBezTo>
                    <a:pt x="4693" y="431"/>
                    <a:pt x="4549" y="648"/>
                    <a:pt x="4704" y="807"/>
                  </a:cubicBezTo>
                  <a:lnTo>
                    <a:pt x="4910" y="1013"/>
                  </a:lnTo>
                  <a:lnTo>
                    <a:pt x="3824" y="2099"/>
                  </a:lnTo>
                  <a:lnTo>
                    <a:pt x="3618" y="1897"/>
                  </a:lnTo>
                  <a:cubicBezTo>
                    <a:pt x="3569" y="1847"/>
                    <a:pt x="3515" y="1827"/>
                    <a:pt x="3462" y="1827"/>
                  </a:cubicBezTo>
                  <a:cubicBezTo>
                    <a:pt x="3291" y="1827"/>
                    <a:pt x="3144" y="2047"/>
                    <a:pt x="3306" y="2205"/>
                  </a:cubicBezTo>
                  <a:lnTo>
                    <a:pt x="3512" y="2411"/>
                  </a:lnTo>
                  <a:lnTo>
                    <a:pt x="2426" y="3497"/>
                  </a:lnTo>
                  <a:lnTo>
                    <a:pt x="2220" y="3295"/>
                  </a:lnTo>
                  <a:cubicBezTo>
                    <a:pt x="2172" y="3247"/>
                    <a:pt x="2118" y="3227"/>
                    <a:pt x="2066" y="3227"/>
                  </a:cubicBezTo>
                  <a:cubicBezTo>
                    <a:pt x="1897" y="3227"/>
                    <a:pt x="1753" y="3444"/>
                    <a:pt x="1908" y="3603"/>
                  </a:cubicBezTo>
                  <a:lnTo>
                    <a:pt x="2114" y="3809"/>
                  </a:lnTo>
                  <a:lnTo>
                    <a:pt x="1028" y="4895"/>
                  </a:lnTo>
                  <a:lnTo>
                    <a:pt x="822" y="4693"/>
                  </a:lnTo>
                  <a:cubicBezTo>
                    <a:pt x="774" y="4645"/>
                    <a:pt x="720" y="4625"/>
                    <a:pt x="668" y="4625"/>
                  </a:cubicBezTo>
                  <a:cubicBezTo>
                    <a:pt x="499" y="4625"/>
                    <a:pt x="355" y="4842"/>
                    <a:pt x="510" y="5001"/>
                  </a:cubicBezTo>
                  <a:lnTo>
                    <a:pt x="716" y="5207"/>
                  </a:lnTo>
                  <a:lnTo>
                    <a:pt x="188" y="5731"/>
                  </a:lnTo>
                  <a:cubicBezTo>
                    <a:pt x="68" y="5851"/>
                    <a:pt x="0" y="6019"/>
                    <a:pt x="0" y="6192"/>
                  </a:cubicBezTo>
                  <a:cubicBezTo>
                    <a:pt x="0" y="6582"/>
                    <a:pt x="319" y="6840"/>
                    <a:pt x="651" y="6840"/>
                  </a:cubicBezTo>
                  <a:cubicBezTo>
                    <a:pt x="811" y="6840"/>
                    <a:pt x="973" y="6781"/>
                    <a:pt x="1105" y="6648"/>
                  </a:cubicBezTo>
                  <a:lnTo>
                    <a:pt x="1629" y="6120"/>
                  </a:lnTo>
                  <a:lnTo>
                    <a:pt x="1836" y="6326"/>
                  </a:lnTo>
                  <a:cubicBezTo>
                    <a:pt x="1883" y="6373"/>
                    <a:pt x="1936" y="6392"/>
                    <a:pt x="1986" y="6392"/>
                  </a:cubicBezTo>
                  <a:cubicBezTo>
                    <a:pt x="2156" y="6392"/>
                    <a:pt x="2303" y="6173"/>
                    <a:pt x="2148" y="6014"/>
                  </a:cubicBezTo>
                  <a:lnTo>
                    <a:pt x="1941" y="5812"/>
                  </a:lnTo>
                  <a:lnTo>
                    <a:pt x="3027" y="4722"/>
                  </a:lnTo>
                  <a:lnTo>
                    <a:pt x="3233" y="4929"/>
                  </a:lnTo>
                  <a:cubicBezTo>
                    <a:pt x="3281" y="4975"/>
                    <a:pt x="3334" y="4994"/>
                    <a:pt x="3384" y="4994"/>
                  </a:cubicBezTo>
                  <a:cubicBezTo>
                    <a:pt x="3554" y="4994"/>
                    <a:pt x="3701" y="4775"/>
                    <a:pt x="3546" y="4616"/>
                  </a:cubicBezTo>
                  <a:lnTo>
                    <a:pt x="3339" y="4414"/>
                  </a:lnTo>
                  <a:lnTo>
                    <a:pt x="4425" y="3324"/>
                  </a:lnTo>
                  <a:lnTo>
                    <a:pt x="4631" y="3531"/>
                  </a:lnTo>
                  <a:cubicBezTo>
                    <a:pt x="4680" y="3580"/>
                    <a:pt x="4733" y="3600"/>
                    <a:pt x="4785" y="3600"/>
                  </a:cubicBezTo>
                  <a:cubicBezTo>
                    <a:pt x="4955" y="3600"/>
                    <a:pt x="5102" y="3377"/>
                    <a:pt x="4944" y="3218"/>
                  </a:cubicBezTo>
                  <a:lnTo>
                    <a:pt x="4737" y="3017"/>
                  </a:lnTo>
                  <a:lnTo>
                    <a:pt x="5823" y="1926"/>
                  </a:lnTo>
                  <a:lnTo>
                    <a:pt x="6029" y="2133"/>
                  </a:lnTo>
                  <a:cubicBezTo>
                    <a:pt x="6078" y="2182"/>
                    <a:pt x="6131" y="2202"/>
                    <a:pt x="6183" y="2202"/>
                  </a:cubicBezTo>
                  <a:cubicBezTo>
                    <a:pt x="6353" y="2202"/>
                    <a:pt x="6500" y="1979"/>
                    <a:pt x="6342" y="1820"/>
                  </a:cubicBezTo>
                  <a:lnTo>
                    <a:pt x="6135" y="1619"/>
                  </a:lnTo>
                  <a:lnTo>
                    <a:pt x="6664" y="1090"/>
                  </a:lnTo>
                  <a:cubicBezTo>
                    <a:pt x="6899" y="835"/>
                    <a:pt x="6894" y="437"/>
                    <a:pt x="6644" y="192"/>
                  </a:cubicBezTo>
                  <a:cubicBezTo>
                    <a:pt x="6519" y="64"/>
                    <a:pt x="6353" y="0"/>
                    <a:pt x="618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45"/>
            <p:cNvSpPr/>
            <p:nvPr/>
          </p:nvSpPr>
          <p:spPr>
            <a:xfrm>
              <a:off x="2151587" y="3358605"/>
              <a:ext cx="397962" cy="388433"/>
            </a:xfrm>
            <a:custGeom>
              <a:avLst/>
              <a:gdLst/>
              <a:ahLst/>
              <a:cxnLst/>
              <a:rect l="l" t="t" r="r" b="b"/>
              <a:pathLst>
                <a:path w="15201" h="14837" extrusionOk="0">
                  <a:moveTo>
                    <a:pt x="10878" y="442"/>
                  </a:moveTo>
                  <a:cubicBezTo>
                    <a:pt x="11986" y="442"/>
                    <a:pt x="13086" y="621"/>
                    <a:pt x="14139" y="972"/>
                  </a:cubicBezTo>
                  <a:lnTo>
                    <a:pt x="14139" y="977"/>
                  </a:lnTo>
                  <a:cubicBezTo>
                    <a:pt x="14528" y="2140"/>
                    <a:pt x="14711" y="3369"/>
                    <a:pt x="14667" y="4599"/>
                  </a:cubicBezTo>
                  <a:lnTo>
                    <a:pt x="10517" y="449"/>
                  </a:lnTo>
                  <a:cubicBezTo>
                    <a:pt x="10637" y="444"/>
                    <a:pt x="10758" y="442"/>
                    <a:pt x="10878" y="442"/>
                  </a:cubicBezTo>
                  <a:close/>
                  <a:moveTo>
                    <a:pt x="942" y="8467"/>
                  </a:moveTo>
                  <a:lnTo>
                    <a:pt x="6649" y="14169"/>
                  </a:lnTo>
                  <a:cubicBezTo>
                    <a:pt x="6255" y="14251"/>
                    <a:pt x="5857" y="14313"/>
                    <a:pt x="5458" y="14351"/>
                  </a:cubicBezTo>
                  <a:lnTo>
                    <a:pt x="764" y="9653"/>
                  </a:lnTo>
                  <a:cubicBezTo>
                    <a:pt x="798" y="9254"/>
                    <a:pt x="860" y="8856"/>
                    <a:pt x="942" y="8467"/>
                  </a:cubicBezTo>
                  <a:close/>
                  <a:moveTo>
                    <a:pt x="726" y="10239"/>
                  </a:moveTo>
                  <a:lnTo>
                    <a:pt x="4881" y="14385"/>
                  </a:lnTo>
                  <a:cubicBezTo>
                    <a:pt x="4760" y="14389"/>
                    <a:pt x="4639" y="14391"/>
                    <a:pt x="4519" y="14391"/>
                  </a:cubicBezTo>
                  <a:cubicBezTo>
                    <a:pt x="3406" y="14391"/>
                    <a:pt x="2303" y="14212"/>
                    <a:pt x="1250" y="13861"/>
                  </a:cubicBezTo>
                  <a:cubicBezTo>
                    <a:pt x="860" y="12694"/>
                    <a:pt x="683" y="11469"/>
                    <a:pt x="726" y="10239"/>
                  </a:cubicBezTo>
                  <a:close/>
                  <a:moveTo>
                    <a:pt x="10877" y="0"/>
                  </a:moveTo>
                  <a:cubicBezTo>
                    <a:pt x="9996" y="0"/>
                    <a:pt x="9113" y="110"/>
                    <a:pt x="8249" y="329"/>
                  </a:cubicBezTo>
                  <a:cubicBezTo>
                    <a:pt x="5424" y="1059"/>
                    <a:pt x="3018" y="2918"/>
                    <a:pt x="1600" y="5469"/>
                  </a:cubicBezTo>
                  <a:cubicBezTo>
                    <a:pt x="1496" y="5648"/>
                    <a:pt x="1646" y="5807"/>
                    <a:pt x="1797" y="5807"/>
                  </a:cubicBezTo>
                  <a:cubicBezTo>
                    <a:pt x="1868" y="5807"/>
                    <a:pt x="1940" y="5772"/>
                    <a:pt x="1985" y="5685"/>
                  </a:cubicBezTo>
                  <a:cubicBezTo>
                    <a:pt x="3325" y="3273"/>
                    <a:pt x="5578" y="1505"/>
                    <a:pt x="8244" y="790"/>
                  </a:cubicBezTo>
                  <a:lnTo>
                    <a:pt x="12251" y="4796"/>
                  </a:lnTo>
                  <a:cubicBezTo>
                    <a:pt x="12299" y="4845"/>
                    <a:pt x="12353" y="4866"/>
                    <a:pt x="12405" y="4866"/>
                  </a:cubicBezTo>
                  <a:cubicBezTo>
                    <a:pt x="12576" y="4866"/>
                    <a:pt x="12725" y="4642"/>
                    <a:pt x="12563" y="4484"/>
                  </a:cubicBezTo>
                  <a:lnTo>
                    <a:pt x="8744" y="665"/>
                  </a:lnTo>
                  <a:cubicBezTo>
                    <a:pt x="9138" y="583"/>
                    <a:pt x="9532" y="521"/>
                    <a:pt x="9935" y="487"/>
                  </a:cubicBezTo>
                  <a:lnTo>
                    <a:pt x="14629" y="5185"/>
                  </a:lnTo>
                  <a:cubicBezTo>
                    <a:pt x="14595" y="5584"/>
                    <a:pt x="14533" y="5983"/>
                    <a:pt x="14451" y="6372"/>
                  </a:cubicBezTo>
                  <a:lnTo>
                    <a:pt x="13298" y="5219"/>
                  </a:lnTo>
                  <a:cubicBezTo>
                    <a:pt x="13251" y="5173"/>
                    <a:pt x="13198" y="5153"/>
                    <a:pt x="13147" y="5153"/>
                  </a:cubicBezTo>
                  <a:cubicBezTo>
                    <a:pt x="12976" y="5153"/>
                    <a:pt x="12827" y="5372"/>
                    <a:pt x="12986" y="5531"/>
                  </a:cubicBezTo>
                  <a:lnTo>
                    <a:pt x="14331" y="6876"/>
                  </a:lnTo>
                  <a:cubicBezTo>
                    <a:pt x="13385" y="10374"/>
                    <a:pt x="10656" y="13102"/>
                    <a:pt x="7159" y="14049"/>
                  </a:cubicBezTo>
                  <a:lnTo>
                    <a:pt x="1067" y="7962"/>
                  </a:lnTo>
                  <a:cubicBezTo>
                    <a:pt x="1187" y="7506"/>
                    <a:pt x="1341" y="7064"/>
                    <a:pt x="1523" y="6627"/>
                  </a:cubicBezTo>
                  <a:cubicBezTo>
                    <a:pt x="1598" y="6453"/>
                    <a:pt x="1457" y="6320"/>
                    <a:pt x="1316" y="6320"/>
                  </a:cubicBezTo>
                  <a:cubicBezTo>
                    <a:pt x="1239" y="6320"/>
                    <a:pt x="1161" y="6361"/>
                    <a:pt x="1120" y="6458"/>
                  </a:cubicBezTo>
                  <a:cubicBezTo>
                    <a:pt x="92" y="8889"/>
                    <a:pt x="1" y="11613"/>
                    <a:pt x="870" y="14106"/>
                  </a:cubicBezTo>
                  <a:cubicBezTo>
                    <a:pt x="894" y="14169"/>
                    <a:pt x="942" y="14222"/>
                    <a:pt x="1005" y="14241"/>
                  </a:cubicBezTo>
                  <a:cubicBezTo>
                    <a:pt x="2134" y="14635"/>
                    <a:pt x="3325" y="14837"/>
                    <a:pt x="4521" y="14837"/>
                  </a:cubicBezTo>
                  <a:cubicBezTo>
                    <a:pt x="4814" y="14837"/>
                    <a:pt x="5102" y="14822"/>
                    <a:pt x="5396" y="14798"/>
                  </a:cubicBezTo>
                  <a:cubicBezTo>
                    <a:pt x="10555" y="14366"/>
                    <a:pt x="14648" y="10278"/>
                    <a:pt x="15076" y="5118"/>
                  </a:cubicBezTo>
                  <a:cubicBezTo>
                    <a:pt x="15201" y="3629"/>
                    <a:pt x="15008" y="2135"/>
                    <a:pt x="14523" y="727"/>
                  </a:cubicBezTo>
                  <a:cubicBezTo>
                    <a:pt x="14499" y="665"/>
                    <a:pt x="14451" y="612"/>
                    <a:pt x="14384" y="593"/>
                  </a:cubicBezTo>
                  <a:cubicBezTo>
                    <a:pt x="13251" y="198"/>
                    <a:pt x="12065" y="0"/>
                    <a:pt x="1087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1" name="Google Shape;1641;p45"/>
          <p:cNvGrpSpPr/>
          <p:nvPr/>
        </p:nvGrpSpPr>
        <p:grpSpPr>
          <a:xfrm>
            <a:off x="2593925" y="3165196"/>
            <a:ext cx="406392" cy="365263"/>
            <a:chOff x="2593925" y="3370596"/>
            <a:chExt cx="406392" cy="365263"/>
          </a:xfrm>
        </p:grpSpPr>
        <p:sp>
          <p:nvSpPr>
            <p:cNvPr id="1642" name="Google Shape;1642;p45"/>
            <p:cNvSpPr/>
            <p:nvPr/>
          </p:nvSpPr>
          <p:spPr>
            <a:xfrm>
              <a:off x="2614162" y="3590560"/>
              <a:ext cx="365892" cy="139121"/>
            </a:xfrm>
            <a:custGeom>
              <a:avLst/>
              <a:gdLst/>
              <a:ahLst/>
              <a:cxnLst/>
              <a:rect l="l" t="t" r="r" b="b"/>
              <a:pathLst>
                <a:path w="13976" h="5314" extrusionOk="0">
                  <a:moveTo>
                    <a:pt x="1" y="0"/>
                  </a:moveTo>
                  <a:lnTo>
                    <a:pt x="1" y="4113"/>
                  </a:lnTo>
                  <a:cubicBezTo>
                    <a:pt x="1" y="4776"/>
                    <a:pt x="539" y="5314"/>
                    <a:pt x="1202" y="5314"/>
                  </a:cubicBezTo>
                  <a:lnTo>
                    <a:pt x="12775" y="5314"/>
                  </a:lnTo>
                  <a:cubicBezTo>
                    <a:pt x="13438" y="5314"/>
                    <a:pt x="13976" y="4776"/>
                    <a:pt x="13976" y="4113"/>
                  </a:cubicBezTo>
                  <a:lnTo>
                    <a:pt x="1397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45"/>
            <p:cNvSpPr/>
            <p:nvPr/>
          </p:nvSpPr>
          <p:spPr>
            <a:xfrm>
              <a:off x="2614162" y="3590560"/>
              <a:ext cx="52360" cy="139121"/>
            </a:xfrm>
            <a:custGeom>
              <a:avLst/>
              <a:gdLst/>
              <a:ahLst/>
              <a:cxnLst/>
              <a:rect l="l" t="t" r="r" b="b"/>
              <a:pathLst>
                <a:path w="2000" h="5314" extrusionOk="0">
                  <a:moveTo>
                    <a:pt x="1" y="0"/>
                  </a:moveTo>
                  <a:lnTo>
                    <a:pt x="1" y="4113"/>
                  </a:lnTo>
                  <a:cubicBezTo>
                    <a:pt x="1" y="4776"/>
                    <a:pt x="539" y="5314"/>
                    <a:pt x="1202" y="5314"/>
                  </a:cubicBezTo>
                  <a:lnTo>
                    <a:pt x="1999" y="5314"/>
                  </a:lnTo>
                  <a:cubicBezTo>
                    <a:pt x="1336" y="5314"/>
                    <a:pt x="798" y="4776"/>
                    <a:pt x="798" y="4113"/>
                  </a:cubicBezTo>
                  <a:lnTo>
                    <a:pt x="79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45"/>
            <p:cNvSpPr/>
            <p:nvPr/>
          </p:nvSpPr>
          <p:spPr>
            <a:xfrm>
              <a:off x="2614162" y="3590560"/>
              <a:ext cx="365892" cy="75241"/>
            </a:xfrm>
            <a:custGeom>
              <a:avLst/>
              <a:gdLst/>
              <a:ahLst/>
              <a:cxnLst/>
              <a:rect l="l" t="t" r="r" b="b"/>
              <a:pathLst>
                <a:path w="13976" h="2874" extrusionOk="0">
                  <a:moveTo>
                    <a:pt x="1" y="0"/>
                  </a:moveTo>
                  <a:lnTo>
                    <a:pt x="1" y="1201"/>
                  </a:lnTo>
                  <a:cubicBezTo>
                    <a:pt x="1754" y="2129"/>
                    <a:pt x="3681" y="2695"/>
                    <a:pt x="5655" y="2873"/>
                  </a:cubicBezTo>
                  <a:lnTo>
                    <a:pt x="8321" y="2873"/>
                  </a:lnTo>
                  <a:cubicBezTo>
                    <a:pt x="10301" y="2695"/>
                    <a:pt x="12222" y="2129"/>
                    <a:pt x="13976" y="1201"/>
                  </a:cubicBezTo>
                  <a:lnTo>
                    <a:pt x="1397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45"/>
            <p:cNvSpPr/>
            <p:nvPr/>
          </p:nvSpPr>
          <p:spPr>
            <a:xfrm>
              <a:off x="2600077" y="3442774"/>
              <a:ext cx="394192" cy="191585"/>
            </a:xfrm>
            <a:custGeom>
              <a:avLst/>
              <a:gdLst/>
              <a:ahLst/>
              <a:cxnLst/>
              <a:rect l="l" t="t" r="r" b="b"/>
              <a:pathLst>
                <a:path w="15057" h="7318" extrusionOk="0">
                  <a:moveTo>
                    <a:pt x="13860" y="1"/>
                  </a:moveTo>
                  <a:cubicBezTo>
                    <a:pt x="13857" y="1"/>
                    <a:pt x="13854" y="1"/>
                    <a:pt x="13851" y="1"/>
                  </a:cubicBezTo>
                  <a:lnTo>
                    <a:pt x="1202" y="1"/>
                  </a:lnTo>
                  <a:cubicBezTo>
                    <a:pt x="534" y="1"/>
                    <a:pt x="1" y="534"/>
                    <a:pt x="1" y="1202"/>
                  </a:cubicBezTo>
                  <a:lnTo>
                    <a:pt x="1" y="5343"/>
                  </a:lnTo>
                  <a:cubicBezTo>
                    <a:pt x="1894" y="6448"/>
                    <a:pt x="4007" y="7120"/>
                    <a:pt x="6193" y="7317"/>
                  </a:cubicBezTo>
                  <a:lnTo>
                    <a:pt x="8859" y="7317"/>
                  </a:lnTo>
                  <a:cubicBezTo>
                    <a:pt x="11045" y="7120"/>
                    <a:pt x="13159" y="6448"/>
                    <a:pt x="15057" y="5343"/>
                  </a:cubicBezTo>
                  <a:lnTo>
                    <a:pt x="15057" y="1202"/>
                  </a:lnTo>
                  <a:cubicBezTo>
                    <a:pt x="15057" y="537"/>
                    <a:pt x="14519" y="1"/>
                    <a:pt x="1386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45"/>
            <p:cNvSpPr/>
            <p:nvPr/>
          </p:nvSpPr>
          <p:spPr>
            <a:xfrm>
              <a:off x="2599972" y="3442643"/>
              <a:ext cx="52072" cy="151085"/>
            </a:xfrm>
            <a:custGeom>
              <a:avLst/>
              <a:gdLst/>
              <a:ahLst/>
              <a:cxnLst/>
              <a:rect l="l" t="t" r="r" b="b"/>
              <a:pathLst>
                <a:path w="1989" h="5771" extrusionOk="0">
                  <a:moveTo>
                    <a:pt x="1206" y="1"/>
                  </a:moveTo>
                  <a:cubicBezTo>
                    <a:pt x="538" y="1"/>
                    <a:pt x="0" y="539"/>
                    <a:pt x="5" y="1202"/>
                  </a:cubicBezTo>
                  <a:lnTo>
                    <a:pt x="5" y="5348"/>
                  </a:lnTo>
                  <a:cubicBezTo>
                    <a:pt x="259" y="5497"/>
                    <a:pt x="524" y="5636"/>
                    <a:pt x="788" y="5771"/>
                  </a:cubicBezTo>
                  <a:lnTo>
                    <a:pt x="788" y="1202"/>
                  </a:lnTo>
                  <a:cubicBezTo>
                    <a:pt x="788" y="539"/>
                    <a:pt x="1326" y="1"/>
                    <a:pt x="198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45"/>
            <p:cNvSpPr/>
            <p:nvPr/>
          </p:nvSpPr>
          <p:spPr>
            <a:xfrm>
              <a:off x="2715033" y="3542389"/>
              <a:ext cx="164175" cy="91970"/>
            </a:xfrm>
            <a:custGeom>
              <a:avLst/>
              <a:gdLst/>
              <a:ahLst/>
              <a:cxnLst/>
              <a:rect l="l" t="t" r="r" b="b"/>
              <a:pathLst>
                <a:path w="6271" h="3513" extrusionOk="0">
                  <a:moveTo>
                    <a:pt x="1024" y="1"/>
                  </a:moveTo>
                  <a:cubicBezTo>
                    <a:pt x="457" y="1"/>
                    <a:pt x="1" y="457"/>
                    <a:pt x="1" y="1019"/>
                  </a:cubicBezTo>
                  <a:lnTo>
                    <a:pt x="1" y="3238"/>
                  </a:lnTo>
                  <a:cubicBezTo>
                    <a:pt x="596" y="3368"/>
                    <a:pt x="1197" y="3459"/>
                    <a:pt x="1802" y="3512"/>
                  </a:cubicBezTo>
                  <a:lnTo>
                    <a:pt x="4468" y="3512"/>
                  </a:lnTo>
                  <a:cubicBezTo>
                    <a:pt x="5074" y="3459"/>
                    <a:pt x="5679" y="3368"/>
                    <a:pt x="6270" y="3238"/>
                  </a:cubicBezTo>
                  <a:lnTo>
                    <a:pt x="6270" y="1019"/>
                  </a:lnTo>
                  <a:cubicBezTo>
                    <a:pt x="6270" y="457"/>
                    <a:pt x="5814" y="1"/>
                    <a:pt x="525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45"/>
            <p:cNvSpPr/>
            <p:nvPr/>
          </p:nvSpPr>
          <p:spPr>
            <a:xfrm>
              <a:off x="2762210" y="3591319"/>
              <a:ext cx="69822" cy="87310"/>
            </a:xfrm>
            <a:custGeom>
              <a:avLst/>
              <a:gdLst/>
              <a:ahLst/>
              <a:cxnLst/>
              <a:rect l="l" t="t" r="r" b="b"/>
              <a:pathLst>
                <a:path w="2667" h="3335" extrusionOk="0">
                  <a:moveTo>
                    <a:pt x="697" y="0"/>
                  </a:moveTo>
                  <a:cubicBezTo>
                    <a:pt x="313" y="0"/>
                    <a:pt x="0" y="313"/>
                    <a:pt x="0" y="697"/>
                  </a:cubicBezTo>
                  <a:lnTo>
                    <a:pt x="0" y="2638"/>
                  </a:lnTo>
                  <a:cubicBezTo>
                    <a:pt x="0" y="3022"/>
                    <a:pt x="313" y="3334"/>
                    <a:pt x="697" y="3334"/>
                  </a:cubicBezTo>
                  <a:lnTo>
                    <a:pt x="1975" y="3334"/>
                  </a:lnTo>
                  <a:cubicBezTo>
                    <a:pt x="2354" y="3334"/>
                    <a:pt x="2666" y="3022"/>
                    <a:pt x="2666" y="2638"/>
                  </a:cubicBezTo>
                  <a:lnTo>
                    <a:pt x="2666" y="697"/>
                  </a:lnTo>
                  <a:cubicBezTo>
                    <a:pt x="2666" y="313"/>
                    <a:pt x="2354" y="0"/>
                    <a:pt x="19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p45"/>
            <p:cNvSpPr/>
            <p:nvPr/>
          </p:nvSpPr>
          <p:spPr>
            <a:xfrm>
              <a:off x="2786348" y="3615457"/>
              <a:ext cx="21546" cy="39008"/>
            </a:xfrm>
            <a:custGeom>
              <a:avLst/>
              <a:gdLst/>
              <a:ahLst/>
              <a:cxnLst/>
              <a:rect l="l" t="t" r="r" b="b"/>
              <a:pathLst>
                <a:path w="823" h="1490" extrusionOk="0">
                  <a:moveTo>
                    <a:pt x="1" y="1"/>
                  </a:moveTo>
                  <a:lnTo>
                    <a:pt x="1" y="1490"/>
                  </a:lnTo>
                  <a:lnTo>
                    <a:pt x="822" y="1490"/>
                  </a:lnTo>
                  <a:lnTo>
                    <a:pt x="82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45"/>
            <p:cNvSpPr/>
            <p:nvPr/>
          </p:nvSpPr>
          <p:spPr>
            <a:xfrm>
              <a:off x="2733150" y="3376617"/>
              <a:ext cx="127942" cy="32097"/>
            </a:xfrm>
            <a:custGeom>
              <a:avLst/>
              <a:gdLst/>
              <a:ahLst/>
              <a:cxnLst/>
              <a:rect l="l" t="t" r="r" b="b"/>
              <a:pathLst>
                <a:path w="4887" h="1226" extrusionOk="0">
                  <a:moveTo>
                    <a:pt x="1" y="1"/>
                  </a:moveTo>
                  <a:lnTo>
                    <a:pt x="1" y="15"/>
                  </a:lnTo>
                  <a:cubicBezTo>
                    <a:pt x="1" y="683"/>
                    <a:pt x="543" y="1226"/>
                    <a:pt x="1211" y="1226"/>
                  </a:cubicBezTo>
                  <a:lnTo>
                    <a:pt x="3676" y="1226"/>
                  </a:lnTo>
                  <a:cubicBezTo>
                    <a:pt x="4343" y="1221"/>
                    <a:pt x="4886" y="683"/>
                    <a:pt x="4886" y="15"/>
                  </a:cubicBezTo>
                  <a:lnTo>
                    <a:pt x="4886"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45"/>
            <p:cNvSpPr/>
            <p:nvPr/>
          </p:nvSpPr>
          <p:spPr>
            <a:xfrm>
              <a:off x="2593925" y="3370596"/>
              <a:ext cx="406392" cy="365263"/>
            </a:xfrm>
            <a:custGeom>
              <a:avLst/>
              <a:gdLst/>
              <a:ahLst/>
              <a:cxnLst/>
              <a:rect l="l" t="t" r="r" b="b"/>
              <a:pathLst>
                <a:path w="15523" h="13952" extrusionOk="0">
                  <a:moveTo>
                    <a:pt x="9950" y="461"/>
                  </a:moveTo>
                  <a:cubicBezTo>
                    <a:pt x="9844" y="908"/>
                    <a:pt x="9450" y="1225"/>
                    <a:pt x="8994" y="1225"/>
                  </a:cubicBezTo>
                  <a:lnTo>
                    <a:pt x="6529" y="1225"/>
                  </a:lnTo>
                  <a:cubicBezTo>
                    <a:pt x="6073" y="1225"/>
                    <a:pt x="5679" y="908"/>
                    <a:pt x="5573" y="461"/>
                  </a:cubicBezTo>
                  <a:close/>
                  <a:moveTo>
                    <a:pt x="10416" y="481"/>
                  </a:moveTo>
                  <a:cubicBezTo>
                    <a:pt x="10882" y="572"/>
                    <a:pt x="11218" y="980"/>
                    <a:pt x="11223" y="1456"/>
                  </a:cubicBezTo>
                  <a:lnTo>
                    <a:pt x="11223" y="2522"/>
                  </a:lnTo>
                  <a:lnTo>
                    <a:pt x="4305" y="2522"/>
                  </a:lnTo>
                  <a:lnTo>
                    <a:pt x="4305" y="1456"/>
                  </a:lnTo>
                  <a:cubicBezTo>
                    <a:pt x="4305" y="980"/>
                    <a:pt x="4641" y="572"/>
                    <a:pt x="5107" y="481"/>
                  </a:cubicBezTo>
                  <a:cubicBezTo>
                    <a:pt x="5222" y="1177"/>
                    <a:pt x="5828" y="1686"/>
                    <a:pt x="6529" y="1686"/>
                  </a:cubicBezTo>
                  <a:lnTo>
                    <a:pt x="8994" y="1686"/>
                  </a:lnTo>
                  <a:cubicBezTo>
                    <a:pt x="9695" y="1686"/>
                    <a:pt x="10300" y="1177"/>
                    <a:pt x="10416" y="481"/>
                  </a:cubicBezTo>
                  <a:close/>
                  <a:moveTo>
                    <a:pt x="9878" y="6793"/>
                  </a:moveTo>
                  <a:cubicBezTo>
                    <a:pt x="10315" y="6793"/>
                    <a:pt x="10665" y="7149"/>
                    <a:pt x="10665" y="7586"/>
                  </a:cubicBezTo>
                  <a:lnTo>
                    <a:pt x="10665" y="9618"/>
                  </a:lnTo>
                  <a:cubicBezTo>
                    <a:pt x="10223" y="9704"/>
                    <a:pt x="9777" y="9772"/>
                    <a:pt x="9325" y="9820"/>
                  </a:cubicBezTo>
                  <a:lnTo>
                    <a:pt x="9325" y="9128"/>
                  </a:lnTo>
                  <a:cubicBezTo>
                    <a:pt x="9325" y="8614"/>
                    <a:pt x="8912" y="8201"/>
                    <a:pt x="8403" y="8201"/>
                  </a:cubicBezTo>
                  <a:lnTo>
                    <a:pt x="7125" y="8201"/>
                  </a:lnTo>
                  <a:cubicBezTo>
                    <a:pt x="6611" y="8201"/>
                    <a:pt x="6198" y="8614"/>
                    <a:pt x="6198" y="9128"/>
                  </a:cubicBezTo>
                  <a:lnTo>
                    <a:pt x="6198" y="9820"/>
                  </a:lnTo>
                  <a:cubicBezTo>
                    <a:pt x="5746" y="9772"/>
                    <a:pt x="5299" y="9704"/>
                    <a:pt x="4857" y="9618"/>
                  </a:cubicBezTo>
                  <a:lnTo>
                    <a:pt x="4857" y="7586"/>
                  </a:lnTo>
                  <a:cubicBezTo>
                    <a:pt x="4857" y="7149"/>
                    <a:pt x="5213" y="6793"/>
                    <a:pt x="5645" y="6793"/>
                  </a:cubicBezTo>
                  <a:close/>
                  <a:moveTo>
                    <a:pt x="8403" y="8662"/>
                  </a:moveTo>
                  <a:cubicBezTo>
                    <a:pt x="8657" y="8662"/>
                    <a:pt x="8864" y="8868"/>
                    <a:pt x="8864" y="9128"/>
                  </a:cubicBezTo>
                  <a:lnTo>
                    <a:pt x="8864" y="11069"/>
                  </a:lnTo>
                  <a:cubicBezTo>
                    <a:pt x="8864" y="11328"/>
                    <a:pt x="8657" y="11535"/>
                    <a:pt x="8398" y="11535"/>
                  </a:cubicBezTo>
                  <a:lnTo>
                    <a:pt x="7125" y="11535"/>
                  </a:lnTo>
                  <a:cubicBezTo>
                    <a:pt x="6865" y="11535"/>
                    <a:pt x="6659" y="11328"/>
                    <a:pt x="6659" y="11069"/>
                  </a:cubicBezTo>
                  <a:lnTo>
                    <a:pt x="6659" y="9128"/>
                  </a:lnTo>
                  <a:cubicBezTo>
                    <a:pt x="6659" y="8868"/>
                    <a:pt x="6865" y="8662"/>
                    <a:pt x="7125" y="8662"/>
                  </a:cubicBezTo>
                  <a:close/>
                  <a:moveTo>
                    <a:pt x="5299" y="0"/>
                  </a:moveTo>
                  <a:cubicBezTo>
                    <a:pt x="4497" y="0"/>
                    <a:pt x="3848" y="654"/>
                    <a:pt x="3844" y="1456"/>
                  </a:cubicBezTo>
                  <a:lnTo>
                    <a:pt x="3844" y="2522"/>
                  </a:lnTo>
                  <a:lnTo>
                    <a:pt x="1437" y="2522"/>
                  </a:lnTo>
                  <a:cubicBezTo>
                    <a:pt x="644" y="2522"/>
                    <a:pt x="0" y="3166"/>
                    <a:pt x="0" y="3954"/>
                  </a:cubicBezTo>
                  <a:lnTo>
                    <a:pt x="0" y="8100"/>
                  </a:lnTo>
                  <a:cubicBezTo>
                    <a:pt x="0" y="8181"/>
                    <a:pt x="44" y="8258"/>
                    <a:pt x="116" y="8297"/>
                  </a:cubicBezTo>
                  <a:cubicBezTo>
                    <a:pt x="255" y="8383"/>
                    <a:pt x="399" y="8460"/>
                    <a:pt x="543" y="8537"/>
                  </a:cubicBezTo>
                  <a:lnTo>
                    <a:pt x="543" y="9618"/>
                  </a:lnTo>
                  <a:cubicBezTo>
                    <a:pt x="543" y="9769"/>
                    <a:pt x="659" y="9845"/>
                    <a:pt x="774" y="9845"/>
                  </a:cubicBezTo>
                  <a:cubicBezTo>
                    <a:pt x="889" y="9845"/>
                    <a:pt x="1004" y="9769"/>
                    <a:pt x="1004" y="9618"/>
                  </a:cubicBezTo>
                  <a:lnTo>
                    <a:pt x="1004" y="8782"/>
                  </a:lnTo>
                  <a:cubicBezTo>
                    <a:pt x="2628" y="9589"/>
                    <a:pt x="4387" y="10103"/>
                    <a:pt x="6198" y="10286"/>
                  </a:cubicBezTo>
                  <a:lnTo>
                    <a:pt x="6198" y="11069"/>
                  </a:lnTo>
                  <a:cubicBezTo>
                    <a:pt x="6198" y="11583"/>
                    <a:pt x="6611" y="11996"/>
                    <a:pt x="7125" y="11996"/>
                  </a:cubicBezTo>
                  <a:lnTo>
                    <a:pt x="8403" y="11996"/>
                  </a:lnTo>
                  <a:cubicBezTo>
                    <a:pt x="8912" y="11996"/>
                    <a:pt x="9325" y="11583"/>
                    <a:pt x="9325" y="11069"/>
                  </a:cubicBezTo>
                  <a:lnTo>
                    <a:pt x="9325" y="10286"/>
                  </a:lnTo>
                  <a:cubicBezTo>
                    <a:pt x="11131" y="10103"/>
                    <a:pt x="12895" y="9589"/>
                    <a:pt x="14518" y="8782"/>
                  </a:cubicBezTo>
                  <a:lnTo>
                    <a:pt x="14518" y="12519"/>
                  </a:lnTo>
                  <a:cubicBezTo>
                    <a:pt x="14518" y="13053"/>
                    <a:pt x="14086" y="13485"/>
                    <a:pt x="13553" y="13490"/>
                  </a:cubicBezTo>
                  <a:lnTo>
                    <a:pt x="1975" y="13490"/>
                  </a:lnTo>
                  <a:cubicBezTo>
                    <a:pt x="1442" y="13485"/>
                    <a:pt x="1004" y="13053"/>
                    <a:pt x="1004" y="12519"/>
                  </a:cubicBezTo>
                  <a:lnTo>
                    <a:pt x="1004" y="10535"/>
                  </a:lnTo>
                  <a:cubicBezTo>
                    <a:pt x="1004" y="10382"/>
                    <a:pt x="889" y="10305"/>
                    <a:pt x="774" y="10305"/>
                  </a:cubicBezTo>
                  <a:cubicBezTo>
                    <a:pt x="659" y="10305"/>
                    <a:pt x="543" y="10382"/>
                    <a:pt x="543" y="10535"/>
                  </a:cubicBezTo>
                  <a:lnTo>
                    <a:pt x="543" y="12519"/>
                  </a:lnTo>
                  <a:cubicBezTo>
                    <a:pt x="543" y="13307"/>
                    <a:pt x="1187" y="13946"/>
                    <a:pt x="1975" y="13951"/>
                  </a:cubicBezTo>
                  <a:lnTo>
                    <a:pt x="13553" y="13951"/>
                  </a:lnTo>
                  <a:cubicBezTo>
                    <a:pt x="14341" y="13946"/>
                    <a:pt x="14979" y="13307"/>
                    <a:pt x="14979" y="12519"/>
                  </a:cubicBezTo>
                  <a:lnTo>
                    <a:pt x="14979" y="8542"/>
                  </a:lnTo>
                  <a:cubicBezTo>
                    <a:pt x="15124" y="8465"/>
                    <a:pt x="15268" y="8383"/>
                    <a:pt x="15407" y="8302"/>
                  </a:cubicBezTo>
                  <a:cubicBezTo>
                    <a:pt x="15479" y="8258"/>
                    <a:pt x="15522" y="8181"/>
                    <a:pt x="15522" y="8100"/>
                  </a:cubicBezTo>
                  <a:lnTo>
                    <a:pt x="15522" y="3959"/>
                  </a:lnTo>
                  <a:cubicBezTo>
                    <a:pt x="15522" y="3166"/>
                    <a:pt x="14879" y="2522"/>
                    <a:pt x="14091" y="2522"/>
                  </a:cubicBezTo>
                  <a:lnTo>
                    <a:pt x="13500" y="2522"/>
                  </a:lnTo>
                  <a:cubicBezTo>
                    <a:pt x="13192" y="2522"/>
                    <a:pt x="13192" y="2984"/>
                    <a:pt x="13500" y="2984"/>
                  </a:cubicBezTo>
                  <a:lnTo>
                    <a:pt x="14091" y="2984"/>
                  </a:lnTo>
                  <a:cubicBezTo>
                    <a:pt x="14624" y="2984"/>
                    <a:pt x="15061" y="3421"/>
                    <a:pt x="15061" y="3959"/>
                  </a:cubicBezTo>
                  <a:lnTo>
                    <a:pt x="15061" y="7965"/>
                  </a:lnTo>
                  <a:cubicBezTo>
                    <a:pt x="14922" y="8047"/>
                    <a:pt x="14783" y="8124"/>
                    <a:pt x="14643" y="8196"/>
                  </a:cubicBezTo>
                  <a:cubicBezTo>
                    <a:pt x="13533" y="8787"/>
                    <a:pt x="12352" y="9229"/>
                    <a:pt x="11131" y="9517"/>
                  </a:cubicBezTo>
                  <a:lnTo>
                    <a:pt x="11131" y="7581"/>
                  </a:lnTo>
                  <a:cubicBezTo>
                    <a:pt x="11127" y="6894"/>
                    <a:pt x="10569" y="6332"/>
                    <a:pt x="9878" y="6332"/>
                  </a:cubicBezTo>
                  <a:lnTo>
                    <a:pt x="5650" y="6332"/>
                  </a:lnTo>
                  <a:cubicBezTo>
                    <a:pt x="4958" y="6332"/>
                    <a:pt x="4401" y="6894"/>
                    <a:pt x="4401" y="7581"/>
                  </a:cubicBezTo>
                  <a:lnTo>
                    <a:pt x="4401" y="9517"/>
                  </a:lnTo>
                  <a:cubicBezTo>
                    <a:pt x="3017" y="9190"/>
                    <a:pt x="1696" y="8671"/>
                    <a:pt x="466" y="7965"/>
                  </a:cubicBezTo>
                  <a:lnTo>
                    <a:pt x="466" y="3954"/>
                  </a:lnTo>
                  <a:cubicBezTo>
                    <a:pt x="466" y="3421"/>
                    <a:pt x="899" y="2984"/>
                    <a:pt x="1437" y="2984"/>
                  </a:cubicBezTo>
                  <a:lnTo>
                    <a:pt x="12577" y="2984"/>
                  </a:lnTo>
                  <a:cubicBezTo>
                    <a:pt x="12885" y="2984"/>
                    <a:pt x="12885" y="2522"/>
                    <a:pt x="12577" y="2522"/>
                  </a:cubicBezTo>
                  <a:lnTo>
                    <a:pt x="11684" y="2522"/>
                  </a:lnTo>
                  <a:lnTo>
                    <a:pt x="11684" y="1456"/>
                  </a:lnTo>
                  <a:cubicBezTo>
                    <a:pt x="11684" y="654"/>
                    <a:pt x="11031" y="0"/>
                    <a:pt x="1022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45"/>
            <p:cNvSpPr/>
            <p:nvPr/>
          </p:nvSpPr>
          <p:spPr>
            <a:xfrm>
              <a:off x="2780326" y="3609436"/>
              <a:ext cx="33589" cy="51077"/>
            </a:xfrm>
            <a:custGeom>
              <a:avLst/>
              <a:gdLst/>
              <a:ahLst/>
              <a:cxnLst/>
              <a:rect l="l" t="t" r="r" b="b"/>
              <a:pathLst>
                <a:path w="1283" h="1951" extrusionOk="0">
                  <a:moveTo>
                    <a:pt x="822" y="461"/>
                  </a:moveTo>
                  <a:lnTo>
                    <a:pt x="822" y="1489"/>
                  </a:lnTo>
                  <a:lnTo>
                    <a:pt x="461" y="1489"/>
                  </a:lnTo>
                  <a:lnTo>
                    <a:pt x="461" y="461"/>
                  </a:lnTo>
                  <a:close/>
                  <a:moveTo>
                    <a:pt x="231" y="0"/>
                  </a:moveTo>
                  <a:cubicBezTo>
                    <a:pt x="106" y="0"/>
                    <a:pt x="0" y="101"/>
                    <a:pt x="0" y="231"/>
                  </a:cubicBezTo>
                  <a:lnTo>
                    <a:pt x="0" y="1720"/>
                  </a:lnTo>
                  <a:cubicBezTo>
                    <a:pt x="0" y="1845"/>
                    <a:pt x="106" y="1950"/>
                    <a:pt x="231" y="1950"/>
                  </a:cubicBezTo>
                  <a:lnTo>
                    <a:pt x="1052" y="1950"/>
                  </a:lnTo>
                  <a:cubicBezTo>
                    <a:pt x="1182" y="1950"/>
                    <a:pt x="1283" y="1845"/>
                    <a:pt x="1283" y="1720"/>
                  </a:cubicBezTo>
                  <a:lnTo>
                    <a:pt x="1283" y="231"/>
                  </a:lnTo>
                  <a:cubicBezTo>
                    <a:pt x="1283" y="101"/>
                    <a:pt x="1182" y="0"/>
                    <a:pt x="105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53" name="Google Shape;1653;p45"/>
          <p:cNvGrpSpPr/>
          <p:nvPr/>
        </p:nvGrpSpPr>
        <p:grpSpPr>
          <a:xfrm>
            <a:off x="848975" y="1782316"/>
            <a:ext cx="384898" cy="358221"/>
            <a:chOff x="848975" y="1987716"/>
            <a:chExt cx="384898" cy="358221"/>
          </a:xfrm>
        </p:grpSpPr>
        <p:sp>
          <p:nvSpPr>
            <p:cNvPr id="1654" name="Google Shape;1654;p45"/>
            <p:cNvSpPr/>
            <p:nvPr/>
          </p:nvSpPr>
          <p:spPr>
            <a:xfrm>
              <a:off x="894633" y="2178934"/>
              <a:ext cx="144932" cy="145037"/>
            </a:xfrm>
            <a:custGeom>
              <a:avLst/>
              <a:gdLst/>
              <a:ahLst/>
              <a:cxnLst/>
              <a:rect l="l" t="t" r="r" b="b"/>
              <a:pathLst>
                <a:path w="5536" h="5540" extrusionOk="0">
                  <a:moveTo>
                    <a:pt x="1951" y="0"/>
                  </a:moveTo>
                  <a:lnTo>
                    <a:pt x="760" y="1192"/>
                  </a:lnTo>
                  <a:lnTo>
                    <a:pt x="1" y="1955"/>
                  </a:lnTo>
                  <a:lnTo>
                    <a:pt x="3580" y="5539"/>
                  </a:lnTo>
                  <a:lnTo>
                    <a:pt x="5535" y="3584"/>
                  </a:lnTo>
                  <a:lnTo>
                    <a:pt x="195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45"/>
            <p:cNvSpPr/>
            <p:nvPr/>
          </p:nvSpPr>
          <p:spPr>
            <a:xfrm>
              <a:off x="894633" y="2178934"/>
              <a:ext cx="144932" cy="125036"/>
            </a:xfrm>
            <a:custGeom>
              <a:avLst/>
              <a:gdLst/>
              <a:ahLst/>
              <a:cxnLst/>
              <a:rect l="l" t="t" r="r" b="b"/>
              <a:pathLst>
                <a:path w="5536" h="4776" extrusionOk="0">
                  <a:moveTo>
                    <a:pt x="1951" y="0"/>
                  </a:moveTo>
                  <a:lnTo>
                    <a:pt x="1" y="1955"/>
                  </a:lnTo>
                  <a:lnTo>
                    <a:pt x="553" y="2513"/>
                  </a:lnTo>
                  <a:lnTo>
                    <a:pt x="894" y="2176"/>
                  </a:lnTo>
                  <a:cubicBezTo>
                    <a:pt x="1010" y="2056"/>
                    <a:pt x="1163" y="1996"/>
                    <a:pt x="1318" y="1996"/>
                  </a:cubicBezTo>
                  <a:cubicBezTo>
                    <a:pt x="1472" y="1996"/>
                    <a:pt x="1627" y="2056"/>
                    <a:pt x="1745" y="2176"/>
                  </a:cubicBezTo>
                  <a:lnTo>
                    <a:pt x="4344" y="4775"/>
                  </a:lnTo>
                  <a:lnTo>
                    <a:pt x="5535" y="3584"/>
                  </a:lnTo>
                  <a:lnTo>
                    <a:pt x="2124" y="173"/>
                  </a:lnTo>
                  <a:lnTo>
                    <a:pt x="195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45"/>
            <p:cNvSpPr/>
            <p:nvPr/>
          </p:nvSpPr>
          <p:spPr>
            <a:xfrm>
              <a:off x="910367" y="1993449"/>
              <a:ext cx="317223" cy="314788"/>
            </a:xfrm>
            <a:custGeom>
              <a:avLst/>
              <a:gdLst/>
              <a:ahLst/>
              <a:cxnLst/>
              <a:rect l="l" t="t" r="r" b="b"/>
              <a:pathLst>
                <a:path w="12117" h="12024" extrusionOk="0">
                  <a:moveTo>
                    <a:pt x="7766" y="0"/>
                  </a:moveTo>
                  <a:cubicBezTo>
                    <a:pt x="7522" y="0"/>
                    <a:pt x="7278" y="93"/>
                    <a:pt x="7091" y="278"/>
                  </a:cubicBezTo>
                  <a:lnTo>
                    <a:pt x="0" y="7369"/>
                  </a:lnTo>
                  <a:lnTo>
                    <a:pt x="4651" y="12024"/>
                  </a:lnTo>
                  <a:lnTo>
                    <a:pt x="11741" y="4928"/>
                  </a:lnTo>
                  <a:cubicBezTo>
                    <a:pt x="12116" y="4558"/>
                    <a:pt x="12116" y="3953"/>
                    <a:pt x="11741" y="3583"/>
                  </a:cubicBezTo>
                  <a:lnTo>
                    <a:pt x="8441" y="278"/>
                  </a:lnTo>
                  <a:cubicBezTo>
                    <a:pt x="8254" y="93"/>
                    <a:pt x="8010" y="0"/>
                    <a:pt x="776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45"/>
            <p:cNvSpPr/>
            <p:nvPr/>
          </p:nvSpPr>
          <p:spPr>
            <a:xfrm>
              <a:off x="910367" y="1993449"/>
              <a:ext cx="232452" cy="204492"/>
            </a:xfrm>
            <a:custGeom>
              <a:avLst/>
              <a:gdLst/>
              <a:ahLst/>
              <a:cxnLst/>
              <a:rect l="l" t="t" r="r" b="b"/>
              <a:pathLst>
                <a:path w="8879" h="7811" extrusionOk="0">
                  <a:moveTo>
                    <a:pt x="7766" y="0"/>
                  </a:moveTo>
                  <a:cubicBezTo>
                    <a:pt x="7522" y="0"/>
                    <a:pt x="7278" y="93"/>
                    <a:pt x="7091" y="278"/>
                  </a:cubicBezTo>
                  <a:lnTo>
                    <a:pt x="0" y="7369"/>
                  </a:lnTo>
                  <a:lnTo>
                    <a:pt x="442" y="7811"/>
                  </a:lnTo>
                  <a:lnTo>
                    <a:pt x="7533" y="715"/>
                  </a:lnTo>
                  <a:cubicBezTo>
                    <a:pt x="7718" y="530"/>
                    <a:pt x="7962" y="438"/>
                    <a:pt x="8206" y="438"/>
                  </a:cubicBezTo>
                  <a:cubicBezTo>
                    <a:pt x="8449" y="438"/>
                    <a:pt x="8693" y="530"/>
                    <a:pt x="8878" y="715"/>
                  </a:cubicBezTo>
                  <a:lnTo>
                    <a:pt x="8441" y="278"/>
                  </a:lnTo>
                  <a:cubicBezTo>
                    <a:pt x="8254" y="93"/>
                    <a:pt x="8010" y="0"/>
                    <a:pt x="776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45"/>
            <p:cNvSpPr/>
            <p:nvPr/>
          </p:nvSpPr>
          <p:spPr>
            <a:xfrm>
              <a:off x="856018" y="2253129"/>
              <a:ext cx="109328" cy="87179"/>
            </a:xfrm>
            <a:custGeom>
              <a:avLst/>
              <a:gdLst/>
              <a:ahLst/>
              <a:cxnLst/>
              <a:rect l="l" t="t" r="r" b="b"/>
              <a:pathLst>
                <a:path w="4176" h="3330" extrusionOk="0">
                  <a:moveTo>
                    <a:pt x="2350" y="1"/>
                  </a:moveTo>
                  <a:lnTo>
                    <a:pt x="1" y="2354"/>
                  </a:lnTo>
                  <a:lnTo>
                    <a:pt x="1101" y="2758"/>
                  </a:lnTo>
                  <a:lnTo>
                    <a:pt x="2677" y="3330"/>
                  </a:lnTo>
                  <a:lnTo>
                    <a:pt x="4176" y="1826"/>
                  </a:lnTo>
                  <a:lnTo>
                    <a:pt x="3104" y="755"/>
                  </a:lnTo>
                  <a:lnTo>
                    <a:pt x="235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45"/>
            <p:cNvSpPr/>
            <p:nvPr/>
          </p:nvSpPr>
          <p:spPr>
            <a:xfrm>
              <a:off x="884947" y="2292529"/>
              <a:ext cx="67832" cy="47648"/>
            </a:xfrm>
            <a:custGeom>
              <a:avLst/>
              <a:gdLst/>
              <a:ahLst/>
              <a:cxnLst/>
              <a:rect l="l" t="t" r="r" b="b"/>
              <a:pathLst>
                <a:path w="2591" h="1820" extrusionOk="0">
                  <a:moveTo>
                    <a:pt x="1519" y="0"/>
                  </a:moveTo>
                  <a:cubicBezTo>
                    <a:pt x="1352" y="0"/>
                    <a:pt x="1185" y="64"/>
                    <a:pt x="1058" y="191"/>
                  </a:cubicBezTo>
                  <a:lnTo>
                    <a:pt x="1" y="1248"/>
                  </a:lnTo>
                  <a:lnTo>
                    <a:pt x="1577" y="1820"/>
                  </a:lnTo>
                  <a:lnTo>
                    <a:pt x="2590" y="806"/>
                  </a:lnTo>
                  <a:lnTo>
                    <a:pt x="1980" y="191"/>
                  </a:lnTo>
                  <a:cubicBezTo>
                    <a:pt x="1853" y="64"/>
                    <a:pt x="1686" y="0"/>
                    <a:pt x="151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45"/>
            <p:cNvSpPr/>
            <p:nvPr/>
          </p:nvSpPr>
          <p:spPr>
            <a:xfrm>
              <a:off x="987075" y="2071884"/>
              <a:ext cx="161269" cy="157865"/>
            </a:xfrm>
            <a:custGeom>
              <a:avLst/>
              <a:gdLst/>
              <a:ahLst/>
              <a:cxnLst/>
              <a:rect l="l" t="t" r="r" b="b"/>
              <a:pathLst>
                <a:path w="6160" h="6030" extrusionOk="0">
                  <a:moveTo>
                    <a:pt x="4185" y="1"/>
                  </a:moveTo>
                  <a:cubicBezTo>
                    <a:pt x="4022" y="1"/>
                    <a:pt x="3858" y="63"/>
                    <a:pt x="3734" y="188"/>
                  </a:cubicBezTo>
                  <a:lnTo>
                    <a:pt x="251" y="3671"/>
                  </a:lnTo>
                  <a:cubicBezTo>
                    <a:pt x="1" y="3916"/>
                    <a:pt x="1" y="4320"/>
                    <a:pt x="251" y="4570"/>
                  </a:cubicBezTo>
                  <a:lnTo>
                    <a:pt x="1529" y="5843"/>
                  </a:lnTo>
                  <a:cubicBezTo>
                    <a:pt x="1651" y="5968"/>
                    <a:pt x="1813" y="6030"/>
                    <a:pt x="1976" y="6030"/>
                  </a:cubicBezTo>
                  <a:cubicBezTo>
                    <a:pt x="2139" y="6030"/>
                    <a:pt x="2302" y="5968"/>
                    <a:pt x="2427" y="5843"/>
                  </a:cubicBezTo>
                  <a:lnTo>
                    <a:pt x="5910" y="2360"/>
                  </a:lnTo>
                  <a:cubicBezTo>
                    <a:pt x="6160" y="2115"/>
                    <a:pt x="6160" y="1711"/>
                    <a:pt x="5910" y="1461"/>
                  </a:cubicBezTo>
                  <a:lnTo>
                    <a:pt x="4637" y="188"/>
                  </a:lnTo>
                  <a:cubicBezTo>
                    <a:pt x="4512" y="63"/>
                    <a:pt x="4348" y="1"/>
                    <a:pt x="418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45"/>
            <p:cNvSpPr/>
            <p:nvPr/>
          </p:nvSpPr>
          <p:spPr>
            <a:xfrm>
              <a:off x="848975" y="1987716"/>
              <a:ext cx="384898" cy="358221"/>
            </a:xfrm>
            <a:custGeom>
              <a:avLst/>
              <a:gdLst/>
              <a:ahLst/>
              <a:cxnLst/>
              <a:rect l="l" t="t" r="r" b="b"/>
              <a:pathLst>
                <a:path w="14702" h="13683" extrusionOk="0">
                  <a:moveTo>
                    <a:pt x="2879" y="8433"/>
                  </a:moveTo>
                  <a:lnTo>
                    <a:pt x="6150" y="11705"/>
                  </a:lnTo>
                  <a:lnTo>
                    <a:pt x="5329" y="12531"/>
                  </a:lnTo>
                  <a:lnTo>
                    <a:pt x="2052" y="9259"/>
                  </a:lnTo>
                  <a:lnTo>
                    <a:pt x="2879" y="8433"/>
                  </a:lnTo>
                  <a:close/>
                  <a:moveTo>
                    <a:pt x="10113" y="1"/>
                  </a:moveTo>
                  <a:cubicBezTo>
                    <a:pt x="9813" y="1"/>
                    <a:pt x="9513" y="115"/>
                    <a:pt x="9282" y="343"/>
                  </a:cubicBezTo>
                  <a:lnTo>
                    <a:pt x="2192" y="7434"/>
                  </a:lnTo>
                  <a:cubicBezTo>
                    <a:pt x="2105" y="7516"/>
                    <a:pt x="2105" y="7655"/>
                    <a:pt x="2192" y="7741"/>
                  </a:cubicBezTo>
                  <a:lnTo>
                    <a:pt x="2566" y="8121"/>
                  </a:lnTo>
                  <a:lnTo>
                    <a:pt x="1586" y="9106"/>
                  </a:lnTo>
                  <a:cubicBezTo>
                    <a:pt x="1500" y="9192"/>
                    <a:pt x="1500" y="9331"/>
                    <a:pt x="1586" y="9413"/>
                  </a:cubicBezTo>
                  <a:lnTo>
                    <a:pt x="2307" y="10134"/>
                  </a:lnTo>
                  <a:lnTo>
                    <a:pt x="1759" y="10686"/>
                  </a:lnTo>
                  <a:cubicBezTo>
                    <a:pt x="1604" y="10845"/>
                    <a:pt x="1747" y="11060"/>
                    <a:pt x="1917" y="11060"/>
                  </a:cubicBezTo>
                  <a:cubicBezTo>
                    <a:pt x="1968" y="11060"/>
                    <a:pt x="2022" y="11040"/>
                    <a:pt x="2072" y="10994"/>
                  </a:cubicBezTo>
                  <a:lnTo>
                    <a:pt x="2619" y="10446"/>
                  </a:lnTo>
                  <a:lnTo>
                    <a:pt x="4132" y="11964"/>
                  </a:lnTo>
                  <a:lnTo>
                    <a:pt x="2893" y="13208"/>
                  </a:lnTo>
                  <a:lnTo>
                    <a:pt x="669" y="12401"/>
                  </a:lnTo>
                  <a:lnTo>
                    <a:pt x="1413" y="11657"/>
                  </a:lnTo>
                  <a:cubicBezTo>
                    <a:pt x="1569" y="11497"/>
                    <a:pt x="1424" y="11280"/>
                    <a:pt x="1255" y="11280"/>
                  </a:cubicBezTo>
                  <a:cubicBezTo>
                    <a:pt x="1205" y="11280"/>
                    <a:pt x="1153" y="11299"/>
                    <a:pt x="1106" y="11344"/>
                  </a:cubicBezTo>
                  <a:lnTo>
                    <a:pt x="111" y="12334"/>
                  </a:lnTo>
                  <a:cubicBezTo>
                    <a:pt x="1" y="12449"/>
                    <a:pt x="44" y="12641"/>
                    <a:pt x="193" y="12694"/>
                  </a:cubicBezTo>
                  <a:lnTo>
                    <a:pt x="2874" y="13669"/>
                  </a:lnTo>
                  <a:cubicBezTo>
                    <a:pt x="2898" y="13678"/>
                    <a:pt x="2923" y="13683"/>
                    <a:pt x="2948" y="13683"/>
                  </a:cubicBezTo>
                  <a:cubicBezTo>
                    <a:pt x="3004" y="13683"/>
                    <a:pt x="3061" y="13661"/>
                    <a:pt x="3104" y="13621"/>
                  </a:cubicBezTo>
                  <a:lnTo>
                    <a:pt x="4445" y="12276"/>
                  </a:lnTo>
                  <a:lnTo>
                    <a:pt x="5165" y="12997"/>
                  </a:lnTo>
                  <a:cubicBezTo>
                    <a:pt x="5209" y="13040"/>
                    <a:pt x="5265" y="13062"/>
                    <a:pt x="5321" y="13062"/>
                  </a:cubicBezTo>
                  <a:cubicBezTo>
                    <a:pt x="5378" y="13062"/>
                    <a:pt x="5434" y="13040"/>
                    <a:pt x="5478" y="12997"/>
                  </a:cubicBezTo>
                  <a:lnTo>
                    <a:pt x="6458" y="12012"/>
                  </a:lnTo>
                  <a:lnTo>
                    <a:pt x="6837" y="12392"/>
                  </a:lnTo>
                  <a:cubicBezTo>
                    <a:pt x="6880" y="12435"/>
                    <a:pt x="6937" y="12456"/>
                    <a:pt x="6993" y="12456"/>
                  </a:cubicBezTo>
                  <a:cubicBezTo>
                    <a:pt x="7050" y="12456"/>
                    <a:pt x="7106" y="12435"/>
                    <a:pt x="7149" y="12392"/>
                  </a:cubicBezTo>
                  <a:lnTo>
                    <a:pt x="12559" y="6982"/>
                  </a:lnTo>
                  <a:cubicBezTo>
                    <a:pt x="12711" y="6823"/>
                    <a:pt x="12565" y="6606"/>
                    <a:pt x="12396" y="6606"/>
                  </a:cubicBezTo>
                  <a:cubicBezTo>
                    <a:pt x="12346" y="6606"/>
                    <a:pt x="12294" y="6625"/>
                    <a:pt x="12246" y="6670"/>
                  </a:cubicBezTo>
                  <a:lnTo>
                    <a:pt x="6991" y="11926"/>
                  </a:lnTo>
                  <a:lnTo>
                    <a:pt x="2658" y="7588"/>
                  </a:lnTo>
                  <a:lnTo>
                    <a:pt x="9595" y="651"/>
                  </a:lnTo>
                  <a:cubicBezTo>
                    <a:pt x="9736" y="509"/>
                    <a:pt x="9924" y="438"/>
                    <a:pt x="10112" y="438"/>
                  </a:cubicBezTo>
                  <a:cubicBezTo>
                    <a:pt x="10300" y="438"/>
                    <a:pt x="10488" y="509"/>
                    <a:pt x="10632" y="651"/>
                  </a:cubicBezTo>
                  <a:lnTo>
                    <a:pt x="13933" y="3956"/>
                  </a:lnTo>
                  <a:cubicBezTo>
                    <a:pt x="14221" y="4239"/>
                    <a:pt x="14221" y="4705"/>
                    <a:pt x="13933" y="4993"/>
                  </a:cubicBezTo>
                  <a:lnTo>
                    <a:pt x="12866" y="6060"/>
                  </a:lnTo>
                  <a:cubicBezTo>
                    <a:pt x="12700" y="6218"/>
                    <a:pt x="12851" y="6442"/>
                    <a:pt x="13024" y="6442"/>
                  </a:cubicBezTo>
                  <a:cubicBezTo>
                    <a:pt x="13076" y="6442"/>
                    <a:pt x="13130" y="6421"/>
                    <a:pt x="13178" y="6372"/>
                  </a:cubicBezTo>
                  <a:lnTo>
                    <a:pt x="14245" y="5301"/>
                  </a:lnTo>
                  <a:cubicBezTo>
                    <a:pt x="14701" y="4844"/>
                    <a:pt x="14701" y="4100"/>
                    <a:pt x="14245" y="3643"/>
                  </a:cubicBezTo>
                  <a:lnTo>
                    <a:pt x="10940" y="343"/>
                  </a:lnTo>
                  <a:cubicBezTo>
                    <a:pt x="10712" y="115"/>
                    <a:pt x="10413" y="1"/>
                    <a:pt x="1011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45"/>
            <p:cNvSpPr/>
            <p:nvPr/>
          </p:nvSpPr>
          <p:spPr>
            <a:xfrm>
              <a:off x="980792" y="2066151"/>
              <a:ext cx="173835" cy="169358"/>
            </a:xfrm>
            <a:custGeom>
              <a:avLst/>
              <a:gdLst/>
              <a:ahLst/>
              <a:cxnLst/>
              <a:rect l="l" t="t" r="r" b="b"/>
              <a:pathLst>
                <a:path w="6640" h="6469" extrusionOk="0">
                  <a:moveTo>
                    <a:pt x="4428" y="439"/>
                  </a:moveTo>
                  <a:cubicBezTo>
                    <a:pt x="4534" y="439"/>
                    <a:pt x="4641" y="479"/>
                    <a:pt x="4723" y="561"/>
                  </a:cubicBezTo>
                  <a:lnTo>
                    <a:pt x="5996" y="1834"/>
                  </a:lnTo>
                  <a:cubicBezTo>
                    <a:pt x="6073" y="1911"/>
                    <a:pt x="6116" y="2021"/>
                    <a:pt x="6116" y="2132"/>
                  </a:cubicBezTo>
                  <a:cubicBezTo>
                    <a:pt x="6116" y="2238"/>
                    <a:pt x="6073" y="2348"/>
                    <a:pt x="5996" y="2425"/>
                  </a:cubicBezTo>
                  <a:lnTo>
                    <a:pt x="2513" y="5908"/>
                  </a:lnTo>
                  <a:cubicBezTo>
                    <a:pt x="2431" y="5987"/>
                    <a:pt x="2325" y="6027"/>
                    <a:pt x="2218" y="6027"/>
                  </a:cubicBezTo>
                  <a:cubicBezTo>
                    <a:pt x="2111" y="6027"/>
                    <a:pt x="2004" y="5987"/>
                    <a:pt x="1922" y="5908"/>
                  </a:cubicBezTo>
                  <a:lnTo>
                    <a:pt x="649" y="4630"/>
                  </a:lnTo>
                  <a:cubicBezTo>
                    <a:pt x="486" y="4467"/>
                    <a:pt x="486" y="4207"/>
                    <a:pt x="649" y="4044"/>
                  </a:cubicBezTo>
                  <a:lnTo>
                    <a:pt x="4132" y="561"/>
                  </a:lnTo>
                  <a:cubicBezTo>
                    <a:pt x="4214" y="479"/>
                    <a:pt x="4321" y="439"/>
                    <a:pt x="4428" y="439"/>
                  </a:cubicBezTo>
                  <a:close/>
                  <a:moveTo>
                    <a:pt x="4425" y="0"/>
                  </a:moveTo>
                  <a:cubicBezTo>
                    <a:pt x="4207" y="0"/>
                    <a:pt x="3988" y="83"/>
                    <a:pt x="3820" y="249"/>
                  </a:cubicBezTo>
                  <a:lnTo>
                    <a:pt x="337" y="3732"/>
                  </a:lnTo>
                  <a:cubicBezTo>
                    <a:pt x="1" y="4068"/>
                    <a:pt x="1" y="4611"/>
                    <a:pt x="337" y="4942"/>
                  </a:cubicBezTo>
                  <a:lnTo>
                    <a:pt x="1610" y="6220"/>
                  </a:lnTo>
                  <a:cubicBezTo>
                    <a:pt x="1778" y="6386"/>
                    <a:pt x="1998" y="6469"/>
                    <a:pt x="2217" y="6469"/>
                  </a:cubicBezTo>
                  <a:cubicBezTo>
                    <a:pt x="2436" y="6469"/>
                    <a:pt x="2655" y="6386"/>
                    <a:pt x="2821" y="6220"/>
                  </a:cubicBezTo>
                  <a:lnTo>
                    <a:pt x="6304" y="2737"/>
                  </a:lnTo>
                  <a:cubicBezTo>
                    <a:pt x="6640" y="2401"/>
                    <a:pt x="6640" y="1858"/>
                    <a:pt x="6304" y="1527"/>
                  </a:cubicBezTo>
                  <a:lnTo>
                    <a:pt x="5030" y="249"/>
                  </a:lnTo>
                  <a:cubicBezTo>
                    <a:pt x="4862" y="83"/>
                    <a:pt x="4644" y="0"/>
                    <a:pt x="442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63" name="Google Shape;1663;p45"/>
          <p:cNvGrpSpPr/>
          <p:nvPr/>
        </p:nvGrpSpPr>
        <p:grpSpPr>
          <a:xfrm>
            <a:off x="2255731" y="2722492"/>
            <a:ext cx="226405" cy="386260"/>
            <a:chOff x="2255731" y="2927892"/>
            <a:chExt cx="226405" cy="386260"/>
          </a:xfrm>
        </p:grpSpPr>
        <p:sp>
          <p:nvSpPr>
            <p:cNvPr id="1664" name="Google Shape;1664;p45"/>
            <p:cNvSpPr/>
            <p:nvPr/>
          </p:nvSpPr>
          <p:spPr>
            <a:xfrm>
              <a:off x="2341366" y="3257786"/>
              <a:ext cx="54114" cy="50711"/>
            </a:xfrm>
            <a:custGeom>
              <a:avLst/>
              <a:gdLst/>
              <a:ahLst/>
              <a:cxnLst/>
              <a:rect l="l" t="t" r="r" b="b"/>
              <a:pathLst>
                <a:path w="2067" h="1937" extrusionOk="0">
                  <a:moveTo>
                    <a:pt x="1" y="0"/>
                  </a:moveTo>
                  <a:lnTo>
                    <a:pt x="1" y="1360"/>
                  </a:lnTo>
                  <a:cubicBezTo>
                    <a:pt x="1" y="1677"/>
                    <a:pt x="260" y="1936"/>
                    <a:pt x="577" y="1936"/>
                  </a:cubicBezTo>
                  <a:lnTo>
                    <a:pt x="1490" y="1936"/>
                  </a:lnTo>
                  <a:cubicBezTo>
                    <a:pt x="1812" y="1936"/>
                    <a:pt x="2067" y="1677"/>
                    <a:pt x="2067" y="1360"/>
                  </a:cubicBezTo>
                  <a:lnTo>
                    <a:pt x="206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45"/>
            <p:cNvSpPr/>
            <p:nvPr/>
          </p:nvSpPr>
          <p:spPr>
            <a:xfrm>
              <a:off x="2354954" y="3257786"/>
              <a:ext cx="40527" cy="50711"/>
            </a:xfrm>
            <a:custGeom>
              <a:avLst/>
              <a:gdLst/>
              <a:ahLst/>
              <a:cxnLst/>
              <a:rect l="l" t="t" r="r" b="b"/>
              <a:pathLst>
                <a:path w="1548" h="1937" extrusionOk="0">
                  <a:moveTo>
                    <a:pt x="515" y="0"/>
                  </a:moveTo>
                  <a:lnTo>
                    <a:pt x="515" y="1360"/>
                  </a:lnTo>
                  <a:cubicBezTo>
                    <a:pt x="515" y="1653"/>
                    <a:pt x="294" y="1902"/>
                    <a:pt x="1" y="1931"/>
                  </a:cubicBezTo>
                  <a:cubicBezTo>
                    <a:pt x="20" y="1936"/>
                    <a:pt x="39" y="1936"/>
                    <a:pt x="58" y="1936"/>
                  </a:cubicBezTo>
                  <a:lnTo>
                    <a:pt x="971" y="1936"/>
                  </a:lnTo>
                  <a:cubicBezTo>
                    <a:pt x="1293" y="1936"/>
                    <a:pt x="1548" y="1677"/>
                    <a:pt x="1548" y="1360"/>
                  </a:cubicBezTo>
                  <a:lnTo>
                    <a:pt x="154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45"/>
            <p:cNvSpPr/>
            <p:nvPr/>
          </p:nvSpPr>
          <p:spPr>
            <a:xfrm>
              <a:off x="2261386" y="2933547"/>
              <a:ext cx="215095" cy="344764"/>
            </a:xfrm>
            <a:custGeom>
              <a:avLst/>
              <a:gdLst/>
              <a:ahLst/>
              <a:cxnLst/>
              <a:rect l="l" t="t" r="r" b="b"/>
              <a:pathLst>
                <a:path w="8216" h="13169" extrusionOk="0">
                  <a:moveTo>
                    <a:pt x="3171" y="0"/>
                  </a:moveTo>
                  <a:cubicBezTo>
                    <a:pt x="1423" y="0"/>
                    <a:pt x="0" y="1417"/>
                    <a:pt x="0" y="3171"/>
                  </a:cubicBezTo>
                  <a:lnTo>
                    <a:pt x="0" y="10579"/>
                  </a:lnTo>
                  <a:cubicBezTo>
                    <a:pt x="5" y="12010"/>
                    <a:pt x="1163" y="13168"/>
                    <a:pt x="2595" y="13168"/>
                  </a:cubicBezTo>
                  <a:lnTo>
                    <a:pt x="5621" y="13168"/>
                  </a:lnTo>
                  <a:cubicBezTo>
                    <a:pt x="7053" y="13168"/>
                    <a:pt x="8215" y="12005"/>
                    <a:pt x="8215" y="10579"/>
                  </a:cubicBezTo>
                  <a:lnTo>
                    <a:pt x="8215" y="3171"/>
                  </a:lnTo>
                  <a:cubicBezTo>
                    <a:pt x="8215" y="1417"/>
                    <a:pt x="6793" y="0"/>
                    <a:pt x="504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45"/>
            <p:cNvSpPr/>
            <p:nvPr/>
          </p:nvSpPr>
          <p:spPr>
            <a:xfrm>
              <a:off x="2337989" y="2933547"/>
              <a:ext cx="138492" cy="344764"/>
            </a:xfrm>
            <a:custGeom>
              <a:avLst/>
              <a:gdLst/>
              <a:ahLst/>
              <a:cxnLst/>
              <a:rect l="l" t="t" r="r" b="b"/>
              <a:pathLst>
                <a:path w="5290" h="13169" extrusionOk="0">
                  <a:moveTo>
                    <a:pt x="245" y="0"/>
                  </a:moveTo>
                  <a:cubicBezTo>
                    <a:pt x="164" y="0"/>
                    <a:pt x="82" y="5"/>
                    <a:pt x="0" y="10"/>
                  </a:cubicBezTo>
                  <a:cubicBezTo>
                    <a:pt x="1648" y="140"/>
                    <a:pt x="2921" y="1514"/>
                    <a:pt x="2926" y="3171"/>
                  </a:cubicBezTo>
                  <a:lnTo>
                    <a:pt x="2926" y="10579"/>
                  </a:lnTo>
                  <a:cubicBezTo>
                    <a:pt x="2926" y="12010"/>
                    <a:pt x="1763" y="13168"/>
                    <a:pt x="332" y="13168"/>
                  </a:cubicBezTo>
                  <a:lnTo>
                    <a:pt x="2695" y="13168"/>
                  </a:lnTo>
                  <a:cubicBezTo>
                    <a:pt x="4127" y="13168"/>
                    <a:pt x="5289" y="12010"/>
                    <a:pt x="5289" y="10579"/>
                  </a:cubicBezTo>
                  <a:lnTo>
                    <a:pt x="5289" y="3171"/>
                  </a:lnTo>
                  <a:cubicBezTo>
                    <a:pt x="5289" y="1417"/>
                    <a:pt x="3872" y="0"/>
                    <a:pt x="211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45"/>
            <p:cNvSpPr/>
            <p:nvPr/>
          </p:nvSpPr>
          <p:spPr>
            <a:xfrm>
              <a:off x="2341759" y="2989258"/>
              <a:ext cx="54219" cy="52857"/>
            </a:xfrm>
            <a:custGeom>
              <a:avLst/>
              <a:gdLst/>
              <a:ahLst/>
              <a:cxnLst/>
              <a:rect l="l" t="t" r="r" b="b"/>
              <a:pathLst>
                <a:path w="2071" h="2019" extrusionOk="0">
                  <a:moveTo>
                    <a:pt x="1038" y="0"/>
                  </a:moveTo>
                  <a:cubicBezTo>
                    <a:pt x="466" y="0"/>
                    <a:pt x="0" y="462"/>
                    <a:pt x="5" y="1033"/>
                  </a:cubicBezTo>
                  <a:lnTo>
                    <a:pt x="5" y="1442"/>
                  </a:lnTo>
                  <a:cubicBezTo>
                    <a:pt x="5" y="1759"/>
                    <a:pt x="260" y="2018"/>
                    <a:pt x="582" y="2018"/>
                  </a:cubicBezTo>
                  <a:lnTo>
                    <a:pt x="1494" y="2018"/>
                  </a:lnTo>
                  <a:cubicBezTo>
                    <a:pt x="1811" y="2018"/>
                    <a:pt x="2071" y="1759"/>
                    <a:pt x="2071" y="1442"/>
                  </a:cubicBezTo>
                  <a:lnTo>
                    <a:pt x="2071" y="1033"/>
                  </a:lnTo>
                  <a:cubicBezTo>
                    <a:pt x="2071" y="462"/>
                    <a:pt x="1610" y="0"/>
                    <a:pt x="103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45"/>
            <p:cNvSpPr/>
            <p:nvPr/>
          </p:nvSpPr>
          <p:spPr>
            <a:xfrm>
              <a:off x="2355451" y="2989258"/>
              <a:ext cx="40527" cy="52857"/>
            </a:xfrm>
            <a:custGeom>
              <a:avLst/>
              <a:gdLst/>
              <a:ahLst/>
              <a:cxnLst/>
              <a:rect l="l" t="t" r="r" b="b"/>
              <a:pathLst>
                <a:path w="1548" h="2019" extrusionOk="0">
                  <a:moveTo>
                    <a:pt x="515" y="0"/>
                  </a:moveTo>
                  <a:cubicBezTo>
                    <a:pt x="332" y="0"/>
                    <a:pt x="155" y="48"/>
                    <a:pt x="1" y="140"/>
                  </a:cubicBezTo>
                  <a:cubicBezTo>
                    <a:pt x="318" y="322"/>
                    <a:pt x="515" y="663"/>
                    <a:pt x="515" y="1033"/>
                  </a:cubicBezTo>
                  <a:lnTo>
                    <a:pt x="515" y="1442"/>
                  </a:lnTo>
                  <a:cubicBezTo>
                    <a:pt x="515" y="1735"/>
                    <a:pt x="294" y="1984"/>
                    <a:pt x="1" y="2013"/>
                  </a:cubicBezTo>
                  <a:cubicBezTo>
                    <a:pt x="20" y="2018"/>
                    <a:pt x="39" y="2018"/>
                    <a:pt x="59" y="2018"/>
                  </a:cubicBezTo>
                  <a:lnTo>
                    <a:pt x="971" y="2018"/>
                  </a:lnTo>
                  <a:cubicBezTo>
                    <a:pt x="1288" y="2018"/>
                    <a:pt x="1548" y="1759"/>
                    <a:pt x="1548" y="1442"/>
                  </a:cubicBezTo>
                  <a:lnTo>
                    <a:pt x="1548" y="1033"/>
                  </a:lnTo>
                  <a:cubicBezTo>
                    <a:pt x="1548" y="462"/>
                    <a:pt x="1087" y="0"/>
                    <a:pt x="51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45"/>
            <p:cNvSpPr/>
            <p:nvPr/>
          </p:nvSpPr>
          <p:spPr>
            <a:xfrm>
              <a:off x="2261386" y="3058687"/>
              <a:ext cx="33982" cy="124538"/>
            </a:xfrm>
            <a:custGeom>
              <a:avLst/>
              <a:gdLst/>
              <a:ahLst/>
              <a:cxnLst/>
              <a:rect l="l" t="t" r="r" b="b"/>
              <a:pathLst>
                <a:path w="1298" h="4757" extrusionOk="0">
                  <a:moveTo>
                    <a:pt x="0" y="0"/>
                  </a:moveTo>
                  <a:lnTo>
                    <a:pt x="0" y="4756"/>
                  </a:lnTo>
                  <a:lnTo>
                    <a:pt x="721" y="4756"/>
                  </a:lnTo>
                  <a:cubicBezTo>
                    <a:pt x="1043" y="4756"/>
                    <a:pt x="1298" y="4497"/>
                    <a:pt x="1298" y="4180"/>
                  </a:cubicBezTo>
                  <a:lnTo>
                    <a:pt x="1298" y="577"/>
                  </a:lnTo>
                  <a:cubicBezTo>
                    <a:pt x="1298" y="260"/>
                    <a:pt x="1043" y="0"/>
                    <a:pt x="72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45"/>
            <p:cNvSpPr/>
            <p:nvPr/>
          </p:nvSpPr>
          <p:spPr>
            <a:xfrm>
              <a:off x="2263271" y="3058687"/>
              <a:ext cx="32097" cy="124538"/>
            </a:xfrm>
            <a:custGeom>
              <a:avLst/>
              <a:gdLst/>
              <a:ahLst/>
              <a:cxnLst/>
              <a:rect l="l" t="t" r="r" b="b"/>
              <a:pathLst>
                <a:path w="1226" h="4757" extrusionOk="0">
                  <a:moveTo>
                    <a:pt x="1" y="0"/>
                  </a:moveTo>
                  <a:cubicBezTo>
                    <a:pt x="322" y="0"/>
                    <a:pt x="577" y="260"/>
                    <a:pt x="577" y="577"/>
                  </a:cubicBezTo>
                  <a:lnTo>
                    <a:pt x="577" y="4180"/>
                  </a:lnTo>
                  <a:cubicBezTo>
                    <a:pt x="577" y="4502"/>
                    <a:pt x="322" y="4756"/>
                    <a:pt x="1" y="4756"/>
                  </a:cubicBezTo>
                  <a:lnTo>
                    <a:pt x="649" y="4756"/>
                  </a:lnTo>
                  <a:cubicBezTo>
                    <a:pt x="971" y="4756"/>
                    <a:pt x="1226" y="4502"/>
                    <a:pt x="1226" y="4180"/>
                  </a:cubicBezTo>
                  <a:lnTo>
                    <a:pt x="1226" y="577"/>
                  </a:lnTo>
                  <a:cubicBezTo>
                    <a:pt x="1226" y="260"/>
                    <a:pt x="971" y="0"/>
                    <a:pt x="64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45"/>
            <p:cNvSpPr/>
            <p:nvPr/>
          </p:nvSpPr>
          <p:spPr>
            <a:xfrm>
              <a:off x="2442500" y="3058687"/>
              <a:ext cx="33982" cy="124538"/>
            </a:xfrm>
            <a:custGeom>
              <a:avLst/>
              <a:gdLst/>
              <a:ahLst/>
              <a:cxnLst/>
              <a:rect l="l" t="t" r="r" b="b"/>
              <a:pathLst>
                <a:path w="1298" h="4757" extrusionOk="0">
                  <a:moveTo>
                    <a:pt x="577" y="0"/>
                  </a:moveTo>
                  <a:cubicBezTo>
                    <a:pt x="260" y="0"/>
                    <a:pt x="0" y="260"/>
                    <a:pt x="0" y="577"/>
                  </a:cubicBezTo>
                  <a:lnTo>
                    <a:pt x="0" y="4180"/>
                  </a:lnTo>
                  <a:cubicBezTo>
                    <a:pt x="0" y="4497"/>
                    <a:pt x="260" y="4756"/>
                    <a:pt x="577" y="4756"/>
                  </a:cubicBezTo>
                  <a:lnTo>
                    <a:pt x="1297" y="4756"/>
                  </a:lnTo>
                  <a:lnTo>
                    <a:pt x="129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45"/>
            <p:cNvSpPr/>
            <p:nvPr/>
          </p:nvSpPr>
          <p:spPr>
            <a:xfrm>
              <a:off x="2459464" y="3058687"/>
              <a:ext cx="17017" cy="124538"/>
            </a:xfrm>
            <a:custGeom>
              <a:avLst/>
              <a:gdLst/>
              <a:ahLst/>
              <a:cxnLst/>
              <a:rect l="l" t="t" r="r" b="b"/>
              <a:pathLst>
                <a:path w="650" h="4757" extrusionOk="0">
                  <a:moveTo>
                    <a:pt x="1" y="0"/>
                  </a:moveTo>
                  <a:lnTo>
                    <a:pt x="1" y="4756"/>
                  </a:lnTo>
                  <a:lnTo>
                    <a:pt x="649" y="4756"/>
                  </a:lnTo>
                  <a:lnTo>
                    <a:pt x="64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45"/>
            <p:cNvSpPr/>
            <p:nvPr/>
          </p:nvSpPr>
          <p:spPr>
            <a:xfrm>
              <a:off x="2255731" y="2927892"/>
              <a:ext cx="226405" cy="386260"/>
            </a:xfrm>
            <a:custGeom>
              <a:avLst/>
              <a:gdLst/>
              <a:ahLst/>
              <a:cxnLst/>
              <a:rect l="l" t="t" r="r" b="b"/>
              <a:pathLst>
                <a:path w="8648" h="14754" extrusionOk="0">
                  <a:moveTo>
                    <a:pt x="4324" y="2561"/>
                  </a:moveTo>
                  <a:cubicBezTo>
                    <a:pt x="4771" y="2561"/>
                    <a:pt x="5136" y="2926"/>
                    <a:pt x="5141" y="3377"/>
                  </a:cubicBezTo>
                  <a:lnTo>
                    <a:pt x="5141" y="3786"/>
                  </a:lnTo>
                  <a:cubicBezTo>
                    <a:pt x="5141" y="3983"/>
                    <a:pt x="4982" y="4146"/>
                    <a:pt x="4780" y="4146"/>
                  </a:cubicBezTo>
                  <a:lnTo>
                    <a:pt x="3868" y="4146"/>
                  </a:lnTo>
                  <a:cubicBezTo>
                    <a:pt x="3666" y="4146"/>
                    <a:pt x="3507" y="3983"/>
                    <a:pt x="3507" y="3786"/>
                  </a:cubicBezTo>
                  <a:lnTo>
                    <a:pt x="3507" y="3377"/>
                  </a:lnTo>
                  <a:cubicBezTo>
                    <a:pt x="3507" y="2926"/>
                    <a:pt x="3872" y="2561"/>
                    <a:pt x="4324" y="2561"/>
                  </a:cubicBezTo>
                  <a:close/>
                  <a:moveTo>
                    <a:pt x="5121" y="13600"/>
                  </a:moveTo>
                  <a:lnTo>
                    <a:pt x="5126" y="13961"/>
                  </a:lnTo>
                  <a:cubicBezTo>
                    <a:pt x="5126" y="14158"/>
                    <a:pt x="4963" y="14321"/>
                    <a:pt x="4766" y="14321"/>
                  </a:cubicBezTo>
                  <a:lnTo>
                    <a:pt x="3848" y="14321"/>
                  </a:lnTo>
                  <a:cubicBezTo>
                    <a:pt x="3651" y="14321"/>
                    <a:pt x="3488" y="14158"/>
                    <a:pt x="3488" y="13961"/>
                  </a:cubicBezTo>
                  <a:lnTo>
                    <a:pt x="3488" y="13600"/>
                  </a:lnTo>
                  <a:close/>
                  <a:moveTo>
                    <a:pt x="3387" y="0"/>
                  </a:moveTo>
                  <a:cubicBezTo>
                    <a:pt x="1518" y="0"/>
                    <a:pt x="0" y="1518"/>
                    <a:pt x="0" y="3387"/>
                  </a:cubicBezTo>
                  <a:lnTo>
                    <a:pt x="0" y="3613"/>
                  </a:lnTo>
                  <a:cubicBezTo>
                    <a:pt x="0" y="3757"/>
                    <a:pt x="108" y="3829"/>
                    <a:pt x="216" y="3829"/>
                  </a:cubicBezTo>
                  <a:cubicBezTo>
                    <a:pt x="325" y="3829"/>
                    <a:pt x="433" y="3757"/>
                    <a:pt x="433" y="3613"/>
                  </a:cubicBezTo>
                  <a:lnTo>
                    <a:pt x="433" y="3387"/>
                  </a:lnTo>
                  <a:cubicBezTo>
                    <a:pt x="433" y="1754"/>
                    <a:pt x="1754" y="432"/>
                    <a:pt x="3387" y="432"/>
                  </a:cubicBezTo>
                  <a:lnTo>
                    <a:pt x="4108" y="432"/>
                  </a:lnTo>
                  <a:lnTo>
                    <a:pt x="4108" y="2147"/>
                  </a:lnTo>
                  <a:cubicBezTo>
                    <a:pt x="3507" y="2248"/>
                    <a:pt x="3070" y="2767"/>
                    <a:pt x="3070" y="3377"/>
                  </a:cubicBezTo>
                  <a:lnTo>
                    <a:pt x="3070" y="3786"/>
                  </a:lnTo>
                  <a:cubicBezTo>
                    <a:pt x="3070" y="4223"/>
                    <a:pt x="3426" y="4578"/>
                    <a:pt x="3863" y="4578"/>
                  </a:cubicBezTo>
                  <a:lnTo>
                    <a:pt x="4776" y="4578"/>
                  </a:lnTo>
                  <a:cubicBezTo>
                    <a:pt x="5213" y="4578"/>
                    <a:pt x="5568" y="4223"/>
                    <a:pt x="5568" y="3786"/>
                  </a:cubicBezTo>
                  <a:lnTo>
                    <a:pt x="5568" y="3377"/>
                  </a:lnTo>
                  <a:cubicBezTo>
                    <a:pt x="5568" y="2772"/>
                    <a:pt x="5136" y="2253"/>
                    <a:pt x="4540" y="2147"/>
                  </a:cubicBezTo>
                  <a:lnTo>
                    <a:pt x="4540" y="432"/>
                  </a:lnTo>
                  <a:lnTo>
                    <a:pt x="5261" y="432"/>
                  </a:lnTo>
                  <a:cubicBezTo>
                    <a:pt x="6889" y="432"/>
                    <a:pt x="8210" y="1754"/>
                    <a:pt x="8215" y="3387"/>
                  </a:cubicBezTo>
                  <a:lnTo>
                    <a:pt x="8215" y="4780"/>
                  </a:lnTo>
                  <a:lnTo>
                    <a:pt x="7711" y="4780"/>
                  </a:lnTo>
                  <a:cubicBezTo>
                    <a:pt x="7274" y="4780"/>
                    <a:pt x="6918" y="5136"/>
                    <a:pt x="6918" y="5573"/>
                  </a:cubicBezTo>
                  <a:lnTo>
                    <a:pt x="6918" y="5832"/>
                  </a:lnTo>
                  <a:cubicBezTo>
                    <a:pt x="6918" y="5976"/>
                    <a:pt x="7026" y="6048"/>
                    <a:pt x="7134" y="6048"/>
                  </a:cubicBezTo>
                  <a:cubicBezTo>
                    <a:pt x="7242" y="6048"/>
                    <a:pt x="7351" y="5976"/>
                    <a:pt x="7351" y="5832"/>
                  </a:cubicBezTo>
                  <a:lnTo>
                    <a:pt x="7351" y="5573"/>
                  </a:lnTo>
                  <a:cubicBezTo>
                    <a:pt x="7351" y="5376"/>
                    <a:pt x="7509" y="5212"/>
                    <a:pt x="7711" y="5212"/>
                  </a:cubicBezTo>
                  <a:lnTo>
                    <a:pt x="8215" y="5212"/>
                  </a:lnTo>
                  <a:lnTo>
                    <a:pt x="8215" y="9536"/>
                  </a:lnTo>
                  <a:lnTo>
                    <a:pt x="7711" y="9536"/>
                  </a:lnTo>
                  <a:cubicBezTo>
                    <a:pt x="7509" y="9536"/>
                    <a:pt x="7351" y="9378"/>
                    <a:pt x="7351" y="9176"/>
                  </a:cubicBezTo>
                  <a:lnTo>
                    <a:pt x="7351" y="6841"/>
                  </a:lnTo>
                  <a:cubicBezTo>
                    <a:pt x="7351" y="6697"/>
                    <a:pt x="7242" y="6625"/>
                    <a:pt x="7134" y="6625"/>
                  </a:cubicBezTo>
                  <a:cubicBezTo>
                    <a:pt x="7026" y="6625"/>
                    <a:pt x="6918" y="6697"/>
                    <a:pt x="6918" y="6841"/>
                  </a:cubicBezTo>
                  <a:lnTo>
                    <a:pt x="6918" y="9176"/>
                  </a:lnTo>
                  <a:cubicBezTo>
                    <a:pt x="6918" y="9613"/>
                    <a:pt x="7274" y="9968"/>
                    <a:pt x="7711" y="9968"/>
                  </a:cubicBezTo>
                  <a:lnTo>
                    <a:pt x="8215" y="9968"/>
                  </a:lnTo>
                  <a:lnTo>
                    <a:pt x="8215" y="10795"/>
                  </a:lnTo>
                  <a:cubicBezTo>
                    <a:pt x="8215" y="12106"/>
                    <a:pt x="7149" y="13168"/>
                    <a:pt x="5837" y="13168"/>
                  </a:cubicBezTo>
                  <a:lnTo>
                    <a:pt x="2811" y="13168"/>
                  </a:lnTo>
                  <a:cubicBezTo>
                    <a:pt x="1499" y="13168"/>
                    <a:pt x="437" y="12106"/>
                    <a:pt x="433" y="10795"/>
                  </a:cubicBezTo>
                  <a:lnTo>
                    <a:pt x="433" y="9968"/>
                  </a:lnTo>
                  <a:lnTo>
                    <a:pt x="937" y="9968"/>
                  </a:lnTo>
                  <a:cubicBezTo>
                    <a:pt x="1374" y="9968"/>
                    <a:pt x="1730" y="9613"/>
                    <a:pt x="1730" y="9176"/>
                  </a:cubicBezTo>
                  <a:lnTo>
                    <a:pt x="1730" y="8936"/>
                  </a:lnTo>
                  <a:cubicBezTo>
                    <a:pt x="1730" y="8791"/>
                    <a:pt x="1622" y="8719"/>
                    <a:pt x="1514" y="8719"/>
                  </a:cubicBezTo>
                  <a:cubicBezTo>
                    <a:pt x="1406" y="8719"/>
                    <a:pt x="1297" y="8791"/>
                    <a:pt x="1297" y="8936"/>
                  </a:cubicBezTo>
                  <a:lnTo>
                    <a:pt x="1297" y="9176"/>
                  </a:lnTo>
                  <a:cubicBezTo>
                    <a:pt x="1297" y="9378"/>
                    <a:pt x="1139" y="9536"/>
                    <a:pt x="937" y="9536"/>
                  </a:cubicBezTo>
                  <a:lnTo>
                    <a:pt x="433" y="9536"/>
                  </a:lnTo>
                  <a:lnTo>
                    <a:pt x="433" y="5212"/>
                  </a:lnTo>
                  <a:lnTo>
                    <a:pt x="937" y="5212"/>
                  </a:lnTo>
                  <a:cubicBezTo>
                    <a:pt x="1139" y="5212"/>
                    <a:pt x="1297" y="5376"/>
                    <a:pt x="1297" y="5573"/>
                  </a:cubicBezTo>
                  <a:lnTo>
                    <a:pt x="1297" y="7932"/>
                  </a:lnTo>
                  <a:cubicBezTo>
                    <a:pt x="1297" y="8073"/>
                    <a:pt x="1406" y="8144"/>
                    <a:pt x="1514" y="8144"/>
                  </a:cubicBezTo>
                  <a:cubicBezTo>
                    <a:pt x="1622" y="8144"/>
                    <a:pt x="1730" y="8073"/>
                    <a:pt x="1730" y="7932"/>
                  </a:cubicBezTo>
                  <a:lnTo>
                    <a:pt x="1730" y="5573"/>
                  </a:lnTo>
                  <a:cubicBezTo>
                    <a:pt x="1730" y="5136"/>
                    <a:pt x="1374" y="4780"/>
                    <a:pt x="937" y="4780"/>
                  </a:cubicBezTo>
                  <a:lnTo>
                    <a:pt x="433" y="4780"/>
                  </a:lnTo>
                  <a:lnTo>
                    <a:pt x="433" y="4622"/>
                  </a:lnTo>
                  <a:cubicBezTo>
                    <a:pt x="433" y="4477"/>
                    <a:pt x="325" y="4405"/>
                    <a:pt x="216" y="4405"/>
                  </a:cubicBezTo>
                  <a:cubicBezTo>
                    <a:pt x="108" y="4405"/>
                    <a:pt x="0" y="4477"/>
                    <a:pt x="0" y="4622"/>
                  </a:cubicBezTo>
                  <a:lnTo>
                    <a:pt x="0" y="10795"/>
                  </a:lnTo>
                  <a:cubicBezTo>
                    <a:pt x="5" y="12342"/>
                    <a:pt x="1259" y="13600"/>
                    <a:pt x="2811" y="13600"/>
                  </a:cubicBezTo>
                  <a:lnTo>
                    <a:pt x="3056" y="13600"/>
                  </a:lnTo>
                  <a:lnTo>
                    <a:pt x="3056" y="13961"/>
                  </a:lnTo>
                  <a:cubicBezTo>
                    <a:pt x="3056" y="14398"/>
                    <a:pt x="3411" y="14753"/>
                    <a:pt x="3848" y="14753"/>
                  </a:cubicBezTo>
                  <a:lnTo>
                    <a:pt x="4761" y="14753"/>
                  </a:lnTo>
                  <a:cubicBezTo>
                    <a:pt x="5198" y="14753"/>
                    <a:pt x="5554" y="14398"/>
                    <a:pt x="5554" y="13961"/>
                  </a:cubicBezTo>
                  <a:lnTo>
                    <a:pt x="5554" y="13600"/>
                  </a:lnTo>
                  <a:lnTo>
                    <a:pt x="5837" y="13600"/>
                  </a:lnTo>
                  <a:cubicBezTo>
                    <a:pt x="7389" y="13600"/>
                    <a:pt x="8648" y="12342"/>
                    <a:pt x="8648" y="10795"/>
                  </a:cubicBezTo>
                  <a:lnTo>
                    <a:pt x="8648" y="3387"/>
                  </a:lnTo>
                  <a:cubicBezTo>
                    <a:pt x="8648" y="1518"/>
                    <a:pt x="7130" y="0"/>
                    <a:pt x="526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5" name="Google Shape;1675;p45"/>
          <p:cNvGrpSpPr/>
          <p:nvPr/>
        </p:nvGrpSpPr>
        <p:grpSpPr>
          <a:xfrm>
            <a:off x="2209576" y="2236748"/>
            <a:ext cx="307641" cy="346571"/>
            <a:chOff x="2209576" y="2442148"/>
            <a:chExt cx="307641" cy="346571"/>
          </a:xfrm>
        </p:grpSpPr>
        <p:sp>
          <p:nvSpPr>
            <p:cNvPr id="1676" name="Google Shape;1676;p45"/>
            <p:cNvSpPr/>
            <p:nvPr/>
          </p:nvSpPr>
          <p:spPr>
            <a:xfrm>
              <a:off x="2213084" y="2643001"/>
              <a:ext cx="300494" cy="15629"/>
            </a:xfrm>
            <a:custGeom>
              <a:avLst/>
              <a:gdLst/>
              <a:ahLst/>
              <a:cxnLst/>
              <a:rect l="l" t="t" r="r" b="b"/>
              <a:pathLst>
                <a:path w="11478" h="597" extrusionOk="0">
                  <a:moveTo>
                    <a:pt x="356" y="1"/>
                  </a:moveTo>
                  <a:cubicBezTo>
                    <a:pt x="1" y="39"/>
                    <a:pt x="1" y="558"/>
                    <a:pt x="356" y="597"/>
                  </a:cubicBezTo>
                  <a:lnTo>
                    <a:pt x="11122" y="597"/>
                  </a:lnTo>
                  <a:cubicBezTo>
                    <a:pt x="11478" y="558"/>
                    <a:pt x="11478" y="39"/>
                    <a:pt x="1112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7" name="Google Shape;1677;p45"/>
            <p:cNvSpPr/>
            <p:nvPr/>
          </p:nvSpPr>
          <p:spPr>
            <a:xfrm>
              <a:off x="2234342" y="2506682"/>
              <a:ext cx="135351" cy="253606"/>
            </a:xfrm>
            <a:custGeom>
              <a:avLst/>
              <a:gdLst/>
              <a:ahLst/>
              <a:cxnLst/>
              <a:rect l="l" t="t" r="r" b="b"/>
              <a:pathLst>
                <a:path w="5170" h="9687" extrusionOk="0">
                  <a:moveTo>
                    <a:pt x="3714" y="0"/>
                  </a:moveTo>
                  <a:lnTo>
                    <a:pt x="712" y="5852"/>
                  </a:lnTo>
                  <a:cubicBezTo>
                    <a:pt x="198" y="6851"/>
                    <a:pt x="1" y="7985"/>
                    <a:pt x="145" y="9099"/>
                  </a:cubicBezTo>
                  <a:cubicBezTo>
                    <a:pt x="159" y="9224"/>
                    <a:pt x="241" y="9330"/>
                    <a:pt x="356" y="9378"/>
                  </a:cubicBezTo>
                  <a:lnTo>
                    <a:pt x="1067" y="9661"/>
                  </a:lnTo>
                  <a:cubicBezTo>
                    <a:pt x="1110" y="9679"/>
                    <a:pt x="1154" y="9687"/>
                    <a:pt x="1197" y="9687"/>
                  </a:cubicBezTo>
                  <a:cubicBezTo>
                    <a:pt x="1332" y="9687"/>
                    <a:pt x="1459" y="9605"/>
                    <a:pt x="1514" y="9474"/>
                  </a:cubicBezTo>
                  <a:lnTo>
                    <a:pt x="5170" y="587"/>
                  </a:lnTo>
                  <a:lnTo>
                    <a:pt x="371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45"/>
            <p:cNvSpPr/>
            <p:nvPr/>
          </p:nvSpPr>
          <p:spPr>
            <a:xfrm>
              <a:off x="2255234" y="2506682"/>
              <a:ext cx="114459" cy="253606"/>
            </a:xfrm>
            <a:custGeom>
              <a:avLst/>
              <a:gdLst/>
              <a:ahLst/>
              <a:cxnLst/>
              <a:rect l="l" t="t" r="r" b="b"/>
              <a:pathLst>
                <a:path w="4372" h="9687" extrusionOk="0">
                  <a:moveTo>
                    <a:pt x="2916" y="0"/>
                  </a:moveTo>
                  <a:lnTo>
                    <a:pt x="2316" y="1173"/>
                  </a:lnTo>
                  <a:cubicBezTo>
                    <a:pt x="2407" y="1336"/>
                    <a:pt x="2513" y="1485"/>
                    <a:pt x="2642" y="1615"/>
                  </a:cubicBezTo>
                  <a:cubicBezTo>
                    <a:pt x="2911" y="1898"/>
                    <a:pt x="2993" y="2311"/>
                    <a:pt x="2844" y="2671"/>
                  </a:cubicBezTo>
                  <a:lnTo>
                    <a:pt x="48" y="9474"/>
                  </a:lnTo>
                  <a:cubicBezTo>
                    <a:pt x="34" y="9503"/>
                    <a:pt x="19" y="9532"/>
                    <a:pt x="0" y="9556"/>
                  </a:cubicBezTo>
                  <a:lnTo>
                    <a:pt x="269" y="9661"/>
                  </a:lnTo>
                  <a:cubicBezTo>
                    <a:pt x="312" y="9679"/>
                    <a:pt x="356" y="9687"/>
                    <a:pt x="399" y="9687"/>
                  </a:cubicBezTo>
                  <a:cubicBezTo>
                    <a:pt x="535" y="9687"/>
                    <a:pt x="662" y="9605"/>
                    <a:pt x="721" y="9474"/>
                  </a:cubicBezTo>
                  <a:lnTo>
                    <a:pt x="4372" y="587"/>
                  </a:lnTo>
                  <a:lnTo>
                    <a:pt x="291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45"/>
            <p:cNvSpPr/>
            <p:nvPr/>
          </p:nvSpPr>
          <p:spPr>
            <a:xfrm>
              <a:off x="2243767" y="2752695"/>
              <a:ext cx="20525" cy="30945"/>
            </a:xfrm>
            <a:custGeom>
              <a:avLst/>
              <a:gdLst/>
              <a:ahLst/>
              <a:cxnLst/>
              <a:rect l="l" t="t" r="r" b="b"/>
              <a:pathLst>
                <a:path w="784" h="1182" extrusionOk="0">
                  <a:moveTo>
                    <a:pt x="54" y="0"/>
                  </a:moveTo>
                  <a:lnTo>
                    <a:pt x="1" y="1182"/>
                  </a:lnTo>
                  <a:lnTo>
                    <a:pt x="784" y="298"/>
                  </a:lnTo>
                  <a:lnTo>
                    <a:pt x="5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45"/>
            <p:cNvSpPr/>
            <p:nvPr/>
          </p:nvSpPr>
          <p:spPr>
            <a:xfrm>
              <a:off x="2356970" y="2506682"/>
              <a:ext cx="135351" cy="253606"/>
            </a:xfrm>
            <a:custGeom>
              <a:avLst/>
              <a:gdLst/>
              <a:ahLst/>
              <a:cxnLst/>
              <a:rect l="l" t="t" r="r" b="b"/>
              <a:pathLst>
                <a:path w="5170" h="9687" extrusionOk="0">
                  <a:moveTo>
                    <a:pt x="1456" y="0"/>
                  </a:moveTo>
                  <a:lnTo>
                    <a:pt x="1" y="587"/>
                  </a:lnTo>
                  <a:lnTo>
                    <a:pt x="3656" y="9474"/>
                  </a:lnTo>
                  <a:cubicBezTo>
                    <a:pt x="3711" y="9605"/>
                    <a:pt x="3838" y="9687"/>
                    <a:pt x="3974" y="9687"/>
                  </a:cubicBezTo>
                  <a:cubicBezTo>
                    <a:pt x="4017" y="9687"/>
                    <a:pt x="4061" y="9679"/>
                    <a:pt x="4103" y="9661"/>
                  </a:cubicBezTo>
                  <a:lnTo>
                    <a:pt x="4814" y="9378"/>
                  </a:lnTo>
                  <a:cubicBezTo>
                    <a:pt x="4930" y="9330"/>
                    <a:pt x="5011" y="9224"/>
                    <a:pt x="5026" y="9099"/>
                  </a:cubicBezTo>
                  <a:cubicBezTo>
                    <a:pt x="5170" y="7985"/>
                    <a:pt x="4973" y="6851"/>
                    <a:pt x="4459" y="5852"/>
                  </a:cubicBezTo>
                  <a:lnTo>
                    <a:pt x="145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45"/>
            <p:cNvSpPr/>
            <p:nvPr/>
          </p:nvSpPr>
          <p:spPr>
            <a:xfrm>
              <a:off x="2356970" y="2506682"/>
              <a:ext cx="135351" cy="248553"/>
            </a:xfrm>
            <a:custGeom>
              <a:avLst/>
              <a:gdLst/>
              <a:ahLst/>
              <a:cxnLst/>
              <a:rect l="l" t="t" r="r" b="b"/>
              <a:pathLst>
                <a:path w="5170" h="9494" extrusionOk="0">
                  <a:moveTo>
                    <a:pt x="1456" y="0"/>
                  </a:moveTo>
                  <a:lnTo>
                    <a:pt x="1" y="587"/>
                  </a:lnTo>
                  <a:lnTo>
                    <a:pt x="111" y="846"/>
                  </a:lnTo>
                  <a:lnTo>
                    <a:pt x="668" y="2205"/>
                  </a:lnTo>
                  <a:cubicBezTo>
                    <a:pt x="760" y="2186"/>
                    <a:pt x="856" y="2157"/>
                    <a:pt x="947" y="2124"/>
                  </a:cubicBezTo>
                  <a:cubicBezTo>
                    <a:pt x="1039" y="2092"/>
                    <a:pt x="1134" y="2077"/>
                    <a:pt x="1227" y="2077"/>
                  </a:cubicBezTo>
                  <a:cubicBezTo>
                    <a:pt x="1542" y="2077"/>
                    <a:pt x="1841" y="2250"/>
                    <a:pt x="1989" y="2547"/>
                  </a:cubicBezTo>
                  <a:lnTo>
                    <a:pt x="3950" y="6366"/>
                  </a:lnTo>
                  <a:cubicBezTo>
                    <a:pt x="4444" y="7327"/>
                    <a:pt x="4646" y="8417"/>
                    <a:pt x="4531" y="9493"/>
                  </a:cubicBezTo>
                  <a:lnTo>
                    <a:pt x="4853" y="9363"/>
                  </a:lnTo>
                  <a:cubicBezTo>
                    <a:pt x="4958" y="9320"/>
                    <a:pt x="5026" y="9219"/>
                    <a:pt x="5026" y="9104"/>
                  </a:cubicBezTo>
                  <a:cubicBezTo>
                    <a:pt x="5170" y="7985"/>
                    <a:pt x="4973" y="6851"/>
                    <a:pt x="4459" y="5852"/>
                  </a:cubicBezTo>
                  <a:lnTo>
                    <a:pt x="2057" y="1173"/>
                  </a:lnTo>
                  <a:lnTo>
                    <a:pt x="145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45"/>
            <p:cNvSpPr/>
            <p:nvPr/>
          </p:nvSpPr>
          <p:spPr>
            <a:xfrm>
              <a:off x="2462370" y="2752695"/>
              <a:ext cx="20525" cy="30945"/>
            </a:xfrm>
            <a:custGeom>
              <a:avLst/>
              <a:gdLst/>
              <a:ahLst/>
              <a:cxnLst/>
              <a:rect l="l" t="t" r="r" b="b"/>
              <a:pathLst>
                <a:path w="784" h="1182" extrusionOk="0">
                  <a:moveTo>
                    <a:pt x="731" y="0"/>
                  </a:moveTo>
                  <a:lnTo>
                    <a:pt x="0" y="298"/>
                  </a:lnTo>
                  <a:lnTo>
                    <a:pt x="783" y="1182"/>
                  </a:lnTo>
                  <a:lnTo>
                    <a:pt x="73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45"/>
            <p:cNvSpPr/>
            <p:nvPr/>
          </p:nvSpPr>
          <p:spPr>
            <a:xfrm>
              <a:off x="2346419" y="2447201"/>
              <a:ext cx="33851" cy="30840"/>
            </a:xfrm>
            <a:custGeom>
              <a:avLst/>
              <a:gdLst/>
              <a:ahLst/>
              <a:cxnLst/>
              <a:rect l="l" t="t" r="r" b="b"/>
              <a:pathLst>
                <a:path w="1293" h="1178" extrusionOk="0">
                  <a:moveTo>
                    <a:pt x="370" y="0"/>
                  </a:moveTo>
                  <a:cubicBezTo>
                    <a:pt x="163" y="0"/>
                    <a:pt x="0" y="163"/>
                    <a:pt x="0" y="370"/>
                  </a:cubicBezTo>
                  <a:lnTo>
                    <a:pt x="0" y="1177"/>
                  </a:lnTo>
                  <a:lnTo>
                    <a:pt x="1292" y="1177"/>
                  </a:lnTo>
                  <a:lnTo>
                    <a:pt x="1292" y="370"/>
                  </a:lnTo>
                  <a:cubicBezTo>
                    <a:pt x="1292" y="163"/>
                    <a:pt x="1129" y="0"/>
                    <a:pt x="92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45"/>
            <p:cNvSpPr/>
            <p:nvPr/>
          </p:nvSpPr>
          <p:spPr>
            <a:xfrm>
              <a:off x="2311181" y="2472334"/>
              <a:ext cx="91211" cy="78043"/>
            </a:xfrm>
            <a:custGeom>
              <a:avLst/>
              <a:gdLst/>
              <a:ahLst/>
              <a:cxnLst/>
              <a:rect l="l" t="t" r="r" b="b"/>
              <a:pathLst>
                <a:path w="3484" h="2981" extrusionOk="0">
                  <a:moveTo>
                    <a:pt x="1995" y="1"/>
                  </a:moveTo>
                  <a:cubicBezTo>
                    <a:pt x="669" y="1"/>
                    <a:pt x="1" y="1601"/>
                    <a:pt x="943" y="2542"/>
                  </a:cubicBezTo>
                  <a:cubicBezTo>
                    <a:pt x="1245" y="2845"/>
                    <a:pt x="1618" y="2981"/>
                    <a:pt x="1984" y="2981"/>
                  </a:cubicBezTo>
                  <a:cubicBezTo>
                    <a:pt x="2749" y="2981"/>
                    <a:pt x="3484" y="2387"/>
                    <a:pt x="3484" y="1490"/>
                  </a:cubicBezTo>
                  <a:cubicBezTo>
                    <a:pt x="3479" y="664"/>
                    <a:pt x="2816" y="1"/>
                    <a:pt x="199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45"/>
            <p:cNvSpPr/>
            <p:nvPr/>
          </p:nvSpPr>
          <p:spPr>
            <a:xfrm>
              <a:off x="2353959" y="2472334"/>
              <a:ext cx="51077" cy="77964"/>
            </a:xfrm>
            <a:custGeom>
              <a:avLst/>
              <a:gdLst/>
              <a:ahLst/>
              <a:cxnLst/>
              <a:rect l="l" t="t" r="r" b="b"/>
              <a:pathLst>
                <a:path w="1951" h="2978" extrusionOk="0">
                  <a:moveTo>
                    <a:pt x="369" y="1"/>
                  </a:moveTo>
                  <a:cubicBezTo>
                    <a:pt x="366" y="1"/>
                    <a:pt x="363" y="1"/>
                    <a:pt x="361" y="1"/>
                  </a:cubicBezTo>
                  <a:cubicBezTo>
                    <a:pt x="236" y="1"/>
                    <a:pt x="116" y="15"/>
                    <a:pt x="0" y="44"/>
                  </a:cubicBezTo>
                  <a:cubicBezTo>
                    <a:pt x="663" y="207"/>
                    <a:pt x="1124" y="803"/>
                    <a:pt x="1124" y="1485"/>
                  </a:cubicBezTo>
                  <a:cubicBezTo>
                    <a:pt x="1124" y="2172"/>
                    <a:pt x="663" y="2768"/>
                    <a:pt x="0" y="2931"/>
                  </a:cubicBezTo>
                  <a:cubicBezTo>
                    <a:pt x="123" y="2963"/>
                    <a:pt x="245" y="2978"/>
                    <a:pt x="366" y="2978"/>
                  </a:cubicBezTo>
                  <a:cubicBezTo>
                    <a:pt x="1095" y="2978"/>
                    <a:pt x="1745" y="2431"/>
                    <a:pt x="1840" y="1668"/>
                  </a:cubicBezTo>
                  <a:cubicBezTo>
                    <a:pt x="1950" y="782"/>
                    <a:pt x="1258" y="1"/>
                    <a:pt x="3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45"/>
            <p:cNvSpPr/>
            <p:nvPr/>
          </p:nvSpPr>
          <p:spPr>
            <a:xfrm>
              <a:off x="2343146" y="2496236"/>
              <a:ext cx="35238" cy="30159"/>
            </a:xfrm>
            <a:custGeom>
              <a:avLst/>
              <a:gdLst/>
              <a:ahLst/>
              <a:cxnLst/>
              <a:rect l="l" t="t" r="r" b="b"/>
              <a:pathLst>
                <a:path w="1346" h="1152" extrusionOk="0">
                  <a:moveTo>
                    <a:pt x="769" y="1"/>
                  </a:moveTo>
                  <a:cubicBezTo>
                    <a:pt x="260" y="1"/>
                    <a:pt x="0" y="620"/>
                    <a:pt x="365" y="981"/>
                  </a:cubicBezTo>
                  <a:cubicBezTo>
                    <a:pt x="482" y="1099"/>
                    <a:pt x="626" y="1152"/>
                    <a:pt x="767" y="1152"/>
                  </a:cubicBezTo>
                  <a:cubicBezTo>
                    <a:pt x="1062" y="1152"/>
                    <a:pt x="1345" y="922"/>
                    <a:pt x="1345" y="577"/>
                  </a:cubicBezTo>
                  <a:cubicBezTo>
                    <a:pt x="1345" y="255"/>
                    <a:pt x="1086" y="1"/>
                    <a:pt x="7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45"/>
            <p:cNvSpPr/>
            <p:nvPr/>
          </p:nvSpPr>
          <p:spPr>
            <a:xfrm>
              <a:off x="2346419" y="2623654"/>
              <a:ext cx="33851" cy="54219"/>
            </a:xfrm>
            <a:custGeom>
              <a:avLst/>
              <a:gdLst/>
              <a:ahLst/>
              <a:cxnLst/>
              <a:rect l="l" t="t" r="r" b="b"/>
              <a:pathLst>
                <a:path w="1293" h="2071" extrusionOk="0">
                  <a:moveTo>
                    <a:pt x="553" y="0"/>
                  </a:moveTo>
                  <a:cubicBezTo>
                    <a:pt x="250" y="0"/>
                    <a:pt x="0" y="250"/>
                    <a:pt x="0" y="557"/>
                  </a:cubicBezTo>
                  <a:lnTo>
                    <a:pt x="0" y="1518"/>
                  </a:lnTo>
                  <a:cubicBezTo>
                    <a:pt x="0" y="1821"/>
                    <a:pt x="250" y="2071"/>
                    <a:pt x="553" y="2071"/>
                  </a:cubicBezTo>
                  <a:lnTo>
                    <a:pt x="740" y="2071"/>
                  </a:lnTo>
                  <a:cubicBezTo>
                    <a:pt x="1047" y="2071"/>
                    <a:pt x="1292" y="1821"/>
                    <a:pt x="1292" y="1518"/>
                  </a:cubicBezTo>
                  <a:lnTo>
                    <a:pt x="1292" y="557"/>
                  </a:lnTo>
                  <a:cubicBezTo>
                    <a:pt x="1292" y="250"/>
                    <a:pt x="1047" y="0"/>
                    <a:pt x="74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45"/>
            <p:cNvSpPr/>
            <p:nvPr/>
          </p:nvSpPr>
          <p:spPr>
            <a:xfrm>
              <a:off x="2355844" y="2623759"/>
              <a:ext cx="24426" cy="54114"/>
            </a:xfrm>
            <a:custGeom>
              <a:avLst/>
              <a:gdLst/>
              <a:ahLst/>
              <a:cxnLst/>
              <a:rect l="l" t="t" r="r" b="b"/>
              <a:pathLst>
                <a:path w="933" h="2067" extrusionOk="0">
                  <a:moveTo>
                    <a:pt x="193" y="1"/>
                  </a:moveTo>
                  <a:cubicBezTo>
                    <a:pt x="125" y="1"/>
                    <a:pt x="63" y="11"/>
                    <a:pt x="0" y="35"/>
                  </a:cubicBezTo>
                  <a:cubicBezTo>
                    <a:pt x="217" y="116"/>
                    <a:pt x="361" y="323"/>
                    <a:pt x="361" y="553"/>
                  </a:cubicBezTo>
                  <a:lnTo>
                    <a:pt x="361" y="1514"/>
                  </a:lnTo>
                  <a:cubicBezTo>
                    <a:pt x="361" y="1745"/>
                    <a:pt x="217" y="1951"/>
                    <a:pt x="0" y="2033"/>
                  </a:cubicBezTo>
                  <a:cubicBezTo>
                    <a:pt x="63" y="2057"/>
                    <a:pt x="125" y="2067"/>
                    <a:pt x="193" y="2067"/>
                  </a:cubicBezTo>
                  <a:lnTo>
                    <a:pt x="380" y="2067"/>
                  </a:lnTo>
                  <a:cubicBezTo>
                    <a:pt x="687" y="2067"/>
                    <a:pt x="932" y="1822"/>
                    <a:pt x="932" y="1514"/>
                  </a:cubicBezTo>
                  <a:lnTo>
                    <a:pt x="932" y="553"/>
                  </a:lnTo>
                  <a:cubicBezTo>
                    <a:pt x="932" y="246"/>
                    <a:pt x="683" y="1"/>
                    <a:pt x="38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45"/>
            <p:cNvSpPr/>
            <p:nvPr/>
          </p:nvSpPr>
          <p:spPr>
            <a:xfrm>
              <a:off x="2209576" y="2442148"/>
              <a:ext cx="307641" cy="346571"/>
            </a:xfrm>
            <a:custGeom>
              <a:avLst/>
              <a:gdLst/>
              <a:ahLst/>
              <a:cxnLst/>
              <a:rect l="l" t="t" r="r" b="b"/>
              <a:pathLst>
                <a:path w="11751" h="13238" extrusionOk="0">
                  <a:moveTo>
                    <a:pt x="6149" y="385"/>
                  </a:moveTo>
                  <a:cubicBezTo>
                    <a:pt x="6246" y="385"/>
                    <a:pt x="6327" y="467"/>
                    <a:pt x="6327" y="563"/>
                  </a:cubicBezTo>
                  <a:lnTo>
                    <a:pt x="6327" y="1019"/>
                  </a:lnTo>
                  <a:cubicBezTo>
                    <a:pt x="6178" y="979"/>
                    <a:pt x="6026" y="958"/>
                    <a:pt x="5873" y="958"/>
                  </a:cubicBezTo>
                  <a:cubicBezTo>
                    <a:pt x="5721" y="958"/>
                    <a:pt x="5568" y="979"/>
                    <a:pt x="5419" y="1019"/>
                  </a:cubicBezTo>
                  <a:lnTo>
                    <a:pt x="5419" y="563"/>
                  </a:lnTo>
                  <a:cubicBezTo>
                    <a:pt x="5419" y="467"/>
                    <a:pt x="5496" y="385"/>
                    <a:pt x="5592" y="385"/>
                  </a:cubicBezTo>
                  <a:close/>
                  <a:moveTo>
                    <a:pt x="5874" y="1346"/>
                  </a:moveTo>
                  <a:cubicBezTo>
                    <a:pt x="7020" y="1346"/>
                    <a:pt x="7606" y="2734"/>
                    <a:pt x="6793" y="3551"/>
                  </a:cubicBezTo>
                  <a:cubicBezTo>
                    <a:pt x="6529" y="3820"/>
                    <a:pt x="6202" y="3940"/>
                    <a:pt x="5881" y="3940"/>
                  </a:cubicBezTo>
                  <a:cubicBezTo>
                    <a:pt x="5217" y="3940"/>
                    <a:pt x="4578" y="3424"/>
                    <a:pt x="4578" y="2643"/>
                  </a:cubicBezTo>
                  <a:cubicBezTo>
                    <a:pt x="4578" y="1932"/>
                    <a:pt x="5150" y="1356"/>
                    <a:pt x="5856" y="1346"/>
                  </a:cubicBezTo>
                  <a:cubicBezTo>
                    <a:pt x="5862" y="1346"/>
                    <a:pt x="5868" y="1346"/>
                    <a:pt x="5874" y="1346"/>
                  </a:cubicBezTo>
                  <a:close/>
                  <a:moveTo>
                    <a:pt x="5943" y="4320"/>
                  </a:moveTo>
                  <a:lnTo>
                    <a:pt x="7245" y="7476"/>
                  </a:lnTo>
                  <a:lnTo>
                    <a:pt x="6716" y="7476"/>
                  </a:lnTo>
                  <a:cubicBezTo>
                    <a:pt x="6707" y="7068"/>
                    <a:pt x="6375" y="6741"/>
                    <a:pt x="5967" y="6741"/>
                  </a:cubicBezTo>
                  <a:lnTo>
                    <a:pt x="5780" y="6741"/>
                  </a:lnTo>
                  <a:cubicBezTo>
                    <a:pt x="5376" y="6741"/>
                    <a:pt x="5040" y="7068"/>
                    <a:pt x="5035" y="7476"/>
                  </a:cubicBezTo>
                  <a:lnTo>
                    <a:pt x="4506" y="7476"/>
                  </a:lnTo>
                  <a:lnTo>
                    <a:pt x="5804" y="4320"/>
                  </a:lnTo>
                  <a:close/>
                  <a:moveTo>
                    <a:pt x="7403" y="7865"/>
                  </a:moveTo>
                  <a:lnTo>
                    <a:pt x="7490" y="8072"/>
                  </a:lnTo>
                  <a:lnTo>
                    <a:pt x="6716" y="8072"/>
                  </a:lnTo>
                  <a:lnTo>
                    <a:pt x="6716" y="7865"/>
                  </a:lnTo>
                  <a:close/>
                  <a:moveTo>
                    <a:pt x="11256" y="7865"/>
                  </a:moveTo>
                  <a:cubicBezTo>
                    <a:pt x="11395" y="7865"/>
                    <a:pt x="11395" y="8072"/>
                    <a:pt x="11256" y="8072"/>
                  </a:cubicBezTo>
                  <a:lnTo>
                    <a:pt x="10185" y="8072"/>
                  </a:lnTo>
                  <a:lnTo>
                    <a:pt x="10079" y="7865"/>
                  </a:lnTo>
                  <a:close/>
                  <a:moveTo>
                    <a:pt x="1667" y="7865"/>
                  </a:moveTo>
                  <a:lnTo>
                    <a:pt x="1562" y="8077"/>
                  </a:lnTo>
                  <a:lnTo>
                    <a:pt x="490" y="8077"/>
                  </a:lnTo>
                  <a:cubicBezTo>
                    <a:pt x="433" y="8077"/>
                    <a:pt x="385" y="8028"/>
                    <a:pt x="389" y="7971"/>
                  </a:cubicBezTo>
                  <a:lnTo>
                    <a:pt x="385" y="7971"/>
                  </a:lnTo>
                  <a:cubicBezTo>
                    <a:pt x="385" y="7913"/>
                    <a:pt x="433" y="7865"/>
                    <a:pt x="490" y="7865"/>
                  </a:cubicBezTo>
                  <a:close/>
                  <a:moveTo>
                    <a:pt x="5035" y="7865"/>
                  </a:moveTo>
                  <a:lnTo>
                    <a:pt x="5035" y="8077"/>
                  </a:lnTo>
                  <a:lnTo>
                    <a:pt x="4261" y="8077"/>
                  </a:lnTo>
                  <a:lnTo>
                    <a:pt x="4348" y="7865"/>
                  </a:lnTo>
                  <a:close/>
                  <a:moveTo>
                    <a:pt x="5967" y="7130"/>
                  </a:moveTo>
                  <a:cubicBezTo>
                    <a:pt x="6164" y="7130"/>
                    <a:pt x="6327" y="7289"/>
                    <a:pt x="6327" y="7490"/>
                  </a:cubicBezTo>
                  <a:lnTo>
                    <a:pt x="6327" y="8451"/>
                  </a:lnTo>
                  <a:cubicBezTo>
                    <a:pt x="6327" y="8648"/>
                    <a:pt x="6164" y="8812"/>
                    <a:pt x="5967" y="8812"/>
                  </a:cubicBezTo>
                  <a:lnTo>
                    <a:pt x="5780" y="8812"/>
                  </a:lnTo>
                  <a:cubicBezTo>
                    <a:pt x="5583" y="8812"/>
                    <a:pt x="5419" y="8648"/>
                    <a:pt x="5419" y="8451"/>
                  </a:cubicBezTo>
                  <a:lnTo>
                    <a:pt x="5419" y="7490"/>
                  </a:lnTo>
                  <a:cubicBezTo>
                    <a:pt x="5419" y="7289"/>
                    <a:pt x="5583" y="7130"/>
                    <a:pt x="5780" y="7130"/>
                  </a:cubicBezTo>
                  <a:close/>
                  <a:moveTo>
                    <a:pt x="1542" y="12146"/>
                  </a:moveTo>
                  <a:lnTo>
                    <a:pt x="1763" y="12237"/>
                  </a:lnTo>
                  <a:lnTo>
                    <a:pt x="1523" y="12506"/>
                  </a:lnTo>
                  <a:lnTo>
                    <a:pt x="1542" y="12146"/>
                  </a:lnTo>
                  <a:close/>
                  <a:moveTo>
                    <a:pt x="10204" y="12146"/>
                  </a:moveTo>
                  <a:lnTo>
                    <a:pt x="10218" y="12506"/>
                  </a:lnTo>
                  <a:lnTo>
                    <a:pt x="9983" y="12237"/>
                  </a:lnTo>
                  <a:lnTo>
                    <a:pt x="10204" y="12146"/>
                  </a:lnTo>
                  <a:close/>
                  <a:moveTo>
                    <a:pt x="5597" y="1"/>
                  </a:moveTo>
                  <a:cubicBezTo>
                    <a:pt x="5285" y="1"/>
                    <a:pt x="5035" y="251"/>
                    <a:pt x="5035" y="563"/>
                  </a:cubicBezTo>
                  <a:lnTo>
                    <a:pt x="5035" y="1183"/>
                  </a:lnTo>
                  <a:cubicBezTo>
                    <a:pt x="4425" y="1533"/>
                    <a:pt x="4098" y="2220"/>
                    <a:pt x="4213" y="2912"/>
                  </a:cubicBezTo>
                  <a:lnTo>
                    <a:pt x="3704" y="3902"/>
                  </a:lnTo>
                  <a:cubicBezTo>
                    <a:pt x="3623" y="4054"/>
                    <a:pt x="3754" y="4186"/>
                    <a:pt x="3884" y="4186"/>
                  </a:cubicBezTo>
                  <a:cubicBezTo>
                    <a:pt x="3947" y="4186"/>
                    <a:pt x="4011" y="4155"/>
                    <a:pt x="4050" y="4080"/>
                  </a:cubicBezTo>
                  <a:lnTo>
                    <a:pt x="4386" y="3431"/>
                  </a:lnTo>
                  <a:cubicBezTo>
                    <a:pt x="4598" y="3835"/>
                    <a:pt x="4968" y="4132"/>
                    <a:pt x="5410" y="4262"/>
                  </a:cubicBezTo>
                  <a:lnTo>
                    <a:pt x="2282" y="11867"/>
                  </a:lnTo>
                  <a:cubicBezTo>
                    <a:pt x="2260" y="11925"/>
                    <a:pt x="2202" y="11959"/>
                    <a:pt x="2142" y="11959"/>
                  </a:cubicBezTo>
                  <a:cubicBezTo>
                    <a:pt x="2123" y="11959"/>
                    <a:pt x="2104" y="11955"/>
                    <a:pt x="2085" y="11949"/>
                  </a:cubicBezTo>
                  <a:lnTo>
                    <a:pt x="1379" y="11660"/>
                  </a:lnTo>
                  <a:cubicBezTo>
                    <a:pt x="1326" y="11641"/>
                    <a:pt x="1293" y="11593"/>
                    <a:pt x="1283" y="11540"/>
                  </a:cubicBezTo>
                  <a:cubicBezTo>
                    <a:pt x="1028" y="9566"/>
                    <a:pt x="1931" y="8269"/>
                    <a:pt x="1999" y="8081"/>
                  </a:cubicBezTo>
                  <a:lnTo>
                    <a:pt x="3704" y="4757"/>
                  </a:lnTo>
                  <a:cubicBezTo>
                    <a:pt x="3785" y="4602"/>
                    <a:pt x="3654" y="4468"/>
                    <a:pt x="3524" y="4468"/>
                  </a:cubicBezTo>
                  <a:cubicBezTo>
                    <a:pt x="3461" y="4468"/>
                    <a:pt x="3397" y="4499"/>
                    <a:pt x="3358" y="4574"/>
                  </a:cubicBezTo>
                  <a:lnTo>
                    <a:pt x="1869" y="7476"/>
                  </a:lnTo>
                  <a:lnTo>
                    <a:pt x="490" y="7476"/>
                  </a:lnTo>
                  <a:cubicBezTo>
                    <a:pt x="221" y="7476"/>
                    <a:pt x="0" y="7697"/>
                    <a:pt x="0" y="7966"/>
                  </a:cubicBezTo>
                  <a:cubicBezTo>
                    <a:pt x="0" y="8240"/>
                    <a:pt x="221" y="8461"/>
                    <a:pt x="490" y="8461"/>
                  </a:cubicBezTo>
                  <a:lnTo>
                    <a:pt x="1369" y="8461"/>
                  </a:lnTo>
                  <a:cubicBezTo>
                    <a:pt x="923" y="9436"/>
                    <a:pt x="759" y="10522"/>
                    <a:pt x="899" y="11588"/>
                  </a:cubicBezTo>
                  <a:cubicBezTo>
                    <a:pt x="918" y="11752"/>
                    <a:pt x="1019" y="11901"/>
                    <a:pt x="1163" y="11987"/>
                  </a:cubicBezTo>
                  <a:lnTo>
                    <a:pt x="1115" y="13034"/>
                  </a:lnTo>
                  <a:cubicBezTo>
                    <a:pt x="1108" y="13155"/>
                    <a:pt x="1206" y="13236"/>
                    <a:pt x="1308" y="13236"/>
                  </a:cubicBezTo>
                  <a:cubicBezTo>
                    <a:pt x="1360" y="13236"/>
                    <a:pt x="1414" y="13216"/>
                    <a:pt x="1456" y="13169"/>
                  </a:cubicBezTo>
                  <a:lnTo>
                    <a:pt x="2186" y="12347"/>
                  </a:lnTo>
                  <a:cubicBezTo>
                    <a:pt x="2388" y="12328"/>
                    <a:pt x="2566" y="12198"/>
                    <a:pt x="2642" y="12011"/>
                  </a:cubicBezTo>
                  <a:lnTo>
                    <a:pt x="4103" y="8461"/>
                  </a:lnTo>
                  <a:lnTo>
                    <a:pt x="5035" y="8461"/>
                  </a:lnTo>
                  <a:cubicBezTo>
                    <a:pt x="5040" y="8869"/>
                    <a:pt x="5371" y="9196"/>
                    <a:pt x="5780" y="9196"/>
                  </a:cubicBezTo>
                  <a:lnTo>
                    <a:pt x="5967" y="9196"/>
                  </a:lnTo>
                  <a:cubicBezTo>
                    <a:pt x="6375" y="9196"/>
                    <a:pt x="6707" y="8869"/>
                    <a:pt x="6716" y="8461"/>
                  </a:cubicBezTo>
                  <a:lnTo>
                    <a:pt x="7648" y="8461"/>
                  </a:lnTo>
                  <a:lnTo>
                    <a:pt x="8417" y="10330"/>
                  </a:lnTo>
                  <a:cubicBezTo>
                    <a:pt x="8451" y="10415"/>
                    <a:pt x="8519" y="10452"/>
                    <a:pt x="8588" y="10452"/>
                  </a:cubicBezTo>
                  <a:cubicBezTo>
                    <a:pt x="8712" y="10452"/>
                    <a:pt x="8839" y="10335"/>
                    <a:pt x="8777" y="10181"/>
                  </a:cubicBezTo>
                  <a:lnTo>
                    <a:pt x="6342" y="4257"/>
                  </a:lnTo>
                  <a:cubicBezTo>
                    <a:pt x="6784" y="4132"/>
                    <a:pt x="7153" y="3830"/>
                    <a:pt x="7365" y="3426"/>
                  </a:cubicBezTo>
                  <a:lnTo>
                    <a:pt x="9921" y="8403"/>
                  </a:lnTo>
                  <a:cubicBezTo>
                    <a:pt x="10420" y="9369"/>
                    <a:pt x="10608" y="10464"/>
                    <a:pt x="10468" y="11540"/>
                  </a:cubicBezTo>
                  <a:cubicBezTo>
                    <a:pt x="10459" y="11593"/>
                    <a:pt x="10425" y="11641"/>
                    <a:pt x="10377" y="11660"/>
                  </a:cubicBezTo>
                  <a:lnTo>
                    <a:pt x="9666" y="11949"/>
                  </a:lnTo>
                  <a:cubicBezTo>
                    <a:pt x="9649" y="11955"/>
                    <a:pt x="9631" y="11958"/>
                    <a:pt x="9613" y="11958"/>
                  </a:cubicBezTo>
                  <a:cubicBezTo>
                    <a:pt x="9551" y="11958"/>
                    <a:pt x="9491" y="11922"/>
                    <a:pt x="9469" y="11862"/>
                  </a:cubicBezTo>
                  <a:lnTo>
                    <a:pt x="9075" y="10906"/>
                  </a:lnTo>
                  <a:cubicBezTo>
                    <a:pt x="9039" y="10820"/>
                    <a:pt x="8970" y="10784"/>
                    <a:pt x="8900" y="10784"/>
                  </a:cubicBezTo>
                  <a:cubicBezTo>
                    <a:pt x="8776" y="10784"/>
                    <a:pt x="8650" y="10901"/>
                    <a:pt x="8715" y="11055"/>
                  </a:cubicBezTo>
                  <a:lnTo>
                    <a:pt x="9109" y="12011"/>
                  </a:lnTo>
                  <a:cubicBezTo>
                    <a:pt x="9186" y="12198"/>
                    <a:pt x="9363" y="12328"/>
                    <a:pt x="9565" y="12342"/>
                  </a:cubicBezTo>
                  <a:lnTo>
                    <a:pt x="10295" y="13174"/>
                  </a:lnTo>
                  <a:cubicBezTo>
                    <a:pt x="10335" y="13218"/>
                    <a:pt x="10386" y="13238"/>
                    <a:pt x="10437" y="13238"/>
                  </a:cubicBezTo>
                  <a:cubicBezTo>
                    <a:pt x="10539" y="13238"/>
                    <a:pt x="10640" y="13156"/>
                    <a:pt x="10636" y="13034"/>
                  </a:cubicBezTo>
                  <a:lnTo>
                    <a:pt x="10588" y="11987"/>
                  </a:lnTo>
                  <a:cubicBezTo>
                    <a:pt x="10732" y="11901"/>
                    <a:pt x="10829" y="11756"/>
                    <a:pt x="10853" y="11588"/>
                  </a:cubicBezTo>
                  <a:cubicBezTo>
                    <a:pt x="10992" y="10522"/>
                    <a:pt x="10829" y="9441"/>
                    <a:pt x="10377" y="8461"/>
                  </a:cubicBezTo>
                  <a:lnTo>
                    <a:pt x="11256" y="8461"/>
                  </a:lnTo>
                  <a:cubicBezTo>
                    <a:pt x="11530" y="8461"/>
                    <a:pt x="11751" y="8240"/>
                    <a:pt x="11751" y="7971"/>
                  </a:cubicBezTo>
                  <a:cubicBezTo>
                    <a:pt x="11751" y="7697"/>
                    <a:pt x="11530" y="7476"/>
                    <a:pt x="11256" y="7476"/>
                  </a:cubicBezTo>
                  <a:lnTo>
                    <a:pt x="9877" y="7476"/>
                  </a:lnTo>
                  <a:lnTo>
                    <a:pt x="7538" y="2912"/>
                  </a:lnTo>
                  <a:cubicBezTo>
                    <a:pt x="7648" y="2220"/>
                    <a:pt x="7322" y="1533"/>
                    <a:pt x="6716" y="1183"/>
                  </a:cubicBezTo>
                  <a:lnTo>
                    <a:pt x="6716" y="563"/>
                  </a:lnTo>
                  <a:cubicBezTo>
                    <a:pt x="6711" y="251"/>
                    <a:pt x="6462" y="1"/>
                    <a:pt x="61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45"/>
            <p:cNvSpPr/>
            <p:nvPr/>
          </p:nvSpPr>
          <p:spPr>
            <a:xfrm>
              <a:off x="2343251" y="2491052"/>
              <a:ext cx="47072" cy="40422"/>
            </a:xfrm>
            <a:custGeom>
              <a:avLst/>
              <a:gdLst/>
              <a:ahLst/>
              <a:cxnLst/>
              <a:rect l="l" t="t" r="r" b="b"/>
              <a:pathLst>
                <a:path w="1798" h="1544" extrusionOk="0">
                  <a:moveTo>
                    <a:pt x="770" y="391"/>
                  </a:moveTo>
                  <a:cubicBezTo>
                    <a:pt x="1106" y="391"/>
                    <a:pt x="1279" y="799"/>
                    <a:pt x="1039" y="1039"/>
                  </a:cubicBezTo>
                  <a:cubicBezTo>
                    <a:pt x="961" y="1117"/>
                    <a:pt x="865" y="1152"/>
                    <a:pt x="770" y="1152"/>
                  </a:cubicBezTo>
                  <a:cubicBezTo>
                    <a:pt x="574" y="1152"/>
                    <a:pt x="385" y="1001"/>
                    <a:pt x="385" y="770"/>
                  </a:cubicBezTo>
                  <a:cubicBezTo>
                    <a:pt x="385" y="564"/>
                    <a:pt x="558" y="391"/>
                    <a:pt x="770" y="391"/>
                  </a:cubicBezTo>
                  <a:close/>
                  <a:moveTo>
                    <a:pt x="776" y="1"/>
                  </a:moveTo>
                  <a:cubicBezTo>
                    <a:pt x="380" y="1"/>
                    <a:pt x="1" y="310"/>
                    <a:pt x="1" y="775"/>
                  </a:cubicBezTo>
                  <a:cubicBezTo>
                    <a:pt x="1" y="1198"/>
                    <a:pt x="342" y="1539"/>
                    <a:pt x="770" y="1544"/>
                  </a:cubicBezTo>
                  <a:cubicBezTo>
                    <a:pt x="1452" y="1544"/>
                    <a:pt x="1798" y="713"/>
                    <a:pt x="1312" y="228"/>
                  </a:cubicBezTo>
                  <a:cubicBezTo>
                    <a:pt x="1156" y="71"/>
                    <a:pt x="964" y="1"/>
                    <a:pt x="77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1" name="Google Shape;1691;p45"/>
          <p:cNvGrpSpPr/>
          <p:nvPr/>
        </p:nvGrpSpPr>
        <p:grpSpPr>
          <a:xfrm>
            <a:off x="1334850" y="2704742"/>
            <a:ext cx="280231" cy="357854"/>
            <a:chOff x="1334850" y="2910142"/>
            <a:chExt cx="280231" cy="357854"/>
          </a:xfrm>
        </p:grpSpPr>
        <p:sp>
          <p:nvSpPr>
            <p:cNvPr id="1692" name="Google Shape;1692;p45"/>
            <p:cNvSpPr/>
            <p:nvPr/>
          </p:nvSpPr>
          <p:spPr>
            <a:xfrm>
              <a:off x="1339981" y="2915430"/>
              <a:ext cx="269942" cy="347513"/>
            </a:xfrm>
            <a:custGeom>
              <a:avLst/>
              <a:gdLst/>
              <a:ahLst/>
              <a:cxnLst/>
              <a:rect l="l" t="t" r="r" b="b"/>
              <a:pathLst>
                <a:path w="10311" h="13274" extrusionOk="0">
                  <a:moveTo>
                    <a:pt x="904" y="0"/>
                  </a:moveTo>
                  <a:cubicBezTo>
                    <a:pt x="405" y="0"/>
                    <a:pt x="1" y="399"/>
                    <a:pt x="1" y="899"/>
                  </a:cubicBezTo>
                  <a:lnTo>
                    <a:pt x="1" y="2950"/>
                  </a:lnTo>
                  <a:cubicBezTo>
                    <a:pt x="1" y="3334"/>
                    <a:pt x="188" y="3695"/>
                    <a:pt x="496" y="3916"/>
                  </a:cubicBezTo>
                  <a:cubicBezTo>
                    <a:pt x="1082" y="4334"/>
                    <a:pt x="1500" y="5463"/>
                    <a:pt x="1500" y="6798"/>
                  </a:cubicBezTo>
                  <a:cubicBezTo>
                    <a:pt x="1500" y="8134"/>
                    <a:pt x="1077" y="9263"/>
                    <a:pt x="496" y="9681"/>
                  </a:cubicBezTo>
                  <a:cubicBezTo>
                    <a:pt x="188" y="9902"/>
                    <a:pt x="1" y="10262"/>
                    <a:pt x="1" y="10646"/>
                  </a:cubicBezTo>
                  <a:lnTo>
                    <a:pt x="1" y="12371"/>
                  </a:lnTo>
                  <a:cubicBezTo>
                    <a:pt x="1" y="12870"/>
                    <a:pt x="405" y="13274"/>
                    <a:pt x="904" y="13274"/>
                  </a:cubicBezTo>
                  <a:lnTo>
                    <a:pt x="9407" y="13274"/>
                  </a:lnTo>
                  <a:cubicBezTo>
                    <a:pt x="9902" y="13274"/>
                    <a:pt x="10306" y="12870"/>
                    <a:pt x="10306" y="12371"/>
                  </a:cubicBezTo>
                  <a:lnTo>
                    <a:pt x="10306" y="10646"/>
                  </a:lnTo>
                  <a:cubicBezTo>
                    <a:pt x="10306" y="10262"/>
                    <a:pt x="10123" y="9902"/>
                    <a:pt x="9811" y="9681"/>
                  </a:cubicBezTo>
                  <a:cubicBezTo>
                    <a:pt x="9230" y="9258"/>
                    <a:pt x="8812" y="8124"/>
                    <a:pt x="8812" y="6793"/>
                  </a:cubicBezTo>
                  <a:cubicBezTo>
                    <a:pt x="8812" y="5463"/>
                    <a:pt x="9234" y="4334"/>
                    <a:pt x="9816" y="3911"/>
                  </a:cubicBezTo>
                  <a:cubicBezTo>
                    <a:pt x="10123" y="3690"/>
                    <a:pt x="10310" y="3330"/>
                    <a:pt x="10310" y="2950"/>
                  </a:cubicBezTo>
                  <a:lnTo>
                    <a:pt x="10310" y="899"/>
                  </a:lnTo>
                  <a:cubicBezTo>
                    <a:pt x="10310" y="399"/>
                    <a:pt x="9907" y="0"/>
                    <a:pt x="940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45"/>
            <p:cNvSpPr/>
            <p:nvPr/>
          </p:nvSpPr>
          <p:spPr>
            <a:xfrm>
              <a:off x="1539970" y="2915430"/>
              <a:ext cx="69953" cy="347513"/>
            </a:xfrm>
            <a:custGeom>
              <a:avLst/>
              <a:gdLst/>
              <a:ahLst/>
              <a:cxnLst/>
              <a:rect l="l" t="t" r="r" b="b"/>
              <a:pathLst>
                <a:path w="2672" h="13274" extrusionOk="0">
                  <a:moveTo>
                    <a:pt x="591" y="0"/>
                  </a:moveTo>
                  <a:cubicBezTo>
                    <a:pt x="1091" y="0"/>
                    <a:pt x="1495" y="399"/>
                    <a:pt x="1495" y="899"/>
                  </a:cubicBezTo>
                  <a:lnTo>
                    <a:pt x="1495" y="2950"/>
                  </a:lnTo>
                  <a:cubicBezTo>
                    <a:pt x="1495" y="3334"/>
                    <a:pt x="1312" y="3695"/>
                    <a:pt x="1000" y="3916"/>
                  </a:cubicBezTo>
                  <a:cubicBezTo>
                    <a:pt x="418" y="4334"/>
                    <a:pt x="0" y="5463"/>
                    <a:pt x="0" y="6798"/>
                  </a:cubicBezTo>
                  <a:cubicBezTo>
                    <a:pt x="0" y="8134"/>
                    <a:pt x="418" y="9263"/>
                    <a:pt x="1000" y="9681"/>
                  </a:cubicBezTo>
                  <a:cubicBezTo>
                    <a:pt x="1312" y="9902"/>
                    <a:pt x="1495" y="10262"/>
                    <a:pt x="1495" y="10646"/>
                  </a:cubicBezTo>
                  <a:lnTo>
                    <a:pt x="1495" y="12371"/>
                  </a:lnTo>
                  <a:cubicBezTo>
                    <a:pt x="1495" y="12870"/>
                    <a:pt x="1091" y="13274"/>
                    <a:pt x="591" y="13274"/>
                  </a:cubicBezTo>
                  <a:lnTo>
                    <a:pt x="1768" y="13274"/>
                  </a:lnTo>
                  <a:cubicBezTo>
                    <a:pt x="2263" y="13274"/>
                    <a:pt x="2667" y="12870"/>
                    <a:pt x="2667" y="12371"/>
                  </a:cubicBezTo>
                  <a:lnTo>
                    <a:pt x="2667" y="10646"/>
                  </a:lnTo>
                  <a:cubicBezTo>
                    <a:pt x="2667" y="10262"/>
                    <a:pt x="2484" y="9902"/>
                    <a:pt x="2172" y="9681"/>
                  </a:cubicBezTo>
                  <a:cubicBezTo>
                    <a:pt x="1591" y="9263"/>
                    <a:pt x="1173" y="8134"/>
                    <a:pt x="1173" y="6798"/>
                  </a:cubicBezTo>
                  <a:cubicBezTo>
                    <a:pt x="1173" y="5463"/>
                    <a:pt x="1591" y="4334"/>
                    <a:pt x="2177" y="3916"/>
                  </a:cubicBezTo>
                  <a:cubicBezTo>
                    <a:pt x="2484" y="3695"/>
                    <a:pt x="2671" y="3334"/>
                    <a:pt x="2671" y="2950"/>
                  </a:cubicBezTo>
                  <a:lnTo>
                    <a:pt x="2671" y="899"/>
                  </a:lnTo>
                  <a:cubicBezTo>
                    <a:pt x="2671" y="399"/>
                    <a:pt x="2268" y="0"/>
                    <a:pt x="176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45"/>
            <p:cNvSpPr/>
            <p:nvPr/>
          </p:nvSpPr>
          <p:spPr>
            <a:xfrm>
              <a:off x="1409934" y="3016433"/>
              <a:ext cx="130062" cy="246406"/>
            </a:xfrm>
            <a:custGeom>
              <a:avLst/>
              <a:gdLst/>
              <a:ahLst/>
              <a:cxnLst/>
              <a:rect l="l" t="t" r="r" b="b"/>
              <a:pathLst>
                <a:path w="4968" h="9412" extrusionOk="0">
                  <a:moveTo>
                    <a:pt x="653" y="0"/>
                  </a:moveTo>
                  <a:cubicBezTo>
                    <a:pt x="293" y="0"/>
                    <a:pt x="0" y="288"/>
                    <a:pt x="0" y="653"/>
                  </a:cubicBezTo>
                  <a:lnTo>
                    <a:pt x="0" y="9411"/>
                  </a:lnTo>
                  <a:lnTo>
                    <a:pt x="4967" y="9411"/>
                  </a:lnTo>
                  <a:lnTo>
                    <a:pt x="4967" y="1960"/>
                  </a:lnTo>
                  <a:cubicBezTo>
                    <a:pt x="4967" y="874"/>
                    <a:pt x="4088" y="0"/>
                    <a:pt x="300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45"/>
            <p:cNvSpPr/>
            <p:nvPr/>
          </p:nvSpPr>
          <p:spPr>
            <a:xfrm>
              <a:off x="1464624" y="3016406"/>
              <a:ext cx="55371" cy="246432"/>
            </a:xfrm>
            <a:custGeom>
              <a:avLst/>
              <a:gdLst/>
              <a:ahLst/>
              <a:cxnLst/>
              <a:rect l="l" t="t" r="r" b="b"/>
              <a:pathLst>
                <a:path w="2115" h="9413" extrusionOk="0">
                  <a:moveTo>
                    <a:pt x="935" y="1"/>
                  </a:moveTo>
                  <a:cubicBezTo>
                    <a:pt x="928" y="1"/>
                    <a:pt x="921" y="1"/>
                    <a:pt x="914" y="1"/>
                  </a:cubicBezTo>
                  <a:lnTo>
                    <a:pt x="1" y="1"/>
                  </a:lnTo>
                  <a:lnTo>
                    <a:pt x="1" y="9412"/>
                  </a:lnTo>
                  <a:lnTo>
                    <a:pt x="2115" y="9412"/>
                  </a:lnTo>
                  <a:lnTo>
                    <a:pt x="2115" y="405"/>
                  </a:lnTo>
                  <a:cubicBezTo>
                    <a:pt x="1774" y="145"/>
                    <a:pt x="1360" y="1"/>
                    <a:pt x="93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p45"/>
            <p:cNvSpPr/>
            <p:nvPr/>
          </p:nvSpPr>
          <p:spPr>
            <a:xfrm>
              <a:off x="1484626" y="3016433"/>
              <a:ext cx="55371" cy="246406"/>
            </a:xfrm>
            <a:custGeom>
              <a:avLst/>
              <a:gdLst/>
              <a:ahLst/>
              <a:cxnLst/>
              <a:rect l="l" t="t" r="r" b="b"/>
              <a:pathLst>
                <a:path w="2115" h="9412" extrusionOk="0">
                  <a:moveTo>
                    <a:pt x="158" y="0"/>
                  </a:moveTo>
                  <a:cubicBezTo>
                    <a:pt x="155" y="0"/>
                    <a:pt x="153" y="0"/>
                    <a:pt x="150" y="0"/>
                  </a:cubicBezTo>
                  <a:lnTo>
                    <a:pt x="1" y="0"/>
                  </a:lnTo>
                  <a:lnTo>
                    <a:pt x="1" y="9411"/>
                  </a:lnTo>
                  <a:lnTo>
                    <a:pt x="2114" y="9411"/>
                  </a:lnTo>
                  <a:lnTo>
                    <a:pt x="2114" y="1965"/>
                  </a:lnTo>
                  <a:cubicBezTo>
                    <a:pt x="2114" y="882"/>
                    <a:pt x="1240" y="0"/>
                    <a:pt x="15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p45"/>
            <p:cNvSpPr/>
            <p:nvPr/>
          </p:nvSpPr>
          <p:spPr>
            <a:xfrm>
              <a:off x="1484626" y="3016433"/>
              <a:ext cx="55371" cy="246275"/>
            </a:xfrm>
            <a:custGeom>
              <a:avLst/>
              <a:gdLst/>
              <a:ahLst/>
              <a:cxnLst/>
              <a:rect l="l" t="t" r="r" b="b"/>
              <a:pathLst>
                <a:path w="2115" h="9407" extrusionOk="0">
                  <a:moveTo>
                    <a:pt x="158" y="0"/>
                  </a:moveTo>
                  <a:cubicBezTo>
                    <a:pt x="155" y="0"/>
                    <a:pt x="153" y="0"/>
                    <a:pt x="150" y="0"/>
                  </a:cubicBezTo>
                  <a:lnTo>
                    <a:pt x="1" y="0"/>
                  </a:lnTo>
                  <a:lnTo>
                    <a:pt x="1" y="96"/>
                  </a:lnTo>
                  <a:cubicBezTo>
                    <a:pt x="803" y="365"/>
                    <a:pt x="1346" y="1115"/>
                    <a:pt x="1346" y="1960"/>
                  </a:cubicBezTo>
                  <a:lnTo>
                    <a:pt x="1346" y="9406"/>
                  </a:lnTo>
                  <a:lnTo>
                    <a:pt x="2114" y="9406"/>
                  </a:lnTo>
                  <a:lnTo>
                    <a:pt x="2114" y="1960"/>
                  </a:lnTo>
                  <a:cubicBezTo>
                    <a:pt x="2114" y="877"/>
                    <a:pt x="1240" y="0"/>
                    <a:pt x="15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45"/>
            <p:cNvSpPr/>
            <p:nvPr/>
          </p:nvSpPr>
          <p:spPr>
            <a:xfrm>
              <a:off x="1431428" y="3126598"/>
              <a:ext cx="30212" cy="25997"/>
            </a:xfrm>
            <a:custGeom>
              <a:avLst/>
              <a:gdLst/>
              <a:ahLst/>
              <a:cxnLst/>
              <a:rect l="l" t="t" r="r" b="b"/>
              <a:pathLst>
                <a:path w="1154" h="993" extrusionOk="0">
                  <a:moveTo>
                    <a:pt x="659" y="0"/>
                  </a:moveTo>
                  <a:cubicBezTo>
                    <a:pt x="222" y="0"/>
                    <a:pt x="1" y="534"/>
                    <a:pt x="313" y="846"/>
                  </a:cubicBezTo>
                  <a:cubicBezTo>
                    <a:pt x="412" y="947"/>
                    <a:pt x="535" y="992"/>
                    <a:pt x="656" y="992"/>
                  </a:cubicBezTo>
                  <a:cubicBezTo>
                    <a:pt x="909" y="992"/>
                    <a:pt x="1154" y="794"/>
                    <a:pt x="1154" y="495"/>
                  </a:cubicBezTo>
                  <a:cubicBezTo>
                    <a:pt x="1154" y="221"/>
                    <a:pt x="933" y="0"/>
                    <a:pt x="65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45"/>
            <p:cNvSpPr/>
            <p:nvPr/>
          </p:nvSpPr>
          <p:spPr>
            <a:xfrm>
              <a:off x="1424386" y="3121362"/>
              <a:ext cx="42542" cy="36443"/>
            </a:xfrm>
            <a:custGeom>
              <a:avLst/>
              <a:gdLst/>
              <a:ahLst/>
              <a:cxnLst/>
              <a:rect l="l" t="t" r="r" b="b"/>
              <a:pathLst>
                <a:path w="1625" h="1392" extrusionOk="0">
                  <a:moveTo>
                    <a:pt x="932" y="401"/>
                  </a:moveTo>
                  <a:cubicBezTo>
                    <a:pt x="1005" y="401"/>
                    <a:pt x="1079" y="428"/>
                    <a:pt x="1139" y="489"/>
                  </a:cubicBezTo>
                  <a:cubicBezTo>
                    <a:pt x="1322" y="671"/>
                    <a:pt x="1192" y="988"/>
                    <a:pt x="928" y="988"/>
                  </a:cubicBezTo>
                  <a:cubicBezTo>
                    <a:pt x="769" y="988"/>
                    <a:pt x="635" y="859"/>
                    <a:pt x="635" y="695"/>
                  </a:cubicBezTo>
                  <a:cubicBezTo>
                    <a:pt x="635" y="520"/>
                    <a:pt x="780" y="401"/>
                    <a:pt x="932" y="401"/>
                  </a:cubicBezTo>
                  <a:close/>
                  <a:moveTo>
                    <a:pt x="925" y="0"/>
                  </a:moveTo>
                  <a:cubicBezTo>
                    <a:pt x="754" y="0"/>
                    <a:pt x="579" y="64"/>
                    <a:pt x="438" y="205"/>
                  </a:cubicBezTo>
                  <a:cubicBezTo>
                    <a:pt x="1" y="642"/>
                    <a:pt x="313" y="1392"/>
                    <a:pt x="928" y="1392"/>
                  </a:cubicBezTo>
                  <a:cubicBezTo>
                    <a:pt x="1312" y="1392"/>
                    <a:pt x="1624" y="1080"/>
                    <a:pt x="1624" y="695"/>
                  </a:cubicBezTo>
                  <a:cubicBezTo>
                    <a:pt x="1624" y="276"/>
                    <a:pt x="1282" y="0"/>
                    <a:pt x="92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45"/>
            <p:cNvSpPr/>
            <p:nvPr/>
          </p:nvSpPr>
          <p:spPr>
            <a:xfrm>
              <a:off x="1334850" y="2910142"/>
              <a:ext cx="280231" cy="357854"/>
            </a:xfrm>
            <a:custGeom>
              <a:avLst/>
              <a:gdLst/>
              <a:ahLst/>
              <a:cxnLst/>
              <a:rect l="l" t="t" r="r" b="b"/>
              <a:pathLst>
                <a:path w="10704" h="13669" extrusionOk="0">
                  <a:moveTo>
                    <a:pt x="5923" y="4257"/>
                  </a:moveTo>
                  <a:cubicBezTo>
                    <a:pt x="6875" y="4291"/>
                    <a:pt x="7634" y="5069"/>
                    <a:pt x="7634" y="6020"/>
                  </a:cubicBezTo>
                  <a:lnTo>
                    <a:pt x="7634" y="13274"/>
                  </a:lnTo>
                  <a:lnTo>
                    <a:pt x="5923" y="13274"/>
                  </a:lnTo>
                  <a:lnTo>
                    <a:pt x="5923" y="4257"/>
                  </a:lnTo>
                  <a:close/>
                  <a:moveTo>
                    <a:pt x="1100" y="1"/>
                  </a:moveTo>
                  <a:cubicBezTo>
                    <a:pt x="490" y="1"/>
                    <a:pt x="0" y="496"/>
                    <a:pt x="0" y="1101"/>
                  </a:cubicBezTo>
                  <a:lnTo>
                    <a:pt x="0" y="3152"/>
                  </a:lnTo>
                  <a:cubicBezTo>
                    <a:pt x="0" y="3599"/>
                    <a:pt x="211" y="4022"/>
                    <a:pt x="577" y="4281"/>
                  </a:cubicBezTo>
                  <a:cubicBezTo>
                    <a:pt x="1115" y="4665"/>
                    <a:pt x="1494" y="5780"/>
                    <a:pt x="1494" y="6995"/>
                  </a:cubicBezTo>
                  <a:cubicBezTo>
                    <a:pt x="1494" y="8211"/>
                    <a:pt x="1115" y="9330"/>
                    <a:pt x="577" y="9714"/>
                  </a:cubicBezTo>
                  <a:cubicBezTo>
                    <a:pt x="211" y="9974"/>
                    <a:pt x="0" y="10392"/>
                    <a:pt x="0" y="10843"/>
                  </a:cubicBezTo>
                  <a:lnTo>
                    <a:pt x="0" y="12568"/>
                  </a:lnTo>
                  <a:cubicBezTo>
                    <a:pt x="0" y="13178"/>
                    <a:pt x="490" y="13668"/>
                    <a:pt x="1100" y="13668"/>
                  </a:cubicBezTo>
                  <a:lnTo>
                    <a:pt x="9603" y="13668"/>
                  </a:lnTo>
                  <a:cubicBezTo>
                    <a:pt x="10209" y="13668"/>
                    <a:pt x="10703" y="13178"/>
                    <a:pt x="10703" y="12568"/>
                  </a:cubicBezTo>
                  <a:lnTo>
                    <a:pt x="10703" y="10843"/>
                  </a:lnTo>
                  <a:cubicBezTo>
                    <a:pt x="10703" y="10392"/>
                    <a:pt x="10487" y="9974"/>
                    <a:pt x="10127" y="9714"/>
                  </a:cubicBezTo>
                  <a:cubicBezTo>
                    <a:pt x="9584" y="9330"/>
                    <a:pt x="9209" y="8211"/>
                    <a:pt x="9209" y="6995"/>
                  </a:cubicBezTo>
                  <a:cubicBezTo>
                    <a:pt x="9209" y="5780"/>
                    <a:pt x="9584" y="4665"/>
                    <a:pt x="10127" y="4281"/>
                  </a:cubicBezTo>
                  <a:cubicBezTo>
                    <a:pt x="10487" y="4022"/>
                    <a:pt x="10703" y="3599"/>
                    <a:pt x="10703" y="3152"/>
                  </a:cubicBezTo>
                  <a:lnTo>
                    <a:pt x="10703" y="2081"/>
                  </a:lnTo>
                  <a:cubicBezTo>
                    <a:pt x="10703" y="1946"/>
                    <a:pt x="10604" y="1879"/>
                    <a:pt x="10504" y="1879"/>
                  </a:cubicBezTo>
                  <a:cubicBezTo>
                    <a:pt x="10404" y="1879"/>
                    <a:pt x="10305" y="1946"/>
                    <a:pt x="10305" y="2081"/>
                  </a:cubicBezTo>
                  <a:lnTo>
                    <a:pt x="10305" y="3152"/>
                  </a:lnTo>
                  <a:cubicBezTo>
                    <a:pt x="10305" y="3469"/>
                    <a:pt x="10151" y="3767"/>
                    <a:pt x="9896" y="3954"/>
                  </a:cubicBezTo>
                  <a:cubicBezTo>
                    <a:pt x="8455" y="4987"/>
                    <a:pt x="8450" y="9003"/>
                    <a:pt x="9896" y="10041"/>
                  </a:cubicBezTo>
                  <a:cubicBezTo>
                    <a:pt x="10151" y="10224"/>
                    <a:pt x="10305" y="10522"/>
                    <a:pt x="10305" y="10843"/>
                  </a:cubicBezTo>
                  <a:lnTo>
                    <a:pt x="10305" y="12568"/>
                  </a:lnTo>
                  <a:cubicBezTo>
                    <a:pt x="10305" y="12957"/>
                    <a:pt x="9992" y="13274"/>
                    <a:pt x="9603" y="13274"/>
                  </a:cubicBezTo>
                  <a:lnTo>
                    <a:pt x="8032" y="13274"/>
                  </a:lnTo>
                  <a:lnTo>
                    <a:pt x="8032" y="6020"/>
                  </a:lnTo>
                  <a:cubicBezTo>
                    <a:pt x="8032" y="4829"/>
                    <a:pt x="7062" y="3858"/>
                    <a:pt x="5871" y="3858"/>
                  </a:cubicBezTo>
                  <a:lnTo>
                    <a:pt x="3521" y="3858"/>
                  </a:lnTo>
                  <a:cubicBezTo>
                    <a:pt x="3051" y="3858"/>
                    <a:pt x="2666" y="4243"/>
                    <a:pt x="2666" y="4713"/>
                  </a:cubicBezTo>
                  <a:lnTo>
                    <a:pt x="2666" y="11617"/>
                  </a:lnTo>
                  <a:cubicBezTo>
                    <a:pt x="2666" y="11749"/>
                    <a:pt x="2767" y="11815"/>
                    <a:pt x="2868" y="11815"/>
                  </a:cubicBezTo>
                  <a:cubicBezTo>
                    <a:pt x="2969" y="11815"/>
                    <a:pt x="3070" y="11749"/>
                    <a:pt x="3070" y="11617"/>
                  </a:cubicBezTo>
                  <a:lnTo>
                    <a:pt x="3070" y="4713"/>
                  </a:lnTo>
                  <a:cubicBezTo>
                    <a:pt x="3070" y="4459"/>
                    <a:pt x="3272" y="4257"/>
                    <a:pt x="3521" y="4257"/>
                  </a:cubicBezTo>
                  <a:lnTo>
                    <a:pt x="5525" y="4257"/>
                  </a:lnTo>
                  <a:lnTo>
                    <a:pt x="5525" y="13274"/>
                  </a:lnTo>
                  <a:lnTo>
                    <a:pt x="3070" y="13274"/>
                  </a:lnTo>
                  <a:lnTo>
                    <a:pt x="3070" y="12366"/>
                  </a:lnTo>
                  <a:cubicBezTo>
                    <a:pt x="3070" y="12232"/>
                    <a:pt x="2969" y="12164"/>
                    <a:pt x="2868" y="12164"/>
                  </a:cubicBezTo>
                  <a:cubicBezTo>
                    <a:pt x="2767" y="12164"/>
                    <a:pt x="2666" y="12232"/>
                    <a:pt x="2666" y="12366"/>
                  </a:cubicBezTo>
                  <a:lnTo>
                    <a:pt x="2666" y="13274"/>
                  </a:lnTo>
                  <a:lnTo>
                    <a:pt x="1100" y="13274"/>
                  </a:lnTo>
                  <a:cubicBezTo>
                    <a:pt x="711" y="13269"/>
                    <a:pt x="399" y="12957"/>
                    <a:pt x="399" y="12573"/>
                  </a:cubicBezTo>
                  <a:lnTo>
                    <a:pt x="399" y="10843"/>
                  </a:lnTo>
                  <a:cubicBezTo>
                    <a:pt x="399" y="10526"/>
                    <a:pt x="552" y="10228"/>
                    <a:pt x="807" y="10041"/>
                  </a:cubicBezTo>
                  <a:cubicBezTo>
                    <a:pt x="2248" y="9008"/>
                    <a:pt x="2253" y="4992"/>
                    <a:pt x="807" y="3959"/>
                  </a:cubicBezTo>
                  <a:cubicBezTo>
                    <a:pt x="552" y="3772"/>
                    <a:pt x="399" y="3474"/>
                    <a:pt x="399" y="3157"/>
                  </a:cubicBezTo>
                  <a:lnTo>
                    <a:pt x="399" y="1101"/>
                  </a:lnTo>
                  <a:cubicBezTo>
                    <a:pt x="399" y="712"/>
                    <a:pt x="711" y="399"/>
                    <a:pt x="1100" y="399"/>
                  </a:cubicBezTo>
                  <a:lnTo>
                    <a:pt x="9603" y="399"/>
                  </a:lnTo>
                  <a:cubicBezTo>
                    <a:pt x="9988" y="399"/>
                    <a:pt x="10305" y="712"/>
                    <a:pt x="10305" y="1101"/>
                  </a:cubicBezTo>
                  <a:lnTo>
                    <a:pt x="10305" y="1331"/>
                  </a:lnTo>
                  <a:cubicBezTo>
                    <a:pt x="10305" y="1442"/>
                    <a:pt x="10391" y="1533"/>
                    <a:pt x="10506" y="1533"/>
                  </a:cubicBezTo>
                  <a:cubicBezTo>
                    <a:pt x="10612" y="1533"/>
                    <a:pt x="10703" y="1442"/>
                    <a:pt x="10703" y="1331"/>
                  </a:cubicBezTo>
                  <a:lnTo>
                    <a:pt x="10703" y="1101"/>
                  </a:lnTo>
                  <a:cubicBezTo>
                    <a:pt x="10703" y="496"/>
                    <a:pt x="10209" y="1"/>
                    <a:pt x="960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1" name="Google Shape;1701;p45"/>
          <p:cNvGrpSpPr/>
          <p:nvPr/>
        </p:nvGrpSpPr>
        <p:grpSpPr>
          <a:xfrm>
            <a:off x="920682" y="3606250"/>
            <a:ext cx="220357" cy="378353"/>
            <a:chOff x="920682" y="3811650"/>
            <a:chExt cx="220357" cy="378353"/>
          </a:xfrm>
        </p:grpSpPr>
        <p:sp>
          <p:nvSpPr>
            <p:cNvPr id="1702" name="Google Shape;1702;p45"/>
            <p:cNvSpPr/>
            <p:nvPr/>
          </p:nvSpPr>
          <p:spPr>
            <a:xfrm>
              <a:off x="1004563" y="3984464"/>
              <a:ext cx="52596" cy="94850"/>
            </a:xfrm>
            <a:custGeom>
              <a:avLst/>
              <a:gdLst/>
              <a:ahLst/>
              <a:cxnLst/>
              <a:rect l="l" t="t" r="r" b="b"/>
              <a:pathLst>
                <a:path w="2009" h="3623" extrusionOk="0">
                  <a:moveTo>
                    <a:pt x="1" y="1"/>
                  </a:moveTo>
                  <a:lnTo>
                    <a:pt x="1" y="3623"/>
                  </a:lnTo>
                  <a:lnTo>
                    <a:pt x="2009" y="3623"/>
                  </a:lnTo>
                  <a:lnTo>
                    <a:pt x="200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45"/>
            <p:cNvSpPr/>
            <p:nvPr/>
          </p:nvSpPr>
          <p:spPr>
            <a:xfrm>
              <a:off x="1030848" y="3984464"/>
              <a:ext cx="26311" cy="94850"/>
            </a:xfrm>
            <a:custGeom>
              <a:avLst/>
              <a:gdLst/>
              <a:ahLst/>
              <a:cxnLst/>
              <a:rect l="l" t="t" r="r" b="b"/>
              <a:pathLst>
                <a:path w="1005" h="3623" extrusionOk="0">
                  <a:moveTo>
                    <a:pt x="1" y="1"/>
                  </a:moveTo>
                  <a:lnTo>
                    <a:pt x="1" y="3623"/>
                  </a:lnTo>
                  <a:lnTo>
                    <a:pt x="1005" y="3623"/>
                  </a:lnTo>
                  <a:lnTo>
                    <a:pt x="100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45"/>
            <p:cNvSpPr/>
            <p:nvPr/>
          </p:nvSpPr>
          <p:spPr>
            <a:xfrm>
              <a:off x="957413" y="3836443"/>
              <a:ext cx="146791" cy="177108"/>
            </a:xfrm>
            <a:custGeom>
              <a:avLst/>
              <a:gdLst/>
              <a:ahLst/>
              <a:cxnLst/>
              <a:rect l="l" t="t" r="r" b="b"/>
              <a:pathLst>
                <a:path w="5607" h="6765" extrusionOk="0">
                  <a:moveTo>
                    <a:pt x="120" y="0"/>
                  </a:moveTo>
                  <a:cubicBezTo>
                    <a:pt x="67" y="0"/>
                    <a:pt x="24" y="39"/>
                    <a:pt x="24" y="92"/>
                  </a:cubicBezTo>
                  <a:lnTo>
                    <a:pt x="24" y="3944"/>
                  </a:lnTo>
                  <a:cubicBezTo>
                    <a:pt x="0" y="5496"/>
                    <a:pt x="1254" y="6764"/>
                    <a:pt x="2806" y="6764"/>
                  </a:cubicBezTo>
                  <a:cubicBezTo>
                    <a:pt x="4357" y="6764"/>
                    <a:pt x="5606" y="5496"/>
                    <a:pt x="5587" y="3944"/>
                  </a:cubicBezTo>
                  <a:lnTo>
                    <a:pt x="5587" y="92"/>
                  </a:lnTo>
                  <a:cubicBezTo>
                    <a:pt x="5587" y="39"/>
                    <a:pt x="5544" y="0"/>
                    <a:pt x="549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5" name="Google Shape;1705;p45"/>
            <p:cNvSpPr/>
            <p:nvPr/>
          </p:nvSpPr>
          <p:spPr>
            <a:xfrm>
              <a:off x="978540" y="3836443"/>
              <a:ext cx="125167" cy="157028"/>
            </a:xfrm>
            <a:custGeom>
              <a:avLst/>
              <a:gdLst/>
              <a:ahLst/>
              <a:cxnLst/>
              <a:rect l="l" t="t" r="r" b="b"/>
              <a:pathLst>
                <a:path w="4781" h="5998" extrusionOk="0">
                  <a:moveTo>
                    <a:pt x="0" y="0"/>
                  </a:moveTo>
                  <a:lnTo>
                    <a:pt x="0" y="3214"/>
                  </a:lnTo>
                  <a:cubicBezTo>
                    <a:pt x="0" y="4843"/>
                    <a:pt x="1337" y="5998"/>
                    <a:pt x="2785" y="5998"/>
                  </a:cubicBezTo>
                  <a:cubicBezTo>
                    <a:pt x="3275" y="5998"/>
                    <a:pt x="3779" y="5865"/>
                    <a:pt x="4247" y="5573"/>
                  </a:cubicBezTo>
                  <a:cubicBezTo>
                    <a:pt x="4593" y="5102"/>
                    <a:pt x="4780" y="4530"/>
                    <a:pt x="4780" y="3944"/>
                  </a:cubicBezTo>
                  <a:lnTo>
                    <a:pt x="4780" y="92"/>
                  </a:lnTo>
                  <a:cubicBezTo>
                    <a:pt x="4780" y="39"/>
                    <a:pt x="4737" y="0"/>
                    <a:pt x="468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6" name="Google Shape;1706;p45"/>
            <p:cNvSpPr/>
            <p:nvPr/>
          </p:nvSpPr>
          <p:spPr>
            <a:xfrm>
              <a:off x="926206" y="3817331"/>
              <a:ext cx="209178" cy="40003"/>
            </a:xfrm>
            <a:custGeom>
              <a:avLst/>
              <a:gdLst/>
              <a:ahLst/>
              <a:cxnLst/>
              <a:rect l="l" t="t" r="r" b="b"/>
              <a:pathLst>
                <a:path w="7990" h="1528" extrusionOk="0">
                  <a:moveTo>
                    <a:pt x="577" y="0"/>
                  </a:moveTo>
                  <a:cubicBezTo>
                    <a:pt x="260" y="0"/>
                    <a:pt x="5" y="260"/>
                    <a:pt x="1" y="577"/>
                  </a:cubicBezTo>
                  <a:lnTo>
                    <a:pt x="1" y="956"/>
                  </a:lnTo>
                  <a:cubicBezTo>
                    <a:pt x="5" y="1273"/>
                    <a:pt x="260" y="1528"/>
                    <a:pt x="577" y="1528"/>
                  </a:cubicBezTo>
                  <a:lnTo>
                    <a:pt x="7418" y="1528"/>
                  </a:lnTo>
                  <a:cubicBezTo>
                    <a:pt x="7735" y="1528"/>
                    <a:pt x="7990" y="1273"/>
                    <a:pt x="7990" y="956"/>
                  </a:cubicBezTo>
                  <a:lnTo>
                    <a:pt x="7990" y="577"/>
                  </a:lnTo>
                  <a:cubicBezTo>
                    <a:pt x="7990" y="260"/>
                    <a:pt x="7735" y="0"/>
                    <a:pt x="741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45"/>
            <p:cNvSpPr/>
            <p:nvPr/>
          </p:nvSpPr>
          <p:spPr>
            <a:xfrm>
              <a:off x="952622" y="3817331"/>
              <a:ext cx="182763" cy="40003"/>
            </a:xfrm>
            <a:custGeom>
              <a:avLst/>
              <a:gdLst/>
              <a:ahLst/>
              <a:cxnLst/>
              <a:rect l="l" t="t" r="r" b="b"/>
              <a:pathLst>
                <a:path w="6981" h="1528" extrusionOk="0">
                  <a:moveTo>
                    <a:pt x="577" y="0"/>
                  </a:moveTo>
                  <a:cubicBezTo>
                    <a:pt x="255" y="0"/>
                    <a:pt x="1" y="260"/>
                    <a:pt x="1" y="577"/>
                  </a:cubicBezTo>
                  <a:lnTo>
                    <a:pt x="1" y="956"/>
                  </a:lnTo>
                  <a:cubicBezTo>
                    <a:pt x="1" y="1273"/>
                    <a:pt x="255" y="1528"/>
                    <a:pt x="577" y="1528"/>
                  </a:cubicBezTo>
                  <a:lnTo>
                    <a:pt x="6409" y="1528"/>
                  </a:lnTo>
                  <a:cubicBezTo>
                    <a:pt x="6726" y="1528"/>
                    <a:pt x="6981" y="1273"/>
                    <a:pt x="6981" y="956"/>
                  </a:cubicBezTo>
                  <a:lnTo>
                    <a:pt x="6981" y="577"/>
                  </a:lnTo>
                  <a:cubicBezTo>
                    <a:pt x="6981" y="260"/>
                    <a:pt x="6726" y="0"/>
                    <a:pt x="640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45"/>
            <p:cNvSpPr/>
            <p:nvPr/>
          </p:nvSpPr>
          <p:spPr>
            <a:xfrm>
              <a:off x="981420" y="3879430"/>
              <a:ext cx="99013" cy="91316"/>
            </a:xfrm>
            <a:custGeom>
              <a:avLst/>
              <a:gdLst/>
              <a:ahLst/>
              <a:cxnLst/>
              <a:rect l="l" t="t" r="r" b="b"/>
              <a:pathLst>
                <a:path w="3782" h="3488" extrusionOk="0">
                  <a:moveTo>
                    <a:pt x="1889" y="1"/>
                  </a:moveTo>
                  <a:cubicBezTo>
                    <a:pt x="1807" y="1"/>
                    <a:pt x="1725" y="43"/>
                    <a:pt x="1682" y="126"/>
                  </a:cubicBezTo>
                  <a:lnTo>
                    <a:pt x="1303" y="900"/>
                  </a:lnTo>
                  <a:cubicBezTo>
                    <a:pt x="1264" y="967"/>
                    <a:pt x="1197" y="1015"/>
                    <a:pt x="1120" y="1029"/>
                  </a:cubicBezTo>
                  <a:lnTo>
                    <a:pt x="270" y="1149"/>
                  </a:lnTo>
                  <a:cubicBezTo>
                    <a:pt x="77" y="1178"/>
                    <a:pt x="1" y="1418"/>
                    <a:pt x="140" y="1553"/>
                  </a:cubicBezTo>
                  <a:lnTo>
                    <a:pt x="755" y="2153"/>
                  </a:lnTo>
                  <a:cubicBezTo>
                    <a:pt x="808" y="2211"/>
                    <a:pt x="832" y="2288"/>
                    <a:pt x="817" y="2365"/>
                  </a:cubicBezTo>
                  <a:lnTo>
                    <a:pt x="673" y="3210"/>
                  </a:lnTo>
                  <a:cubicBezTo>
                    <a:pt x="647" y="3363"/>
                    <a:pt x="768" y="3488"/>
                    <a:pt x="905" y="3488"/>
                  </a:cubicBezTo>
                  <a:cubicBezTo>
                    <a:pt x="941" y="3488"/>
                    <a:pt x="978" y="3479"/>
                    <a:pt x="1014" y="3460"/>
                  </a:cubicBezTo>
                  <a:lnTo>
                    <a:pt x="1778" y="3061"/>
                  </a:lnTo>
                  <a:cubicBezTo>
                    <a:pt x="1812" y="3042"/>
                    <a:pt x="1849" y="3033"/>
                    <a:pt x="1886" y="3033"/>
                  </a:cubicBezTo>
                  <a:cubicBezTo>
                    <a:pt x="1923" y="3033"/>
                    <a:pt x="1961" y="3042"/>
                    <a:pt x="1994" y="3061"/>
                  </a:cubicBezTo>
                  <a:lnTo>
                    <a:pt x="2753" y="3460"/>
                  </a:lnTo>
                  <a:cubicBezTo>
                    <a:pt x="2789" y="3479"/>
                    <a:pt x="2826" y="3488"/>
                    <a:pt x="2863" y="3488"/>
                  </a:cubicBezTo>
                  <a:cubicBezTo>
                    <a:pt x="3000" y="3488"/>
                    <a:pt x="3122" y="3363"/>
                    <a:pt x="3099" y="3210"/>
                  </a:cubicBezTo>
                  <a:lnTo>
                    <a:pt x="2960" y="2365"/>
                  </a:lnTo>
                  <a:cubicBezTo>
                    <a:pt x="2946" y="2288"/>
                    <a:pt x="2970" y="2211"/>
                    <a:pt x="3027" y="2153"/>
                  </a:cubicBezTo>
                  <a:lnTo>
                    <a:pt x="3642" y="1553"/>
                  </a:lnTo>
                  <a:cubicBezTo>
                    <a:pt x="3781" y="1418"/>
                    <a:pt x="3705" y="1178"/>
                    <a:pt x="3508" y="1154"/>
                  </a:cubicBezTo>
                  <a:lnTo>
                    <a:pt x="2662" y="1029"/>
                  </a:lnTo>
                  <a:cubicBezTo>
                    <a:pt x="2580" y="1020"/>
                    <a:pt x="2513" y="972"/>
                    <a:pt x="2480" y="900"/>
                  </a:cubicBezTo>
                  <a:lnTo>
                    <a:pt x="2100" y="131"/>
                  </a:lnTo>
                  <a:cubicBezTo>
                    <a:pt x="2056" y="44"/>
                    <a:pt x="1973" y="1"/>
                    <a:pt x="188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45"/>
            <p:cNvSpPr/>
            <p:nvPr/>
          </p:nvSpPr>
          <p:spPr>
            <a:xfrm>
              <a:off x="980661" y="4063816"/>
              <a:ext cx="100400" cy="39663"/>
            </a:xfrm>
            <a:custGeom>
              <a:avLst/>
              <a:gdLst/>
              <a:ahLst/>
              <a:cxnLst/>
              <a:rect l="l" t="t" r="r" b="b"/>
              <a:pathLst>
                <a:path w="3835" h="1515" extrusionOk="0">
                  <a:moveTo>
                    <a:pt x="231" y="1"/>
                  </a:moveTo>
                  <a:cubicBezTo>
                    <a:pt x="106" y="1"/>
                    <a:pt x="1" y="102"/>
                    <a:pt x="6" y="232"/>
                  </a:cubicBezTo>
                  <a:lnTo>
                    <a:pt x="6" y="1514"/>
                  </a:lnTo>
                  <a:lnTo>
                    <a:pt x="3834" y="1514"/>
                  </a:lnTo>
                  <a:lnTo>
                    <a:pt x="3834" y="232"/>
                  </a:lnTo>
                  <a:cubicBezTo>
                    <a:pt x="3834" y="102"/>
                    <a:pt x="3734" y="1"/>
                    <a:pt x="360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45"/>
            <p:cNvSpPr/>
            <p:nvPr/>
          </p:nvSpPr>
          <p:spPr>
            <a:xfrm>
              <a:off x="958041" y="4091750"/>
              <a:ext cx="145666" cy="41521"/>
            </a:xfrm>
            <a:custGeom>
              <a:avLst/>
              <a:gdLst/>
              <a:ahLst/>
              <a:cxnLst/>
              <a:rect l="l" t="t" r="r" b="b"/>
              <a:pathLst>
                <a:path w="5564" h="1586" extrusionOk="0">
                  <a:moveTo>
                    <a:pt x="288" y="0"/>
                  </a:moveTo>
                  <a:cubicBezTo>
                    <a:pt x="130" y="0"/>
                    <a:pt x="0" y="130"/>
                    <a:pt x="0" y="289"/>
                  </a:cubicBezTo>
                  <a:lnTo>
                    <a:pt x="0" y="1586"/>
                  </a:lnTo>
                  <a:lnTo>
                    <a:pt x="5563" y="1586"/>
                  </a:lnTo>
                  <a:lnTo>
                    <a:pt x="5563" y="289"/>
                  </a:lnTo>
                  <a:cubicBezTo>
                    <a:pt x="5563" y="130"/>
                    <a:pt x="5433" y="0"/>
                    <a:pt x="52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45"/>
            <p:cNvSpPr/>
            <p:nvPr/>
          </p:nvSpPr>
          <p:spPr>
            <a:xfrm>
              <a:off x="926206" y="4112511"/>
              <a:ext cx="209178" cy="72074"/>
            </a:xfrm>
            <a:custGeom>
              <a:avLst/>
              <a:gdLst/>
              <a:ahLst/>
              <a:cxnLst/>
              <a:rect l="l" t="t" r="r" b="b"/>
              <a:pathLst>
                <a:path w="7990" h="2753" extrusionOk="0">
                  <a:moveTo>
                    <a:pt x="659" y="0"/>
                  </a:moveTo>
                  <a:cubicBezTo>
                    <a:pt x="299" y="5"/>
                    <a:pt x="5" y="298"/>
                    <a:pt x="1" y="658"/>
                  </a:cubicBezTo>
                  <a:lnTo>
                    <a:pt x="1" y="2090"/>
                  </a:lnTo>
                  <a:cubicBezTo>
                    <a:pt x="1" y="2455"/>
                    <a:pt x="299" y="2748"/>
                    <a:pt x="659" y="2753"/>
                  </a:cubicBezTo>
                  <a:lnTo>
                    <a:pt x="7332" y="2753"/>
                  </a:lnTo>
                  <a:cubicBezTo>
                    <a:pt x="7697" y="2748"/>
                    <a:pt x="7990" y="2455"/>
                    <a:pt x="7990" y="2090"/>
                  </a:cubicBezTo>
                  <a:lnTo>
                    <a:pt x="7990" y="658"/>
                  </a:lnTo>
                  <a:cubicBezTo>
                    <a:pt x="7990" y="298"/>
                    <a:pt x="7697" y="5"/>
                    <a:pt x="733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45"/>
            <p:cNvSpPr/>
            <p:nvPr/>
          </p:nvSpPr>
          <p:spPr>
            <a:xfrm>
              <a:off x="952491" y="4112511"/>
              <a:ext cx="182893" cy="72074"/>
            </a:xfrm>
            <a:custGeom>
              <a:avLst/>
              <a:gdLst/>
              <a:ahLst/>
              <a:cxnLst/>
              <a:rect l="l" t="t" r="r" b="b"/>
              <a:pathLst>
                <a:path w="6986" h="2753" extrusionOk="0">
                  <a:moveTo>
                    <a:pt x="659" y="0"/>
                  </a:moveTo>
                  <a:cubicBezTo>
                    <a:pt x="299" y="5"/>
                    <a:pt x="1" y="298"/>
                    <a:pt x="1" y="658"/>
                  </a:cubicBezTo>
                  <a:lnTo>
                    <a:pt x="1" y="2090"/>
                  </a:lnTo>
                  <a:cubicBezTo>
                    <a:pt x="1" y="2455"/>
                    <a:pt x="294" y="2748"/>
                    <a:pt x="659" y="2753"/>
                  </a:cubicBezTo>
                  <a:lnTo>
                    <a:pt x="6328" y="2753"/>
                  </a:lnTo>
                  <a:cubicBezTo>
                    <a:pt x="6693" y="2748"/>
                    <a:pt x="6986" y="2455"/>
                    <a:pt x="6986" y="2090"/>
                  </a:cubicBezTo>
                  <a:lnTo>
                    <a:pt x="6986" y="658"/>
                  </a:lnTo>
                  <a:cubicBezTo>
                    <a:pt x="6986" y="293"/>
                    <a:pt x="6688" y="0"/>
                    <a:pt x="632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45"/>
            <p:cNvSpPr/>
            <p:nvPr/>
          </p:nvSpPr>
          <p:spPr>
            <a:xfrm>
              <a:off x="920682" y="3811650"/>
              <a:ext cx="220357" cy="378353"/>
            </a:xfrm>
            <a:custGeom>
              <a:avLst/>
              <a:gdLst/>
              <a:ahLst/>
              <a:cxnLst/>
              <a:rect l="l" t="t" r="r" b="b"/>
              <a:pathLst>
                <a:path w="8417" h="14452" extrusionOk="0">
                  <a:moveTo>
                    <a:pt x="5001" y="7774"/>
                  </a:moveTo>
                  <a:lnTo>
                    <a:pt x="5001" y="9422"/>
                  </a:lnTo>
                  <a:lnTo>
                    <a:pt x="3416" y="9422"/>
                  </a:lnTo>
                  <a:lnTo>
                    <a:pt x="3416" y="7774"/>
                  </a:lnTo>
                  <a:cubicBezTo>
                    <a:pt x="3675" y="7846"/>
                    <a:pt x="3942" y="7882"/>
                    <a:pt x="4209" y="7882"/>
                  </a:cubicBezTo>
                  <a:cubicBezTo>
                    <a:pt x="4475" y="7882"/>
                    <a:pt x="4742" y="7846"/>
                    <a:pt x="5001" y="7774"/>
                  </a:cubicBezTo>
                  <a:close/>
                  <a:moveTo>
                    <a:pt x="5909" y="9849"/>
                  </a:moveTo>
                  <a:lnTo>
                    <a:pt x="5909" y="10488"/>
                  </a:lnTo>
                  <a:lnTo>
                    <a:pt x="2503" y="10488"/>
                  </a:lnTo>
                  <a:lnTo>
                    <a:pt x="2503" y="9849"/>
                  </a:lnTo>
                  <a:close/>
                  <a:moveTo>
                    <a:pt x="6774" y="10916"/>
                  </a:moveTo>
                  <a:lnTo>
                    <a:pt x="6774" y="11281"/>
                  </a:lnTo>
                  <a:lnTo>
                    <a:pt x="1638" y="11281"/>
                  </a:lnTo>
                  <a:lnTo>
                    <a:pt x="1638" y="10916"/>
                  </a:lnTo>
                  <a:lnTo>
                    <a:pt x="2503" y="10916"/>
                  </a:lnTo>
                  <a:lnTo>
                    <a:pt x="2503" y="10935"/>
                  </a:lnTo>
                  <a:lnTo>
                    <a:pt x="5914" y="10935"/>
                  </a:lnTo>
                  <a:lnTo>
                    <a:pt x="5914" y="10916"/>
                  </a:lnTo>
                  <a:close/>
                  <a:moveTo>
                    <a:pt x="7543" y="11708"/>
                  </a:moveTo>
                  <a:cubicBezTo>
                    <a:pt x="7792" y="11708"/>
                    <a:pt x="7989" y="11905"/>
                    <a:pt x="7989" y="12150"/>
                  </a:cubicBezTo>
                  <a:lnTo>
                    <a:pt x="7989" y="13582"/>
                  </a:lnTo>
                  <a:cubicBezTo>
                    <a:pt x="7989" y="13827"/>
                    <a:pt x="7792" y="14029"/>
                    <a:pt x="7543" y="14029"/>
                  </a:cubicBezTo>
                  <a:lnTo>
                    <a:pt x="870" y="14029"/>
                  </a:lnTo>
                  <a:cubicBezTo>
                    <a:pt x="625" y="14029"/>
                    <a:pt x="428" y="13827"/>
                    <a:pt x="428" y="13582"/>
                  </a:cubicBezTo>
                  <a:lnTo>
                    <a:pt x="428" y="12150"/>
                  </a:lnTo>
                  <a:cubicBezTo>
                    <a:pt x="428" y="11905"/>
                    <a:pt x="625" y="11708"/>
                    <a:pt x="870" y="11708"/>
                  </a:cubicBezTo>
                  <a:close/>
                  <a:moveTo>
                    <a:pt x="788" y="1"/>
                  </a:moveTo>
                  <a:cubicBezTo>
                    <a:pt x="356" y="1"/>
                    <a:pt x="0" y="352"/>
                    <a:pt x="0" y="789"/>
                  </a:cubicBezTo>
                  <a:lnTo>
                    <a:pt x="0" y="1168"/>
                  </a:lnTo>
                  <a:cubicBezTo>
                    <a:pt x="0" y="1605"/>
                    <a:pt x="356" y="1956"/>
                    <a:pt x="788" y="1956"/>
                  </a:cubicBezTo>
                  <a:lnTo>
                    <a:pt x="1216" y="1956"/>
                  </a:lnTo>
                  <a:lnTo>
                    <a:pt x="1216" y="4887"/>
                  </a:lnTo>
                  <a:cubicBezTo>
                    <a:pt x="1216" y="6068"/>
                    <a:pt x="1907" y="7140"/>
                    <a:pt x="2988" y="7620"/>
                  </a:cubicBezTo>
                  <a:lnTo>
                    <a:pt x="2988" y="9422"/>
                  </a:lnTo>
                  <a:lnTo>
                    <a:pt x="2297" y="9422"/>
                  </a:lnTo>
                  <a:cubicBezTo>
                    <a:pt x="2177" y="9422"/>
                    <a:pt x="2080" y="9518"/>
                    <a:pt x="2080" y="9633"/>
                  </a:cubicBezTo>
                  <a:lnTo>
                    <a:pt x="2080" y="10488"/>
                  </a:lnTo>
                  <a:lnTo>
                    <a:pt x="1427" y="10488"/>
                  </a:lnTo>
                  <a:cubicBezTo>
                    <a:pt x="1312" y="10488"/>
                    <a:pt x="1216" y="10584"/>
                    <a:pt x="1216" y="10699"/>
                  </a:cubicBezTo>
                  <a:lnTo>
                    <a:pt x="1216" y="11281"/>
                  </a:lnTo>
                  <a:lnTo>
                    <a:pt x="870" y="11281"/>
                  </a:lnTo>
                  <a:cubicBezTo>
                    <a:pt x="389" y="11281"/>
                    <a:pt x="0" y="11670"/>
                    <a:pt x="0" y="12150"/>
                  </a:cubicBezTo>
                  <a:lnTo>
                    <a:pt x="0" y="13582"/>
                  </a:lnTo>
                  <a:cubicBezTo>
                    <a:pt x="0" y="14062"/>
                    <a:pt x="389" y="14451"/>
                    <a:pt x="870" y="14451"/>
                  </a:cubicBezTo>
                  <a:lnTo>
                    <a:pt x="7543" y="14451"/>
                  </a:lnTo>
                  <a:cubicBezTo>
                    <a:pt x="8023" y="14451"/>
                    <a:pt x="8412" y="14062"/>
                    <a:pt x="8417" y="13582"/>
                  </a:cubicBezTo>
                  <a:lnTo>
                    <a:pt x="8417" y="12150"/>
                  </a:lnTo>
                  <a:cubicBezTo>
                    <a:pt x="8412" y="11670"/>
                    <a:pt x="8023" y="11281"/>
                    <a:pt x="7543" y="11281"/>
                  </a:cubicBezTo>
                  <a:lnTo>
                    <a:pt x="7202" y="11281"/>
                  </a:lnTo>
                  <a:lnTo>
                    <a:pt x="7202" y="10704"/>
                  </a:lnTo>
                  <a:cubicBezTo>
                    <a:pt x="7202" y="10584"/>
                    <a:pt x="7105" y="10488"/>
                    <a:pt x="6990" y="10488"/>
                  </a:cubicBezTo>
                  <a:lnTo>
                    <a:pt x="6337" y="10488"/>
                  </a:lnTo>
                  <a:lnTo>
                    <a:pt x="6337" y="9638"/>
                  </a:lnTo>
                  <a:cubicBezTo>
                    <a:pt x="6337" y="9518"/>
                    <a:pt x="6241" y="9422"/>
                    <a:pt x="6125" y="9422"/>
                  </a:cubicBezTo>
                  <a:lnTo>
                    <a:pt x="5424" y="9422"/>
                  </a:lnTo>
                  <a:lnTo>
                    <a:pt x="5424" y="7620"/>
                  </a:lnTo>
                  <a:cubicBezTo>
                    <a:pt x="5808" y="7452"/>
                    <a:pt x="6149" y="7202"/>
                    <a:pt x="6433" y="6890"/>
                  </a:cubicBezTo>
                  <a:cubicBezTo>
                    <a:pt x="6574" y="6731"/>
                    <a:pt x="6430" y="6532"/>
                    <a:pt x="6270" y="6532"/>
                  </a:cubicBezTo>
                  <a:cubicBezTo>
                    <a:pt x="6217" y="6532"/>
                    <a:pt x="6163" y="6554"/>
                    <a:pt x="6116" y="6606"/>
                  </a:cubicBezTo>
                  <a:cubicBezTo>
                    <a:pt x="5620" y="7156"/>
                    <a:pt x="4922" y="7456"/>
                    <a:pt x="4208" y="7456"/>
                  </a:cubicBezTo>
                  <a:cubicBezTo>
                    <a:pt x="3899" y="7456"/>
                    <a:pt x="3587" y="7400"/>
                    <a:pt x="3286" y="7284"/>
                  </a:cubicBezTo>
                  <a:cubicBezTo>
                    <a:pt x="2297" y="6904"/>
                    <a:pt x="1638" y="5953"/>
                    <a:pt x="1638" y="4887"/>
                  </a:cubicBezTo>
                  <a:lnTo>
                    <a:pt x="1638" y="1956"/>
                  </a:lnTo>
                  <a:lnTo>
                    <a:pt x="6774" y="1956"/>
                  </a:lnTo>
                  <a:lnTo>
                    <a:pt x="6774" y="4887"/>
                  </a:lnTo>
                  <a:cubicBezTo>
                    <a:pt x="6774" y="5257"/>
                    <a:pt x="6697" y="5617"/>
                    <a:pt x="6543" y="5953"/>
                  </a:cubicBezTo>
                  <a:cubicBezTo>
                    <a:pt x="6495" y="6059"/>
                    <a:pt x="6543" y="6188"/>
                    <a:pt x="6649" y="6237"/>
                  </a:cubicBezTo>
                  <a:cubicBezTo>
                    <a:pt x="6678" y="6246"/>
                    <a:pt x="6707" y="6256"/>
                    <a:pt x="6740" y="6256"/>
                  </a:cubicBezTo>
                  <a:cubicBezTo>
                    <a:pt x="6822" y="6256"/>
                    <a:pt x="6899" y="6208"/>
                    <a:pt x="6933" y="6131"/>
                  </a:cubicBezTo>
                  <a:cubicBezTo>
                    <a:pt x="7110" y="5742"/>
                    <a:pt x="7202" y="5319"/>
                    <a:pt x="7202" y="4891"/>
                  </a:cubicBezTo>
                  <a:lnTo>
                    <a:pt x="7202" y="1956"/>
                  </a:lnTo>
                  <a:lnTo>
                    <a:pt x="7629" y="1956"/>
                  </a:lnTo>
                  <a:cubicBezTo>
                    <a:pt x="8061" y="1956"/>
                    <a:pt x="8412" y="1605"/>
                    <a:pt x="8417" y="1168"/>
                  </a:cubicBezTo>
                  <a:lnTo>
                    <a:pt x="8417" y="789"/>
                  </a:lnTo>
                  <a:cubicBezTo>
                    <a:pt x="8412" y="352"/>
                    <a:pt x="8061" y="1"/>
                    <a:pt x="7629" y="1"/>
                  </a:cubicBezTo>
                  <a:lnTo>
                    <a:pt x="2671" y="1"/>
                  </a:lnTo>
                  <a:cubicBezTo>
                    <a:pt x="2388" y="1"/>
                    <a:pt x="2388" y="424"/>
                    <a:pt x="2671" y="428"/>
                  </a:cubicBezTo>
                  <a:lnTo>
                    <a:pt x="7629" y="428"/>
                  </a:lnTo>
                  <a:cubicBezTo>
                    <a:pt x="7826" y="428"/>
                    <a:pt x="7989" y="587"/>
                    <a:pt x="7989" y="789"/>
                  </a:cubicBezTo>
                  <a:lnTo>
                    <a:pt x="7989" y="1168"/>
                  </a:lnTo>
                  <a:cubicBezTo>
                    <a:pt x="7989" y="1365"/>
                    <a:pt x="7826" y="1529"/>
                    <a:pt x="7629" y="1529"/>
                  </a:cubicBezTo>
                  <a:lnTo>
                    <a:pt x="788" y="1529"/>
                  </a:lnTo>
                  <a:cubicBezTo>
                    <a:pt x="591" y="1529"/>
                    <a:pt x="428" y="1365"/>
                    <a:pt x="428" y="1168"/>
                  </a:cubicBezTo>
                  <a:lnTo>
                    <a:pt x="428" y="789"/>
                  </a:lnTo>
                  <a:cubicBezTo>
                    <a:pt x="428" y="587"/>
                    <a:pt x="591" y="428"/>
                    <a:pt x="788" y="428"/>
                  </a:cubicBezTo>
                  <a:lnTo>
                    <a:pt x="1821" y="428"/>
                  </a:lnTo>
                  <a:cubicBezTo>
                    <a:pt x="2104" y="424"/>
                    <a:pt x="2104" y="1"/>
                    <a:pt x="182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45"/>
            <p:cNvSpPr/>
            <p:nvPr/>
          </p:nvSpPr>
          <p:spPr>
            <a:xfrm>
              <a:off x="974011" y="3873828"/>
              <a:ext cx="113464" cy="102495"/>
            </a:xfrm>
            <a:custGeom>
              <a:avLst/>
              <a:gdLst/>
              <a:ahLst/>
              <a:cxnLst/>
              <a:rect l="l" t="t" r="r" b="b"/>
              <a:pathLst>
                <a:path w="4334" h="3915" extrusionOk="0">
                  <a:moveTo>
                    <a:pt x="2170" y="0"/>
                  </a:moveTo>
                  <a:cubicBezTo>
                    <a:pt x="2009" y="0"/>
                    <a:pt x="1850" y="83"/>
                    <a:pt x="1768" y="249"/>
                  </a:cubicBezTo>
                  <a:cubicBezTo>
                    <a:pt x="1365" y="1070"/>
                    <a:pt x="1389" y="1022"/>
                    <a:pt x="1384" y="1027"/>
                  </a:cubicBezTo>
                  <a:cubicBezTo>
                    <a:pt x="1249" y="1181"/>
                    <a:pt x="1385" y="1379"/>
                    <a:pt x="1544" y="1379"/>
                  </a:cubicBezTo>
                  <a:cubicBezTo>
                    <a:pt x="1623" y="1379"/>
                    <a:pt x="1708" y="1330"/>
                    <a:pt x="1768" y="1205"/>
                  </a:cubicBezTo>
                  <a:cubicBezTo>
                    <a:pt x="2132" y="473"/>
                    <a:pt x="2150" y="426"/>
                    <a:pt x="2164" y="426"/>
                  </a:cubicBezTo>
                  <a:cubicBezTo>
                    <a:pt x="2166" y="426"/>
                    <a:pt x="2169" y="427"/>
                    <a:pt x="2172" y="427"/>
                  </a:cubicBezTo>
                  <a:cubicBezTo>
                    <a:pt x="2174" y="427"/>
                    <a:pt x="2176" y="425"/>
                    <a:pt x="2178" y="425"/>
                  </a:cubicBezTo>
                  <a:cubicBezTo>
                    <a:pt x="2189" y="425"/>
                    <a:pt x="2210" y="475"/>
                    <a:pt x="2570" y="1205"/>
                  </a:cubicBezTo>
                  <a:cubicBezTo>
                    <a:pt x="2638" y="1339"/>
                    <a:pt x="2763" y="1431"/>
                    <a:pt x="2911" y="1450"/>
                  </a:cubicBezTo>
                  <a:lnTo>
                    <a:pt x="3757" y="1575"/>
                  </a:lnTo>
                  <a:cubicBezTo>
                    <a:pt x="3771" y="1575"/>
                    <a:pt x="3781" y="1584"/>
                    <a:pt x="3781" y="1599"/>
                  </a:cubicBezTo>
                  <a:cubicBezTo>
                    <a:pt x="3781" y="1613"/>
                    <a:pt x="3810" y="1575"/>
                    <a:pt x="3156" y="2214"/>
                  </a:cubicBezTo>
                  <a:cubicBezTo>
                    <a:pt x="3070" y="2295"/>
                    <a:pt x="3022" y="2416"/>
                    <a:pt x="3022" y="2536"/>
                  </a:cubicBezTo>
                  <a:cubicBezTo>
                    <a:pt x="3022" y="2617"/>
                    <a:pt x="3176" y="3439"/>
                    <a:pt x="3176" y="3463"/>
                  </a:cubicBezTo>
                  <a:cubicBezTo>
                    <a:pt x="3172" y="3474"/>
                    <a:pt x="3162" y="3485"/>
                    <a:pt x="3152" y="3485"/>
                  </a:cubicBezTo>
                  <a:cubicBezTo>
                    <a:pt x="3149" y="3485"/>
                    <a:pt x="3145" y="3484"/>
                    <a:pt x="3142" y="3482"/>
                  </a:cubicBezTo>
                  <a:lnTo>
                    <a:pt x="2378" y="3083"/>
                  </a:lnTo>
                  <a:cubicBezTo>
                    <a:pt x="2313" y="3050"/>
                    <a:pt x="2242" y="3033"/>
                    <a:pt x="2172" y="3033"/>
                  </a:cubicBezTo>
                  <a:cubicBezTo>
                    <a:pt x="2101" y="3033"/>
                    <a:pt x="2030" y="3050"/>
                    <a:pt x="1965" y="3083"/>
                  </a:cubicBezTo>
                  <a:cubicBezTo>
                    <a:pt x="1219" y="3474"/>
                    <a:pt x="1200" y="3487"/>
                    <a:pt x="1193" y="3487"/>
                  </a:cubicBezTo>
                  <a:cubicBezTo>
                    <a:pt x="1193" y="3487"/>
                    <a:pt x="1192" y="3487"/>
                    <a:pt x="1192" y="3487"/>
                  </a:cubicBezTo>
                  <a:cubicBezTo>
                    <a:pt x="1177" y="3487"/>
                    <a:pt x="1168" y="3472"/>
                    <a:pt x="1168" y="3458"/>
                  </a:cubicBezTo>
                  <a:cubicBezTo>
                    <a:pt x="1321" y="2564"/>
                    <a:pt x="1321" y="2603"/>
                    <a:pt x="1321" y="2536"/>
                  </a:cubicBezTo>
                  <a:cubicBezTo>
                    <a:pt x="1321" y="2416"/>
                    <a:pt x="1273" y="2300"/>
                    <a:pt x="1187" y="2214"/>
                  </a:cubicBezTo>
                  <a:lnTo>
                    <a:pt x="572" y="1613"/>
                  </a:lnTo>
                  <a:cubicBezTo>
                    <a:pt x="557" y="1599"/>
                    <a:pt x="562" y="1575"/>
                    <a:pt x="581" y="1575"/>
                  </a:cubicBezTo>
                  <a:lnTo>
                    <a:pt x="759" y="1551"/>
                  </a:lnTo>
                  <a:cubicBezTo>
                    <a:pt x="1016" y="1500"/>
                    <a:pt x="969" y="1127"/>
                    <a:pt x="720" y="1127"/>
                  </a:cubicBezTo>
                  <a:cubicBezTo>
                    <a:pt x="712" y="1127"/>
                    <a:pt x="705" y="1127"/>
                    <a:pt x="697" y="1128"/>
                  </a:cubicBezTo>
                  <a:lnTo>
                    <a:pt x="524" y="1152"/>
                  </a:lnTo>
                  <a:cubicBezTo>
                    <a:pt x="149" y="1205"/>
                    <a:pt x="0" y="1666"/>
                    <a:pt x="274" y="1926"/>
                  </a:cubicBezTo>
                  <a:cubicBezTo>
                    <a:pt x="913" y="2555"/>
                    <a:pt x="899" y="2521"/>
                    <a:pt x="894" y="2545"/>
                  </a:cubicBezTo>
                  <a:cubicBezTo>
                    <a:pt x="745" y="3434"/>
                    <a:pt x="745" y="3400"/>
                    <a:pt x="745" y="3468"/>
                  </a:cubicBezTo>
                  <a:cubicBezTo>
                    <a:pt x="745" y="3727"/>
                    <a:pt x="956" y="3915"/>
                    <a:pt x="1189" y="3915"/>
                  </a:cubicBezTo>
                  <a:cubicBezTo>
                    <a:pt x="1258" y="3915"/>
                    <a:pt x="1330" y="3898"/>
                    <a:pt x="1398" y="3862"/>
                  </a:cubicBezTo>
                  <a:cubicBezTo>
                    <a:pt x="2083" y="3507"/>
                    <a:pt x="2155" y="3460"/>
                    <a:pt x="2174" y="3460"/>
                  </a:cubicBezTo>
                  <a:cubicBezTo>
                    <a:pt x="2177" y="3460"/>
                    <a:pt x="2179" y="3461"/>
                    <a:pt x="2181" y="3463"/>
                  </a:cubicBezTo>
                  <a:cubicBezTo>
                    <a:pt x="2907" y="3828"/>
                    <a:pt x="2959" y="3914"/>
                    <a:pt x="3152" y="3914"/>
                  </a:cubicBezTo>
                  <a:cubicBezTo>
                    <a:pt x="3425" y="3914"/>
                    <a:pt x="3637" y="3665"/>
                    <a:pt x="3594" y="3391"/>
                  </a:cubicBezTo>
                  <a:cubicBezTo>
                    <a:pt x="3445" y="2502"/>
                    <a:pt x="3435" y="2536"/>
                    <a:pt x="3454" y="2521"/>
                  </a:cubicBezTo>
                  <a:lnTo>
                    <a:pt x="4069" y="1921"/>
                  </a:lnTo>
                  <a:cubicBezTo>
                    <a:pt x="4333" y="1661"/>
                    <a:pt x="4189" y="1210"/>
                    <a:pt x="3819" y="1157"/>
                  </a:cubicBezTo>
                  <a:lnTo>
                    <a:pt x="2969" y="1032"/>
                  </a:lnTo>
                  <a:cubicBezTo>
                    <a:pt x="2945" y="1027"/>
                    <a:pt x="2969" y="1051"/>
                    <a:pt x="2575" y="249"/>
                  </a:cubicBezTo>
                  <a:cubicBezTo>
                    <a:pt x="2491" y="83"/>
                    <a:pt x="2330" y="0"/>
                    <a:pt x="217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45"/>
            <p:cNvSpPr/>
            <p:nvPr/>
          </p:nvSpPr>
          <p:spPr>
            <a:xfrm>
              <a:off x="985190" y="4129973"/>
              <a:ext cx="91342" cy="11231"/>
            </a:xfrm>
            <a:custGeom>
              <a:avLst/>
              <a:gdLst/>
              <a:ahLst/>
              <a:cxnLst/>
              <a:rect l="l" t="t" r="r" b="b"/>
              <a:pathLst>
                <a:path w="3489" h="429" extrusionOk="0">
                  <a:moveTo>
                    <a:pt x="284" y="1"/>
                  </a:moveTo>
                  <a:cubicBezTo>
                    <a:pt x="1" y="1"/>
                    <a:pt x="1" y="424"/>
                    <a:pt x="284" y="428"/>
                  </a:cubicBezTo>
                  <a:lnTo>
                    <a:pt x="3205" y="428"/>
                  </a:lnTo>
                  <a:cubicBezTo>
                    <a:pt x="3488" y="428"/>
                    <a:pt x="3488" y="1"/>
                    <a:pt x="320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45"/>
            <p:cNvSpPr/>
            <p:nvPr/>
          </p:nvSpPr>
          <p:spPr>
            <a:xfrm>
              <a:off x="985190" y="4154373"/>
              <a:ext cx="91342" cy="11231"/>
            </a:xfrm>
            <a:custGeom>
              <a:avLst/>
              <a:gdLst/>
              <a:ahLst/>
              <a:cxnLst/>
              <a:rect l="l" t="t" r="r" b="b"/>
              <a:pathLst>
                <a:path w="3489" h="429" extrusionOk="0">
                  <a:moveTo>
                    <a:pt x="284" y="1"/>
                  </a:moveTo>
                  <a:cubicBezTo>
                    <a:pt x="1" y="1"/>
                    <a:pt x="1" y="428"/>
                    <a:pt x="284" y="428"/>
                  </a:cubicBezTo>
                  <a:lnTo>
                    <a:pt x="3205" y="428"/>
                  </a:lnTo>
                  <a:cubicBezTo>
                    <a:pt x="3488" y="428"/>
                    <a:pt x="3488" y="1"/>
                    <a:pt x="320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7" name="Google Shape;1717;p45"/>
          <p:cNvGrpSpPr/>
          <p:nvPr/>
        </p:nvGrpSpPr>
        <p:grpSpPr>
          <a:xfrm>
            <a:off x="3900804" y="1342518"/>
            <a:ext cx="411550" cy="337748"/>
            <a:chOff x="3900804" y="1547918"/>
            <a:chExt cx="411550" cy="337748"/>
          </a:xfrm>
        </p:grpSpPr>
        <p:sp>
          <p:nvSpPr>
            <p:cNvPr id="1718" name="Google Shape;1718;p45"/>
            <p:cNvSpPr/>
            <p:nvPr/>
          </p:nvSpPr>
          <p:spPr>
            <a:xfrm>
              <a:off x="3906956" y="1582266"/>
              <a:ext cx="399350" cy="267298"/>
            </a:xfrm>
            <a:custGeom>
              <a:avLst/>
              <a:gdLst/>
              <a:ahLst/>
              <a:cxnLst/>
              <a:rect l="l" t="t" r="r" b="b"/>
              <a:pathLst>
                <a:path w="15254" h="10210" extrusionOk="0">
                  <a:moveTo>
                    <a:pt x="299" y="1"/>
                  </a:moveTo>
                  <a:cubicBezTo>
                    <a:pt x="130" y="1"/>
                    <a:pt x="1" y="135"/>
                    <a:pt x="1" y="299"/>
                  </a:cubicBezTo>
                  <a:lnTo>
                    <a:pt x="1" y="9907"/>
                  </a:lnTo>
                  <a:cubicBezTo>
                    <a:pt x="1" y="10075"/>
                    <a:pt x="130" y="10209"/>
                    <a:pt x="299" y="10209"/>
                  </a:cubicBezTo>
                  <a:lnTo>
                    <a:pt x="14951" y="10209"/>
                  </a:lnTo>
                  <a:cubicBezTo>
                    <a:pt x="15119" y="10209"/>
                    <a:pt x="15254" y="10075"/>
                    <a:pt x="15254" y="9907"/>
                  </a:cubicBezTo>
                  <a:lnTo>
                    <a:pt x="15254" y="9330"/>
                  </a:lnTo>
                  <a:lnTo>
                    <a:pt x="15254" y="299"/>
                  </a:lnTo>
                  <a:cubicBezTo>
                    <a:pt x="15254" y="135"/>
                    <a:pt x="15119" y="1"/>
                    <a:pt x="1495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45"/>
            <p:cNvSpPr/>
            <p:nvPr/>
          </p:nvSpPr>
          <p:spPr>
            <a:xfrm>
              <a:off x="3934629" y="1582266"/>
              <a:ext cx="371677" cy="244286"/>
            </a:xfrm>
            <a:custGeom>
              <a:avLst/>
              <a:gdLst/>
              <a:ahLst/>
              <a:cxnLst/>
              <a:rect l="l" t="t" r="r" b="b"/>
              <a:pathLst>
                <a:path w="14197" h="9331" extrusionOk="0">
                  <a:moveTo>
                    <a:pt x="1" y="1"/>
                  </a:moveTo>
                  <a:lnTo>
                    <a:pt x="1" y="9032"/>
                  </a:lnTo>
                  <a:cubicBezTo>
                    <a:pt x="1" y="9196"/>
                    <a:pt x="135" y="9330"/>
                    <a:pt x="299" y="9330"/>
                  </a:cubicBezTo>
                  <a:lnTo>
                    <a:pt x="14197" y="9330"/>
                  </a:lnTo>
                  <a:lnTo>
                    <a:pt x="14197" y="299"/>
                  </a:lnTo>
                  <a:cubicBezTo>
                    <a:pt x="14197" y="135"/>
                    <a:pt x="14062" y="1"/>
                    <a:pt x="1389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45"/>
            <p:cNvSpPr/>
            <p:nvPr/>
          </p:nvSpPr>
          <p:spPr>
            <a:xfrm>
              <a:off x="3947719" y="1553965"/>
              <a:ext cx="317590" cy="271330"/>
            </a:xfrm>
            <a:custGeom>
              <a:avLst/>
              <a:gdLst/>
              <a:ahLst/>
              <a:cxnLst/>
              <a:rect l="l" t="t" r="r" b="b"/>
              <a:pathLst>
                <a:path w="12131" h="10364" extrusionOk="0">
                  <a:moveTo>
                    <a:pt x="3020" y="0"/>
                  </a:moveTo>
                  <a:cubicBezTo>
                    <a:pt x="2134" y="0"/>
                    <a:pt x="1115" y="161"/>
                    <a:pt x="48" y="640"/>
                  </a:cubicBezTo>
                  <a:cubicBezTo>
                    <a:pt x="19" y="654"/>
                    <a:pt x="0" y="678"/>
                    <a:pt x="0" y="707"/>
                  </a:cubicBezTo>
                  <a:lnTo>
                    <a:pt x="0" y="10248"/>
                  </a:lnTo>
                  <a:cubicBezTo>
                    <a:pt x="0" y="10291"/>
                    <a:pt x="39" y="10325"/>
                    <a:pt x="80" y="10325"/>
                  </a:cubicBezTo>
                  <a:cubicBezTo>
                    <a:pt x="88" y="10325"/>
                    <a:pt x="97" y="10323"/>
                    <a:pt x="106" y="10320"/>
                  </a:cubicBezTo>
                  <a:cubicBezTo>
                    <a:pt x="1153" y="9860"/>
                    <a:pt x="2151" y="9705"/>
                    <a:pt x="3021" y="9705"/>
                  </a:cubicBezTo>
                  <a:cubicBezTo>
                    <a:pt x="4815" y="9705"/>
                    <a:pt x="6063" y="10363"/>
                    <a:pt x="6063" y="10363"/>
                  </a:cubicBezTo>
                  <a:cubicBezTo>
                    <a:pt x="6063" y="10363"/>
                    <a:pt x="7313" y="9705"/>
                    <a:pt x="9108" y="9705"/>
                  </a:cubicBezTo>
                  <a:cubicBezTo>
                    <a:pt x="9979" y="9705"/>
                    <a:pt x="10978" y="9860"/>
                    <a:pt x="12025" y="10320"/>
                  </a:cubicBezTo>
                  <a:cubicBezTo>
                    <a:pt x="12033" y="10323"/>
                    <a:pt x="12042" y="10325"/>
                    <a:pt x="12051" y="10325"/>
                  </a:cubicBezTo>
                  <a:cubicBezTo>
                    <a:pt x="12092" y="10325"/>
                    <a:pt x="12131" y="10291"/>
                    <a:pt x="12131" y="10248"/>
                  </a:cubicBezTo>
                  <a:lnTo>
                    <a:pt x="12131" y="707"/>
                  </a:lnTo>
                  <a:cubicBezTo>
                    <a:pt x="12131" y="678"/>
                    <a:pt x="12111" y="654"/>
                    <a:pt x="12087" y="640"/>
                  </a:cubicBezTo>
                  <a:cubicBezTo>
                    <a:pt x="11021" y="161"/>
                    <a:pt x="10002" y="0"/>
                    <a:pt x="9115" y="0"/>
                  </a:cubicBezTo>
                  <a:cubicBezTo>
                    <a:pt x="7319" y="0"/>
                    <a:pt x="6068" y="659"/>
                    <a:pt x="6068" y="659"/>
                  </a:cubicBezTo>
                  <a:cubicBezTo>
                    <a:pt x="6068" y="659"/>
                    <a:pt x="4816" y="0"/>
                    <a:pt x="302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45"/>
            <p:cNvSpPr/>
            <p:nvPr/>
          </p:nvSpPr>
          <p:spPr>
            <a:xfrm>
              <a:off x="3961673" y="1553887"/>
              <a:ext cx="303636" cy="248631"/>
            </a:xfrm>
            <a:custGeom>
              <a:avLst/>
              <a:gdLst/>
              <a:ahLst/>
              <a:cxnLst/>
              <a:rect l="l" t="t" r="r" b="b"/>
              <a:pathLst>
                <a:path w="11598" h="9497" extrusionOk="0">
                  <a:moveTo>
                    <a:pt x="8582" y="1"/>
                  </a:moveTo>
                  <a:cubicBezTo>
                    <a:pt x="6786" y="1"/>
                    <a:pt x="5535" y="662"/>
                    <a:pt x="5535" y="662"/>
                  </a:cubicBezTo>
                  <a:cubicBezTo>
                    <a:pt x="5535" y="662"/>
                    <a:pt x="4284" y="2"/>
                    <a:pt x="2487" y="2"/>
                  </a:cubicBezTo>
                  <a:cubicBezTo>
                    <a:pt x="1741" y="2"/>
                    <a:pt x="902" y="115"/>
                    <a:pt x="20" y="436"/>
                  </a:cubicBezTo>
                  <a:lnTo>
                    <a:pt x="1" y="446"/>
                  </a:lnTo>
                  <a:lnTo>
                    <a:pt x="1" y="9377"/>
                  </a:lnTo>
                  <a:cubicBezTo>
                    <a:pt x="1" y="9420"/>
                    <a:pt x="36" y="9454"/>
                    <a:pt x="78" y="9454"/>
                  </a:cubicBezTo>
                  <a:cubicBezTo>
                    <a:pt x="87" y="9454"/>
                    <a:pt x="97" y="9452"/>
                    <a:pt x="106" y="9449"/>
                  </a:cubicBezTo>
                  <a:cubicBezTo>
                    <a:pt x="1151" y="8990"/>
                    <a:pt x="2091" y="8835"/>
                    <a:pt x="2884" y="8835"/>
                  </a:cubicBezTo>
                  <a:cubicBezTo>
                    <a:pt x="4524" y="8835"/>
                    <a:pt x="5535" y="9497"/>
                    <a:pt x="5535" y="9497"/>
                  </a:cubicBezTo>
                  <a:cubicBezTo>
                    <a:pt x="6630" y="9060"/>
                    <a:pt x="7802" y="8834"/>
                    <a:pt x="8979" y="8834"/>
                  </a:cubicBezTo>
                  <a:cubicBezTo>
                    <a:pt x="8993" y="8834"/>
                    <a:pt x="9007" y="8834"/>
                    <a:pt x="9021" y="8834"/>
                  </a:cubicBezTo>
                  <a:cubicBezTo>
                    <a:pt x="9900" y="8834"/>
                    <a:pt x="10770" y="8983"/>
                    <a:pt x="11598" y="9276"/>
                  </a:cubicBezTo>
                  <a:lnTo>
                    <a:pt x="11598" y="710"/>
                  </a:lnTo>
                  <a:cubicBezTo>
                    <a:pt x="11598" y="681"/>
                    <a:pt x="11583" y="653"/>
                    <a:pt x="11554" y="643"/>
                  </a:cubicBezTo>
                  <a:cubicBezTo>
                    <a:pt x="10488" y="162"/>
                    <a:pt x="9469" y="1"/>
                    <a:pt x="858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45"/>
            <p:cNvSpPr/>
            <p:nvPr/>
          </p:nvSpPr>
          <p:spPr>
            <a:xfrm>
              <a:off x="4106553" y="1553965"/>
              <a:ext cx="158756" cy="248553"/>
            </a:xfrm>
            <a:custGeom>
              <a:avLst/>
              <a:gdLst/>
              <a:ahLst/>
              <a:cxnLst/>
              <a:rect l="l" t="t" r="r" b="b"/>
              <a:pathLst>
                <a:path w="6064" h="9494" extrusionOk="0">
                  <a:moveTo>
                    <a:pt x="3048" y="0"/>
                  </a:moveTo>
                  <a:cubicBezTo>
                    <a:pt x="1252" y="0"/>
                    <a:pt x="1" y="659"/>
                    <a:pt x="1" y="659"/>
                  </a:cubicBezTo>
                  <a:lnTo>
                    <a:pt x="1" y="9494"/>
                  </a:lnTo>
                  <a:cubicBezTo>
                    <a:pt x="1096" y="9057"/>
                    <a:pt x="2268" y="8831"/>
                    <a:pt x="3445" y="8831"/>
                  </a:cubicBezTo>
                  <a:cubicBezTo>
                    <a:pt x="3459" y="8831"/>
                    <a:pt x="3473" y="8831"/>
                    <a:pt x="3487" y="8831"/>
                  </a:cubicBezTo>
                  <a:cubicBezTo>
                    <a:pt x="4366" y="8831"/>
                    <a:pt x="5236" y="8980"/>
                    <a:pt x="6064" y="9273"/>
                  </a:cubicBezTo>
                  <a:lnTo>
                    <a:pt x="6064" y="707"/>
                  </a:lnTo>
                  <a:cubicBezTo>
                    <a:pt x="6064" y="678"/>
                    <a:pt x="6049" y="650"/>
                    <a:pt x="6020" y="640"/>
                  </a:cubicBezTo>
                  <a:cubicBezTo>
                    <a:pt x="4954" y="161"/>
                    <a:pt x="3935" y="0"/>
                    <a:pt x="304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45"/>
            <p:cNvSpPr/>
            <p:nvPr/>
          </p:nvSpPr>
          <p:spPr>
            <a:xfrm>
              <a:off x="4106422" y="1815085"/>
              <a:ext cx="27829" cy="62439"/>
            </a:xfrm>
            <a:custGeom>
              <a:avLst/>
              <a:gdLst/>
              <a:ahLst/>
              <a:cxnLst/>
              <a:rect l="l" t="t" r="r" b="b"/>
              <a:pathLst>
                <a:path w="1063" h="2385" extrusionOk="0">
                  <a:moveTo>
                    <a:pt x="1063" y="0"/>
                  </a:moveTo>
                  <a:cubicBezTo>
                    <a:pt x="698" y="96"/>
                    <a:pt x="342" y="226"/>
                    <a:pt x="1" y="389"/>
                  </a:cubicBezTo>
                  <a:lnTo>
                    <a:pt x="1" y="2311"/>
                  </a:lnTo>
                  <a:cubicBezTo>
                    <a:pt x="1" y="2355"/>
                    <a:pt x="37" y="2385"/>
                    <a:pt x="75" y="2385"/>
                  </a:cubicBezTo>
                  <a:cubicBezTo>
                    <a:pt x="91" y="2385"/>
                    <a:pt x="107" y="2380"/>
                    <a:pt x="121" y="2368"/>
                  </a:cubicBezTo>
                  <a:lnTo>
                    <a:pt x="496" y="2066"/>
                  </a:lnTo>
                  <a:cubicBezTo>
                    <a:pt x="510" y="2056"/>
                    <a:pt x="527" y="2051"/>
                    <a:pt x="544" y="2051"/>
                  </a:cubicBezTo>
                  <a:cubicBezTo>
                    <a:pt x="561" y="2051"/>
                    <a:pt x="577" y="2056"/>
                    <a:pt x="592" y="2066"/>
                  </a:cubicBezTo>
                  <a:lnTo>
                    <a:pt x="943" y="2364"/>
                  </a:lnTo>
                  <a:cubicBezTo>
                    <a:pt x="957" y="2375"/>
                    <a:pt x="973" y="2380"/>
                    <a:pt x="988" y="2380"/>
                  </a:cubicBezTo>
                  <a:cubicBezTo>
                    <a:pt x="1027" y="2380"/>
                    <a:pt x="1063" y="2350"/>
                    <a:pt x="1063" y="2306"/>
                  </a:cubicBezTo>
                  <a:lnTo>
                    <a:pt x="106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45"/>
            <p:cNvSpPr/>
            <p:nvPr/>
          </p:nvSpPr>
          <p:spPr>
            <a:xfrm>
              <a:off x="3900804" y="1547918"/>
              <a:ext cx="411550" cy="337748"/>
            </a:xfrm>
            <a:custGeom>
              <a:avLst/>
              <a:gdLst/>
              <a:ahLst/>
              <a:cxnLst/>
              <a:rect l="l" t="t" r="r" b="b"/>
              <a:pathLst>
                <a:path w="15720" h="12901" extrusionOk="0">
                  <a:moveTo>
                    <a:pt x="10912" y="464"/>
                  </a:moveTo>
                  <a:cubicBezTo>
                    <a:pt x="11744" y="464"/>
                    <a:pt x="12697" y="609"/>
                    <a:pt x="13692" y="1039"/>
                  </a:cubicBezTo>
                  <a:lnTo>
                    <a:pt x="13692" y="10244"/>
                  </a:lnTo>
                  <a:cubicBezTo>
                    <a:pt x="12790" y="9885"/>
                    <a:pt x="11837" y="9706"/>
                    <a:pt x="10885" y="9706"/>
                  </a:cubicBezTo>
                  <a:cubicBezTo>
                    <a:pt x="9936" y="9706"/>
                    <a:pt x="8987" y="9884"/>
                    <a:pt x="8090" y="10239"/>
                  </a:cubicBezTo>
                  <a:lnTo>
                    <a:pt x="8090" y="1034"/>
                  </a:lnTo>
                  <a:cubicBezTo>
                    <a:pt x="8438" y="880"/>
                    <a:pt x="9503" y="464"/>
                    <a:pt x="10912" y="464"/>
                  </a:cubicBezTo>
                  <a:close/>
                  <a:moveTo>
                    <a:pt x="4848" y="460"/>
                  </a:moveTo>
                  <a:cubicBezTo>
                    <a:pt x="5840" y="460"/>
                    <a:pt x="6799" y="664"/>
                    <a:pt x="7629" y="1034"/>
                  </a:cubicBezTo>
                  <a:cubicBezTo>
                    <a:pt x="7629" y="2187"/>
                    <a:pt x="7629" y="8894"/>
                    <a:pt x="7629" y="10239"/>
                  </a:cubicBezTo>
                  <a:cubicBezTo>
                    <a:pt x="6731" y="9883"/>
                    <a:pt x="5775" y="9705"/>
                    <a:pt x="4809" y="9705"/>
                  </a:cubicBezTo>
                  <a:cubicBezTo>
                    <a:pt x="3858" y="9705"/>
                    <a:pt x="2912" y="9888"/>
                    <a:pt x="2023" y="10244"/>
                  </a:cubicBezTo>
                  <a:lnTo>
                    <a:pt x="2023" y="5050"/>
                  </a:lnTo>
                  <a:cubicBezTo>
                    <a:pt x="2023" y="4897"/>
                    <a:pt x="1908" y="4820"/>
                    <a:pt x="1792" y="4820"/>
                  </a:cubicBezTo>
                  <a:cubicBezTo>
                    <a:pt x="1677" y="4820"/>
                    <a:pt x="1562" y="4897"/>
                    <a:pt x="1562" y="5050"/>
                  </a:cubicBezTo>
                  <a:lnTo>
                    <a:pt x="1562" y="10479"/>
                  </a:lnTo>
                  <a:cubicBezTo>
                    <a:pt x="1562" y="10647"/>
                    <a:pt x="1701" y="10786"/>
                    <a:pt x="1869" y="10786"/>
                  </a:cubicBezTo>
                  <a:cubicBezTo>
                    <a:pt x="1912" y="10786"/>
                    <a:pt x="1951" y="10777"/>
                    <a:pt x="1989" y="10762"/>
                  </a:cubicBezTo>
                  <a:cubicBezTo>
                    <a:pt x="2878" y="10368"/>
                    <a:pt x="3839" y="10167"/>
                    <a:pt x="4809" y="10167"/>
                  </a:cubicBezTo>
                  <a:cubicBezTo>
                    <a:pt x="5775" y="10167"/>
                    <a:pt x="6736" y="10364"/>
                    <a:pt x="7624" y="10743"/>
                  </a:cubicBezTo>
                  <a:lnTo>
                    <a:pt x="7624" y="11291"/>
                  </a:lnTo>
                  <a:lnTo>
                    <a:pt x="534" y="11291"/>
                  </a:lnTo>
                  <a:cubicBezTo>
                    <a:pt x="495" y="11291"/>
                    <a:pt x="462" y="11262"/>
                    <a:pt x="462" y="11219"/>
                  </a:cubicBezTo>
                  <a:lnTo>
                    <a:pt x="462" y="1611"/>
                  </a:lnTo>
                  <a:cubicBezTo>
                    <a:pt x="462" y="1572"/>
                    <a:pt x="495" y="1543"/>
                    <a:pt x="534" y="1543"/>
                  </a:cubicBezTo>
                  <a:lnTo>
                    <a:pt x="1562" y="1543"/>
                  </a:lnTo>
                  <a:lnTo>
                    <a:pt x="1562" y="4123"/>
                  </a:lnTo>
                  <a:cubicBezTo>
                    <a:pt x="1562" y="4277"/>
                    <a:pt x="1677" y="4354"/>
                    <a:pt x="1792" y="4354"/>
                  </a:cubicBezTo>
                  <a:cubicBezTo>
                    <a:pt x="1908" y="4354"/>
                    <a:pt x="2023" y="4277"/>
                    <a:pt x="2023" y="4123"/>
                  </a:cubicBezTo>
                  <a:lnTo>
                    <a:pt x="2023" y="1039"/>
                  </a:lnTo>
                  <a:cubicBezTo>
                    <a:pt x="2940" y="642"/>
                    <a:pt x="3909" y="460"/>
                    <a:pt x="4848" y="460"/>
                  </a:cubicBezTo>
                  <a:close/>
                  <a:moveTo>
                    <a:pt x="8686" y="10517"/>
                  </a:moveTo>
                  <a:lnTo>
                    <a:pt x="8686" y="12175"/>
                  </a:lnTo>
                  <a:lnTo>
                    <a:pt x="8542" y="12059"/>
                  </a:lnTo>
                  <a:cubicBezTo>
                    <a:pt x="8500" y="12023"/>
                    <a:pt x="8449" y="12005"/>
                    <a:pt x="8397" y="12005"/>
                  </a:cubicBezTo>
                  <a:cubicBezTo>
                    <a:pt x="8347" y="12005"/>
                    <a:pt x="8296" y="12022"/>
                    <a:pt x="8254" y="12055"/>
                  </a:cubicBezTo>
                  <a:lnTo>
                    <a:pt x="8086" y="12184"/>
                  </a:lnTo>
                  <a:lnTo>
                    <a:pt x="8086" y="10743"/>
                  </a:lnTo>
                  <a:cubicBezTo>
                    <a:pt x="8283" y="10657"/>
                    <a:pt x="8480" y="10585"/>
                    <a:pt x="8686" y="10517"/>
                  </a:cubicBezTo>
                  <a:close/>
                  <a:moveTo>
                    <a:pt x="4831" y="1"/>
                  </a:moveTo>
                  <a:cubicBezTo>
                    <a:pt x="3779" y="1"/>
                    <a:pt x="2727" y="221"/>
                    <a:pt x="1744" y="660"/>
                  </a:cubicBezTo>
                  <a:cubicBezTo>
                    <a:pt x="1509" y="765"/>
                    <a:pt x="1571" y="1034"/>
                    <a:pt x="1566" y="1082"/>
                  </a:cubicBezTo>
                  <a:lnTo>
                    <a:pt x="538" y="1082"/>
                  </a:lnTo>
                  <a:cubicBezTo>
                    <a:pt x="241" y="1082"/>
                    <a:pt x="5" y="1322"/>
                    <a:pt x="0" y="1616"/>
                  </a:cubicBezTo>
                  <a:lnTo>
                    <a:pt x="0" y="11224"/>
                  </a:lnTo>
                  <a:cubicBezTo>
                    <a:pt x="5" y="11517"/>
                    <a:pt x="241" y="11757"/>
                    <a:pt x="538" y="11757"/>
                  </a:cubicBezTo>
                  <a:lnTo>
                    <a:pt x="7629" y="11757"/>
                  </a:lnTo>
                  <a:lnTo>
                    <a:pt x="7629" y="12670"/>
                  </a:lnTo>
                  <a:cubicBezTo>
                    <a:pt x="7629" y="12806"/>
                    <a:pt x="7742" y="12898"/>
                    <a:pt x="7861" y="12898"/>
                  </a:cubicBezTo>
                  <a:cubicBezTo>
                    <a:pt x="7910" y="12898"/>
                    <a:pt x="7960" y="12882"/>
                    <a:pt x="8004" y="12847"/>
                  </a:cubicBezTo>
                  <a:lnTo>
                    <a:pt x="8398" y="12535"/>
                  </a:lnTo>
                  <a:cubicBezTo>
                    <a:pt x="8749" y="12804"/>
                    <a:pt x="8777" y="12900"/>
                    <a:pt x="8921" y="12900"/>
                  </a:cubicBezTo>
                  <a:cubicBezTo>
                    <a:pt x="9046" y="12900"/>
                    <a:pt x="9152" y="12794"/>
                    <a:pt x="9152" y="12670"/>
                  </a:cubicBezTo>
                  <a:lnTo>
                    <a:pt x="9152" y="11757"/>
                  </a:lnTo>
                  <a:lnTo>
                    <a:pt x="12275" y="11757"/>
                  </a:lnTo>
                  <a:cubicBezTo>
                    <a:pt x="12582" y="11757"/>
                    <a:pt x="12582" y="11291"/>
                    <a:pt x="12275" y="11291"/>
                  </a:cubicBezTo>
                  <a:lnTo>
                    <a:pt x="9152" y="11291"/>
                  </a:lnTo>
                  <a:lnTo>
                    <a:pt x="9152" y="10383"/>
                  </a:lnTo>
                  <a:cubicBezTo>
                    <a:pt x="9721" y="10239"/>
                    <a:pt x="10302" y="10168"/>
                    <a:pt x="10882" y="10168"/>
                  </a:cubicBezTo>
                  <a:cubicBezTo>
                    <a:pt x="11854" y="10168"/>
                    <a:pt x="12823" y="10368"/>
                    <a:pt x="13726" y="10762"/>
                  </a:cubicBezTo>
                  <a:cubicBezTo>
                    <a:pt x="13766" y="10779"/>
                    <a:pt x="13808" y="10787"/>
                    <a:pt x="13848" y="10787"/>
                  </a:cubicBezTo>
                  <a:cubicBezTo>
                    <a:pt x="14012" y="10787"/>
                    <a:pt x="14158" y="10656"/>
                    <a:pt x="14158" y="10479"/>
                  </a:cubicBezTo>
                  <a:lnTo>
                    <a:pt x="14158" y="1543"/>
                  </a:lnTo>
                  <a:lnTo>
                    <a:pt x="15186" y="1543"/>
                  </a:lnTo>
                  <a:cubicBezTo>
                    <a:pt x="15224" y="1543"/>
                    <a:pt x="15258" y="1577"/>
                    <a:pt x="15258" y="1616"/>
                  </a:cubicBezTo>
                  <a:lnTo>
                    <a:pt x="15258" y="11224"/>
                  </a:lnTo>
                  <a:cubicBezTo>
                    <a:pt x="15258" y="11262"/>
                    <a:pt x="15224" y="11296"/>
                    <a:pt x="15186" y="11296"/>
                  </a:cubicBezTo>
                  <a:lnTo>
                    <a:pt x="13197" y="11296"/>
                  </a:lnTo>
                  <a:cubicBezTo>
                    <a:pt x="12890" y="11296"/>
                    <a:pt x="12890" y="11757"/>
                    <a:pt x="13197" y="11757"/>
                  </a:cubicBezTo>
                  <a:lnTo>
                    <a:pt x="15186" y="11757"/>
                  </a:lnTo>
                  <a:cubicBezTo>
                    <a:pt x="15479" y="11757"/>
                    <a:pt x="15719" y="11517"/>
                    <a:pt x="15719" y="11224"/>
                  </a:cubicBezTo>
                  <a:lnTo>
                    <a:pt x="15719" y="1616"/>
                  </a:lnTo>
                  <a:cubicBezTo>
                    <a:pt x="15719" y="1318"/>
                    <a:pt x="15479" y="1082"/>
                    <a:pt x="15181" y="1082"/>
                  </a:cubicBezTo>
                  <a:lnTo>
                    <a:pt x="14153" y="1082"/>
                  </a:lnTo>
                  <a:cubicBezTo>
                    <a:pt x="14144" y="1029"/>
                    <a:pt x="14211" y="765"/>
                    <a:pt x="13975" y="660"/>
                  </a:cubicBezTo>
                  <a:cubicBezTo>
                    <a:pt x="12964" y="206"/>
                    <a:pt x="11891" y="4"/>
                    <a:pt x="10863" y="4"/>
                  </a:cubicBezTo>
                  <a:cubicBezTo>
                    <a:pt x="9767" y="4"/>
                    <a:pt x="8723" y="234"/>
                    <a:pt x="7860" y="636"/>
                  </a:cubicBezTo>
                  <a:cubicBezTo>
                    <a:pt x="6894" y="212"/>
                    <a:pt x="5862" y="1"/>
                    <a:pt x="483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5" name="Google Shape;1725;p45"/>
          <p:cNvGrpSpPr/>
          <p:nvPr/>
        </p:nvGrpSpPr>
        <p:grpSpPr>
          <a:xfrm>
            <a:off x="3508654" y="3606381"/>
            <a:ext cx="363876" cy="364007"/>
            <a:chOff x="3508654" y="3811781"/>
            <a:chExt cx="363876" cy="364007"/>
          </a:xfrm>
        </p:grpSpPr>
        <p:sp>
          <p:nvSpPr>
            <p:cNvPr id="1726" name="Google Shape;1726;p45"/>
            <p:cNvSpPr/>
            <p:nvPr/>
          </p:nvSpPr>
          <p:spPr>
            <a:xfrm>
              <a:off x="3514047" y="3817069"/>
              <a:ext cx="133727" cy="64534"/>
            </a:xfrm>
            <a:custGeom>
              <a:avLst/>
              <a:gdLst/>
              <a:ahLst/>
              <a:cxnLst/>
              <a:rect l="l" t="t" r="r" b="b"/>
              <a:pathLst>
                <a:path w="5108" h="2465" extrusionOk="0">
                  <a:moveTo>
                    <a:pt x="1437" y="0"/>
                  </a:moveTo>
                  <a:cubicBezTo>
                    <a:pt x="645" y="0"/>
                    <a:pt x="1" y="639"/>
                    <a:pt x="1" y="1437"/>
                  </a:cubicBezTo>
                  <a:cubicBezTo>
                    <a:pt x="1" y="2004"/>
                    <a:pt x="467" y="2465"/>
                    <a:pt x="1034" y="2465"/>
                  </a:cubicBezTo>
                  <a:cubicBezTo>
                    <a:pt x="1605" y="2465"/>
                    <a:pt x="4132" y="2004"/>
                    <a:pt x="4132" y="1437"/>
                  </a:cubicBezTo>
                  <a:lnTo>
                    <a:pt x="4939" y="1437"/>
                  </a:lnTo>
                  <a:cubicBezTo>
                    <a:pt x="4939" y="1038"/>
                    <a:pt x="5108" y="678"/>
                    <a:pt x="4848" y="418"/>
                  </a:cubicBezTo>
                  <a:cubicBezTo>
                    <a:pt x="4589" y="159"/>
                    <a:pt x="1836" y="0"/>
                    <a:pt x="143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45"/>
            <p:cNvSpPr/>
            <p:nvPr/>
          </p:nvSpPr>
          <p:spPr>
            <a:xfrm>
              <a:off x="3541222" y="3854664"/>
              <a:ext cx="58879" cy="27070"/>
            </a:xfrm>
            <a:custGeom>
              <a:avLst/>
              <a:gdLst/>
              <a:ahLst/>
              <a:cxnLst/>
              <a:rect l="l" t="t" r="r" b="b"/>
              <a:pathLst>
                <a:path w="2249" h="1034" extrusionOk="0">
                  <a:moveTo>
                    <a:pt x="1029" y="1"/>
                  </a:moveTo>
                  <a:cubicBezTo>
                    <a:pt x="1029" y="573"/>
                    <a:pt x="567" y="1034"/>
                    <a:pt x="1" y="1034"/>
                  </a:cubicBezTo>
                  <a:lnTo>
                    <a:pt x="2249" y="1034"/>
                  </a:lnTo>
                  <a:lnTo>
                    <a:pt x="224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45"/>
            <p:cNvSpPr/>
            <p:nvPr/>
          </p:nvSpPr>
          <p:spPr>
            <a:xfrm>
              <a:off x="3551668" y="3816939"/>
              <a:ext cx="240359" cy="353430"/>
            </a:xfrm>
            <a:custGeom>
              <a:avLst/>
              <a:gdLst/>
              <a:ahLst/>
              <a:cxnLst/>
              <a:rect l="l" t="t" r="r" b="b"/>
              <a:pathLst>
                <a:path w="9181" h="13500" extrusionOk="0">
                  <a:moveTo>
                    <a:pt x="0" y="1"/>
                  </a:moveTo>
                  <a:cubicBezTo>
                    <a:pt x="380" y="1"/>
                    <a:pt x="745" y="154"/>
                    <a:pt x="1014" y="423"/>
                  </a:cubicBezTo>
                  <a:cubicBezTo>
                    <a:pt x="1067" y="476"/>
                    <a:pt x="1115" y="534"/>
                    <a:pt x="1163" y="596"/>
                  </a:cubicBezTo>
                  <a:cubicBezTo>
                    <a:pt x="1341" y="841"/>
                    <a:pt x="1437" y="1134"/>
                    <a:pt x="1437" y="1437"/>
                  </a:cubicBezTo>
                  <a:lnTo>
                    <a:pt x="1437" y="12064"/>
                  </a:lnTo>
                  <a:cubicBezTo>
                    <a:pt x="1437" y="12856"/>
                    <a:pt x="2076" y="13500"/>
                    <a:pt x="2873" y="13500"/>
                  </a:cubicBezTo>
                  <a:lnTo>
                    <a:pt x="5035" y="13500"/>
                  </a:lnTo>
                  <a:cubicBezTo>
                    <a:pt x="5294" y="13241"/>
                    <a:pt x="6505" y="13341"/>
                    <a:pt x="6505" y="12943"/>
                  </a:cubicBezTo>
                  <a:lnTo>
                    <a:pt x="9181" y="11036"/>
                  </a:lnTo>
                  <a:lnTo>
                    <a:pt x="9181" y="1442"/>
                  </a:lnTo>
                  <a:lnTo>
                    <a:pt x="9181" y="1437"/>
                  </a:lnTo>
                  <a:cubicBezTo>
                    <a:pt x="9181" y="644"/>
                    <a:pt x="8537" y="1"/>
                    <a:pt x="774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45"/>
            <p:cNvSpPr/>
            <p:nvPr/>
          </p:nvSpPr>
          <p:spPr>
            <a:xfrm>
              <a:off x="3589262" y="4089996"/>
              <a:ext cx="202764" cy="80373"/>
            </a:xfrm>
            <a:custGeom>
              <a:avLst/>
              <a:gdLst/>
              <a:ahLst/>
              <a:cxnLst/>
              <a:rect l="l" t="t" r="r" b="b"/>
              <a:pathLst>
                <a:path w="7745" h="3070" extrusionOk="0">
                  <a:moveTo>
                    <a:pt x="1" y="0"/>
                  </a:moveTo>
                  <a:lnTo>
                    <a:pt x="1" y="1634"/>
                  </a:lnTo>
                  <a:cubicBezTo>
                    <a:pt x="1" y="2426"/>
                    <a:pt x="640" y="3070"/>
                    <a:pt x="1437" y="3070"/>
                  </a:cubicBezTo>
                  <a:lnTo>
                    <a:pt x="3599" y="3070"/>
                  </a:lnTo>
                  <a:cubicBezTo>
                    <a:pt x="3858" y="2811"/>
                    <a:pt x="5069" y="2911"/>
                    <a:pt x="5069" y="2513"/>
                  </a:cubicBezTo>
                  <a:lnTo>
                    <a:pt x="7745" y="601"/>
                  </a:lnTo>
                  <a:lnTo>
                    <a:pt x="774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45"/>
            <p:cNvSpPr/>
            <p:nvPr/>
          </p:nvSpPr>
          <p:spPr>
            <a:xfrm>
              <a:off x="3551668" y="3817069"/>
              <a:ext cx="233211" cy="15499"/>
            </a:xfrm>
            <a:custGeom>
              <a:avLst/>
              <a:gdLst/>
              <a:ahLst/>
              <a:cxnLst/>
              <a:rect l="l" t="t" r="r" b="b"/>
              <a:pathLst>
                <a:path w="8908" h="592" extrusionOk="0">
                  <a:moveTo>
                    <a:pt x="0" y="0"/>
                  </a:moveTo>
                  <a:cubicBezTo>
                    <a:pt x="385" y="0"/>
                    <a:pt x="750" y="149"/>
                    <a:pt x="1019" y="418"/>
                  </a:cubicBezTo>
                  <a:cubicBezTo>
                    <a:pt x="1072" y="471"/>
                    <a:pt x="1120" y="529"/>
                    <a:pt x="1163" y="591"/>
                  </a:cubicBezTo>
                  <a:lnTo>
                    <a:pt x="8907" y="591"/>
                  </a:lnTo>
                  <a:cubicBezTo>
                    <a:pt x="8638" y="221"/>
                    <a:pt x="8206" y="0"/>
                    <a:pt x="774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p45"/>
            <p:cNvSpPr/>
            <p:nvPr/>
          </p:nvSpPr>
          <p:spPr>
            <a:xfrm>
              <a:off x="3626883" y="4105835"/>
              <a:ext cx="240359" cy="64665"/>
            </a:xfrm>
            <a:custGeom>
              <a:avLst/>
              <a:gdLst/>
              <a:ahLst/>
              <a:cxnLst/>
              <a:rect l="l" t="t" r="r" b="b"/>
              <a:pathLst>
                <a:path w="9181" h="2470" extrusionOk="0">
                  <a:moveTo>
                    <a:pt x="404" y="1"/>
                  </a:moveTo>
                  <a:cubicBezTo>
                    <a:pt x="975" y="1"/>
                    <a:pt x="1437" y="462"/>
                    <a:pt x="1437" y="1033"/>
                  </a:cubicBezTo>
                  <a:cubicBezTo>
                    <a:pt x="1437" y="1350"/>
                    <a:pt x="1331" y="1658"/>
                    <a:pt x="1139" y="1913"/>
                  </a:cubicBezTo>
                  <a:cubicBezTo>
                    <a:pt x="1100" y="1961"/>
                    <a:pt x="1062" y="2004"/>
                    <a:pt x="1019" y="2047"/>
                  </a:cubicBezTo>
                  <a:cubicBezTo>
                    <a:pt x="750" y="2316"/>
                    <a:pt x="384" y="2470"/>
                    <a:pt x="0" y="2470"/>
                  </a:cubicBezTo>
                  <a:lnTo>
                    <a:pt x="7744" y="2470"/>
                  </a:lnTo>
                  <a:cubicBezTo>
                    <a:pt x="8124" y="2470"/>
                    <a:pt x="8489" y="2316"/>
                    <a:pt x="8758" y="2047"/>
                  </a:cubicBezTo>
                  <a:cubicBezTo>
                    <a:pt x="8801" y="2004"/>
                    <a:pt x="8840" y="1961"/>
                    <a:pt x="8878" y="1913"/>
                  </a:cubicBezTo>
                  <a:cubicBezTo>
                    <a:pt x="9075" y="1658"/>
                    <a:pt x="9181" y="1350"/>
                    <a:pt x="9181" y="1033"/>
                  </a:cubicBezTo>
                  <a:cubicBezTo>
                    <a:pt x="9181" y="462"/>
                    <a:pt x="8719" y="1"/>
                    <a:pt x="814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45"/>
            <p:cNvSpPr/>
            <p:nvPr/>
          </p:nvSpPr>
          <p:spPr>
            <a:xfrm>
              <a:off x="3626883" y="4155891"/>
              <a:ext cx="232452" cy="14608"/>
            </a:xfrm>
            <a:custGeom>
              <a:avLst/>
              <a:gdLst/>
              <a:ahLst/>
              <a:cxnLst/>
              <a:rect l="l" t="t" r="r" b="b"/>
              <a:pathLst>
                <a:path w="8879" h="558" extrusionOk="0">
                  <a:moveTo>
                    <a:pt x="1139" y="1"/>
                  </a:moveTo>
                  <a:cubicBezTo>
                    <a:pt x="1100" y="49"/>
                    <a:pt x="1062" y="92"/>
                    <a:pt x="1019" y="135"/>
                  </a:cubicBezTo>
                  <a:cubicBezTo>
                    <a:pt x="750" y="404"/>
                    <a:pt x="384" y="558"/>
                    <a:pt x="0" y="558"/>
                  </a:cubicBezTo>
                  <a:lnTo>
                    <a:pt x="7744" y="558"/>
                  </a:lnTo>
                  <a:cubicBezTo>
                    <a:pt x="8124" y="558"/>
                    <a:pt x="8489" y="404"/>
                    <a:pt x="8758" y="135"/>
                  </a:cubicBezTo>
                  <a:cubicBezTo>
                    <a:pt x="8801" y="92"/>
                    <a:pt x="8840" y="49"/>
                    <a:pt x="887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45"/>
            <p:cNvSpPr/>
            <p:nvPr/>
          </p:nvSpPr>
          <p:spPr>
            <a:xfrm>
              <a:off x="3610389" y="4105835"/>
              <a:ext cx="54114" cy="27070"/>
            </a:xfrm>
            <a:custGeom>
              <a:avLst/>
              <a:gdLst/>
              <a:ahLst/>
              <a:cxnLst/>
              <a:rect l="l" t="t" r="r" b="b"/>
              <a:pathLst>
                <a:path w="2067" h="1034" extrusionOk="0">
                  <a:moveTo>
                    <a:pt x="1034" y="1"/>
                  </a:moveTo>
                  <a:cubicBezTo>
                    <a:pt x="467" y="1"/>
                    <a:pt x="1" y="462"/>
                    <a:pt x="1" y="1033"/>
                  </a:cubicBezTo>
                  <a:lnTo>
                    <a:pt x="2067" y="1033"/>
                  </a:lnTo>
                  <a:cubicBezTo>
                    <a:pt x="2067" y="462"/>
                    <a:pt x="1605" y="1"/>
                    <a:pt x="103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p45"/>
            <p:cNvSpPr/>
            <p:nvPr/>
          </p:nvSpPr>
          <p:spPr>
            <a:xfrm>
              <a:off x="3718303" y="3889379"/>
              <a:ext cx="147943" cy="148074"/>
            </a:xfrm>
            <a:custGeom>
              <a:avLst/>
              <a:gdLst/>
              <a:ahLst/>
              <a:cxnLst/>
              <a:rect l="l" t="t" r="r" b="b"/>
              <a:pathLst>
                <a:path w="5651" h="5656" extrusionOk="0">
                  <a:moveTo>
                    <a:pt x="5650" y="1"/>
                  </a:moveTo>
                  <a:cubicBezTo>
                    <a:pt x="3834" y="106"/>
                    <a:pt x="2278" y="707"/>
                    <a:pt x="1139" y="1846"/>
                  </a:cubicBezTo>
                  <a:cubicBezTo>
                    <a:pt x="1" y="2984"/>
                    <a:pt x="250" y="3690"/>
                    <a:pt x="145" y="5511"/>
                  </a:cubicBezTo>
                  <a:cubicBezTo>
                    <a:pt x="1961" y="5401"/>
                    <a:pt x="2667" y="5655"/>
                    <a:pt x="3805" y="4512"/>
                  </a:cubicBezTo>
                  <a:cubicBezTo>
                    <a:pt x="4084" y="4233"/>
                    <a:pt x="4339" y="3926"/>
                    <a:pt x="4555" y="3594"/>
                  </a:cubicBezTo>
                  <a:lnTo>
                    <a:pt x="3560" y="3421"/>
                  </a:lnTo>
                  <a:lnTo>
                    <a:pt x="3585" y="3407"/>
                  </a:lnTo>
                  <a:cubicBezTo>
                    <a:pt x="4790" y="2691"/>
                    <a:pt x="5559" y="1428"/>
                    <a:pt x="5650" y="30"/>
                  </a:cubicBezTo>
                  <a:lnTo>
                    <a:pt x="565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45"/>
            <p:cNvSpPr/>
            <p:nvPr/>
          </p:nvSpPr>
          <p:spPr>
            <a:xfrm>
              <a:off x="3689767" y="3938178"/>
              <a:ext cx="127680" cy="127680"/>
            </a:xfrm>
            <a:custGeom>
              <a:avLst/>
              <a:gdLst/>
              <a:ahLst/>
              <a:cxnLst/>
              <a:rect l="l" t="t" r="r" b="b"/>
              <a:pathLst>
                <a:path w="4877" h="4877" extrusionOk="0">
                  <a:moveTo>
                    <a:pt x="4876" y="1"/>
                  </a:moveTo>
                  <a:lnTo>
                    <a:pt x="4876" y="1"/>
                  </a:lnTo>
                  <a:cubicBezTo>
                    <a:pt x="2863" y="1183"/>
                    <a:pt x="1187" y="2864"/>
                    <a:pt x="0" y="4877"/>
                  </a:cubicBezTo>
                  <a:cubicBezTo>
                    <a:pt x="2013" y="3690"/>
                    <a:pt x="3690" y="2014"/>
                    <a:pt x="487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45"/>
            <p:cNvSpPr/>
            <p:nvPr/>
          </p:nvSpPr>
          <p:spPr>
            <a:xfrm>
              <a:off x="3508654" y="3811781"/>
              <a:ext cx="363876" cy="364007"/>
            </a:xfrm>
            <a:custGeom>
              <a:avLst/>
              <a:gdLst/>
              <a:ahLst/>
              <a:cxnLst/>
              <a:rect l="l" t="t" r="r" b="b"/>
              <a:pathLst>
                <a:path w="13899" h="13904" extrusionOk="0">
                  <a:moveTo>
                    <a:pt x="1645" y="405"/>
                  </a:moveTo>
                  <a:cubicBezTo>
                    <a:pt x="2237" y="405"/>
                    <a:pt x="2754" y="833"/>
                    <a:pt x="2859" y="1432"/>
                  </a:cubicBezTo>
                  <a:lnTo>
                    <a:pt x="2277" y="1432"/>
                  </a:lnTo>
                  <a:cubicBezTo>
                    <a:pt x="2162" y="1432"/>
                    <a:pt x="2071" y="1524"/>
                    <a:pt x="2071" y="1639"/>
                  </a:cubicBezTo>
                  <a:cubicBezTo>
                    <a:pt x="2071" y="2090"/>
                    <a:pt x="1701" y="2460"/>
                    <a:pt x="1245" y="2460"/>
                  </a:cubicBezTo>
                  <a:cubicBezTo>
                    <a:pt x="788" y="2460"/>
                    <a:pt x="418" y="2090"/>
                    <a:pt x="418" y="1639"/>
                  </a:cubicBezTo>
                  <a:cubicBezTo>
                    <a:pt x="418" y="1000"/>
                    <a:pt x="903" y="467"/>
                    <a:pt x="1542" y="409"/>
                  </a:cubicBezTo>
                  <a:cubicBezTo>
                    <a:pt x="1577" y="406"/>
                    <a:pt x="1611" y="405"/>
                    <a:pt x="1645" y="405"/>
                  </a:cubicBezTo>
                  <a:close/>
                  <a:moveTo>
                    <a:pt x="2878" y="1845"/>
                  </a:moveTo>
                  <a:lnTo>
                    <a:pt x="2878" y="2460"/>
                  </a:lnTo>
                  <a:lnTo>
                    <a:pt x="2167" y="2460"/>
                  </a:lnTo>
                  <a:cubicBezTo>
                    <a:pt x="2321" y="2287"/>
                    <a:pt x="2426" y="2076"/>
                    <a:pt x="2465" y="1845"/>
                  </a:cubicBezTo>
                  <a:close/>
                  <a:moveTo>
                    <a:pt x="11141" y="5477"/>
                  </a:moveTo>
                  <a:cubicBezTo>
                    <a:pt x="10180" y="6880"/>
                    <a:pt x="8969" y="8091"/>
                    <a:pt x="7572" y="9051"/>
                  </a:cubicBezTo>
                  <a:cubicBezTo>
                    <a:pt x="8047" y="8350"/>
                    <a:pt x="8590" y="7697"/>
                    <a:pt x="9190" y="7101"/>
                  </a:cubicBezTo>
                  <a:cubicBezTo>
                    <a:pt x="9786" y="6501"/>
                    <a:pt x="10440" y="5958"/>
                    <a:pt x="11141" y="5477"/>
                  </a:cubicBezTo>
                  <a:close/>
                  <a:moveTo>
                    <a:pt x="4920" y="11439"/>
                  </a:moveTo>
                  <a:cubicBezTo>
                    <a:pt x="5266" y="11439"/>
                    <a:pt x="5611" y="11646"/>
                    <a:pt x="5717" y="12059"/>
                  </a:cubicBezTo>
                  <a:lnTo>
                    <a:pt x="4122" y="12059"/>
                  </a:lnTo>
                  <a:cubicBezTo>
                    <a:pt x="4228" y="11646"/>
                    <a:pt x="4574" y="11439"/>
                    <a:pt x="4920" y="11439"/>
                  </a:cubicBezTo>
                  <a:close/>
                  <a:moveTo>
                    <a:pt x="12664" y="11439"/>
                  </a:moveTo>
                  <a:cubicBezTo>
                    <a:pt x="13120" y="11439"/>
                    <a:pt x="13490" y="11809"/>
                    <a:pt x="13490" y="12265"/>
                  </a:cubicBezTo>
                  <a:cubicBezTo>
                    <a:pt x="13490" y="12943"/>
                    <a:pt x="12938" y="13490"/>
                    <a:pt x="12260" y="13495"/>
                  </a:cubicBezTo>
                  <a:lnTo>
                    <a:pt x="5607" y="13495"/>
                  </a:lnTo>
                  <a:cubicBezTo>
                    <a:pt x="5957" y="13183"/>
                    <a:pt x="6159" y="12736"/>
                    <a:pt x="6159" y="12265"/>
                  </a:cubicBezTo>
                  <a:cubicBezTo>
                    <a:pt x="6159" y="11958"/>
                    <a:pt x="6049" y="11665"/>
                    <a:pt x="5842" y="11439"/>
                  </a:cubicBezTo>
                  <a:close/>
                  <a:moveTo>
                    <a:pt x="1638" y="1"/>
                  </a:moveTo>
                  <a:cubicBezTo>
                    <a:pt x="731" y="1"/>
                    <a:pt x="0" y="736"/>
                    <a:pt x="0" y="1644"/>
                  </a:cubicBezTo>
                  <a:cubicBezTo>
                    <a:pt x="0" y="2326"/>
                    <a:pt x="553" y="2878"/>
                    <a:pt x="1235" y="2883"/>
                  </a:cubicBezTo>
                  <a:lnTo>
                    <a:pt x="2868" y="2883"/>
                  </a:lnTo>
                  <a:lnTo>
                    <a:pt x="2868" y="9200"/>
                  </a:lnTo>
                  <a:cubicBezTo>
                    <a:pt x="2868" y="9337"/>
                    <a:pt x="2972" y="9406"/>
                    <a:pt x="3075" y="9406"/>
                  </a:cubicBezTo>
                  <a:cubicBezTo>
                    <a:pt x="3178" y="9406"/>
                    <a:pt x="3281" y="9337"/>
                    <a:pt x="3281" y="9200"/>
                  </a:cubicBezTo>
                  <a:lnTo>
                    <a:pt x="3281" y="1639"/>
                  </a:lnTo>
                  <a:cubicBezTo>
                    <a:pt x="3281" y="1168"/>
                    <a:pt x="3080" y="717"/>
                    <a:pt x="2729" y="409"/>
                  </a:cubicBezTo>
                  <a:lnTo>
                    <a:pt x="9383" y="409"/>
                  </a:lnTo>
                  <a:cubicBezTo>
                    <a:pt x="10065" y="409"/>
                    <a:pt x="10612" y="957"/>
                    <a:pt x="10612" y="1639"/>
                  </a:cubicBezTo>
                  <a:lnTo>
                    <a:pt x="10612" y="3508"/>
                  </a:lnTo>
                  <a:cubicBezTo>
                    <a:pt x="10012" y="3801"/>
                    <a:pt x="9469" y="4190"/>
                    <a:pt x="8994" y="4661"/>
                  </a:cubicBezTo>
                  <a:cubicBezTo>
                    <a:pt x="8018" y="5636"/>
                    <a:pt x="8004" y="6347"/>
                    <a:pt x="7975" y="7524"/>
                  </a:cubicBezTo>
                  <a:cubicBezTo>
                    <a:pt x="7975" y="7625"/>
                    <a:pt x="7970" y="7726"/>
                    <a:pt x="7965" y="7831"/>
                  </a:cubicBezTo>
                  <a:cubicBezTo>
                    <a:pt x="7509" y="8384"/>
                    <a:pt x="7096" y="8975"/>
                    <a:pt x="6736" y="9599"/>
                  </a:cubicBezTo>
                  <a:cubicBezTo>
                    <a:pt x="6650" y="9747"/>
                    <a:pt x="6770" y="9911"/>
                    <a:pt x="6916" y="9911"/>
                  </a:cubicBezTo>
                  <a:cubicBezTo>
                    <a:pt x="6949" y="9911"/>
                    <a:pt x="6985" y="9902"/>
                    <a:pt x="7019" y="9883"/>
                  </a:cubicBezTo>
                  <a:cubicBezTo>
                    <a:pt x="7644" y="9522"/>
                    <a:pt x="8234" y="9109"/>
                    <a:pt x="8787" y="8648"/>
                  </a:cubicBezTo>
                  <a:lnTo>
                    <a:pt x="9090" y="8643"/>
                  </a:lnTo>
                  <a:cubicBezTo>
                    <a:pt x="9685" y="8629"/>
                    <a:pt x="10161" y="8614"/>
                    <a:pt x="10612" y="8480"/>
                  </a:cubicBezTo>
                  <a:lnTo>
                    <a:pt x="10612" y="11026"/>
                  </a:lnTo>
                  <a:lnTo>
                    <a:pt x="4915" y="11026"/>
                  </a:lnTo>
                  <a:cubicBezTo>
                    <a:pt x="4233" y="11026"/>
                    <a:pt x="3675" y="11578"/>
                    <a:pt x="3675" y="12261"/>
                  </a:cubicBezTo>
                  <a:cubicBezTo>
                    <a:pt x="3675" y="12376"/>
                    <a:pt x="3767" y="12467"/>
                    <a:pt x="3882" y="12467"/>
                  </a:cubicBezTo>
                  <a:lnTo>
                    <a:pt x="5722" y="12467"/>
                  </a:lnTo>
                  <a:cubicBezTo>
                    <a:pt x="5622" y="13062"/>
                    <a:pt x="5105" y="13490"/>
                    <a:pt x="4513" y="13490"/>
                  </a:cubicBezTo>
                  <a:cubicBezTo>
                    <a:pt x="4479" y="13490"/>
                    <a:pt x="4445" y="13488"/>
                    <a:pt x="4410" y="13486"/>
                  </a:cubicBezTo>
                  <a:cubicBezTo>
                    <a:pt x="3771" y="13433"/>
                    <a:pt x="3286" y="12899"/>
                    <a:pt x="3281" y="12261"/>
                  </a:cubicBezTo>
                  <a:lnTo>
                    <a:pt x="3281" y="10017"/>
                  </a:lnTo>
                  <a:cubicBezTo>
                    <a:pt x="3281" y="9880"/>
                    <a:pt x="3178" y="9812"/>
                    <a:pt x="3075" y="9812"/>
                  </a:cubicBezTo>
                  <a:cubicBezTo>
                    <a:pt x="2972" y="9812"/>
                    <a:pt x="2868" y="9880"/>
                    <a:pt x="2868" y="10017"/>
                  </a:cubicBezTo>
                  <a:lnTo>
                    <a:pt x="2868" y="12261"/>
                  </a:lnTo>
                  <a:cubicBezTo>
                    <a:pt x="2868" y="13169"/>
                    <a:pt x="3603" y="13904"/>
                    <a:pt x="4511" y="13904"/>
                  </a:cubicBezTo>
                  <a:lnTo>
                    <a:pt x="12255" y="13904"/>
                  </a:lnTo>
                  <a:cubicBezTo>
                    <a:pt x="13163" y="13904"/>
                    <a:pt x="13898" y="13169"/>
                    <a:pt x="13898" y="12261"/>
                  </a:cubicBezTo>
                  <a:cubicBezTo>
                    <a:pt x="13898" y="11578"/>
                    <a:pt x="13346" y="11026"/>
                    <a:pt x="12664" y="11026"/>
                  </a:cubicBezTo>
                  <a:lnTo>
                    <a:pt x="11030" y="11026"/>
                  </a:lnTo>
                  <a:lnTo>
                    <a:pt x="11030" y="8321"/>
                  </a:lnTo>
                  <a:cubicBezTo>
                    <a:pt x="11376" y="8139"/>
                    <a:pt x="11689" y="7903"/>
                    <a:pt x="11958" y="7625"/>
                  </a:cubicBezTo>
                  <a:cubicBezTo>
                    <a:pt x="12251" y="7332"/>
                    <a:pt x="12510" y="7015"/>
                    <a:pt x="12731" y="6673"/>
                  </a:cubicBezTo>
                  <a:cubicBezTo>
                    <a:pt x="12813" y="6549"/>
                    <a:pt x="12741" y="6380"/>
                    <a:pt x="12597" y="6356"/>
                  </a:cubicBezTo>
                  <a:lnTo>
                    <a:pt x="12111" y="6270"/>
                  </a:lnTo>
                  <a:cubicBezTo>
                    <a:pt x="13139" y="5487"/>
                    <a:pt x="13778" y="4296"/>
                    <a:pt x="13860" y="3008"/>
                  </a:cubicBezTo>
                  <a:lnTo>
                    <a:pt x="13860" y="2998"/>
                  </a:lnTo>
                  <a:lnTo>
                    <a:pt x="13860" y="2974"/>
                  </a:lnTo>
                  <a:cubicBezTo>
                    <a:pt x="13865" y="2852"/>
                    <a:pt x="13769" y="2758"/>
                    <a:pt x="13652" y="2758"/>
                  </a:cubicBezTo>
                  <a:cubicBezTo>
                    <a:pt x="13650" y="2758"/>
                    <a:pt x="13647" y="2758"/>
                    <a:pt x="13644" y="2758"/>
                  </a:cubicBezTo>
                  <a:cubicBezTo>
                    <a:pt x="13183" y="2787"/>
                    <a:pt x="12726" y="2849"/>
                    <a:pt x="12275" y="2946"/>
                  </a:cubicBezTo>
                  <a:cubicBezTo>
                    <a:pt x="12024" y="2999"/>
                    <a:pt x="12082" y="3355"/>
                    <a:pt x="12310" y="3355"/>
                  </a:cubicBezTo>
                  <a:cubicBezTo>
                    <a:pt x="12326" y="3355"/>
                    <a:pt x="12343" y="3353"/>
                    <a:pt x="12361" y="3349"/>
                  </a:cubicBezTo>
                  <a:cubicBezTo>
                    <a:pt x="12712" y="3272"/>
                    <a:pt x="13072" y="3219"/>
                    <a:pt x="13428" y="3191"/>
                  </a:cubicBezTo>
                  <a:lnTo>
                    <a:pt x="13428" y="3191"/>
                  </a:lnTo>
                  <a:cubicBezTo>
                    <a:pt x="13284" y="4440"/>
                    <a:pt x="12563" y="5549"/>
                    <a:pt x="11482" y="6193"/>
                  </a:cubicBezTo>
                  <a:lnTo>
                    <a:pt x="11463" y="6208"/>
                  </a:lnTo>
                  <a:cubicBezTo>
                    <a:pt x="11295" y="6304"/>
                    <a:pt x="11343" y="6553"/>
                    <a:pt x="11530" y="6587"/>
                  </a:cubicBezTo>
                  <a:lnTo>
                    <a:pt x="12203" y="6707"/>
                  </a:lnTo>
                  <a:cubicBezTo>
                    <a:pt x="12039" y="6928"/>
                    <a:pt x="11857" y="7135"/>
                    <a:pt x="11665" y="7332"/>
                  </a:cubicBezTo>
                  <a:cubicBezTo>
                    <a:pt x="10853" y="8139"/>
                    <a:pt x="10295" y="8201"/>
                    <a:pt x="9282" y="8230"/>
                  </a:cubicBezTo>
                  <a:cubicBezTo>
                    <a:pt x="9460" y="8067"/>
                    <a:pt x="9632" y="7899"/>
                    <a:pt x="9810" y="7726"/>
                  </a:cubicBezTo>
                  <a:cubicBezTo>
                    <a:pt x="10651" y="6894"/>
                    <a:pt x="11376" y="5958"/>
                    <a:pt x="11972" y="4934"/>
                  </a:cubicBezTo>
                  <a:cubicBezTo>
                    <a:pt x="12058" y="4786"/>
                    <a:pt x="11938" y="4622"/>
                    <a:pt x="11792" y="4622"/>
                  </a:cubicBezTo>
                  <a:cubicBezTo>
                    <a:pt x="11758" y="4622"/>
                    <a:pt x="11723" y="4631"/>
                    <a:pt x="11689" y="4651"/>
                  </a:cubicBezTo>
                  <a:cubicBezTo>
                    <a:pt x="10665" y="5247"/>
                    <a:pt x="9729" y="5972"/>
                    <a:pt x="8897" y="6813"/>
                  </a:cubicBezTo>
                  <a:cubicBezTo>
                    <a:pt x="8724" y="6986"/>
                    <a:pt x="8556" y="7164"/>
                    <a:pt x="8393" y="7341"/>
                  </a:cubicBezTo>
                  <a:cubicBezTo>
                    <a:pt x="8422" y="6323"/>
                    <a:pt x="8479" y="5766"/>
                    <a:pt x="9291" y="4958"/>
                  </a:cubicBezTo>
                  <a:cubicBezTo>
                    <a:pt x="9935" y="4320"/>
                    <a:pt x="10723" y="3844"/>
                    <a:pt x="11588" y="3560"/>
                  </a:cubicBezTo>
                  <a:cubicBezTo>
                    <a:pt x="11814" y="3478"/>
                    <a:pt x="11733" y="3160"/>
                    <a:pt x="11524" y="3160"/>
                  </a:cubicBezTo>
                  <a:cubicBezTo>
                    <a:pt x="11502" y="3160"/>
                    <a:pt x="11478" y="3164"/>
                    <a:pt x="11453" y="3171"/>
                  </a:cubicBezTo>
                  <a:cubicBezTo>
                    <a:pt x="11309" y="3219"/>
                    <a:pt x="11165" y="3272"/>
                    <a:pt x="11030" y="3330"/>
                  </a:cubicBezTo>
                  <a:lnTo>
                    <a:pt x="11030" y="1644"/>
                  </a:lnTo>
                  <a:cubicBezTo>
                    <a:pt x="11026" y="736"/>
                    <a:pt x="10291" y="1"/>
                    <a:pt x="938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45"/>
            <p:cNvSpPr/>
            <p:nvPr/>
          </p:nvSpPr>
          <p:spPr>
            <a:xfrm>
              <a:off x="3612274" y="3916553"/>
              <a:ext cx="130952" cy="25185"/>
            </a:xfrm>
            <a:custGeom>
              <a:avLst/>
              <a:gdLst/>
              <a:ahLst/>
              <a:cxnLst/>
              <a:rect l="l" t="t" r="r" b="b"/>
              <a:pathLst>
                <a:path w="5002" h="962" extrusionOk="0">
                  <a:moveTo>
                    <a:pt x="279" y="0"/>
                  </a:moveTo>
                  <a:cubicBezTo>
                    <a:pt x="1" y="0"/>
                    <a:pt x="1" y="414"/>
                    <a:pt x="279" y="414"/>
                  </a:cubicBezTo>
                  <a:cubicBezTo>
                    <a:pt x="472" y="414"/>
                    <a:pt x="558" y="495"/>
                    <a:pt x="688" y="625"/>
                  </a:cubicBezTo>
                  <a:cubicBezTo>
                    <a:pt x="837" y="779"/>
                    <a:pt x="1029" y="961"/>
                    <a:pt x="1389" y="961"/>
                  </a:cubicBezTo>
                  <a:cubicBezTo>
                    <a:pt x="1754" y="961"/>
                    <a:pt x="1942" y="779"/>
                    <a:pt x="2091" y="625"/>
                  </a:cubicBezTo>
                  <a:cubicBezTo>
                    <a:pt x="2220" y="495"/>
                    <a:pt x="2312" y="414"/>
                    <a:pt x="2504" y="414"/>
                  </a:cubicBezTo>
                  <a:cubicBezTo>
                    <a:pt x="2696" y="414"/>
                    <a:pt x="2782" y="495"/>
                    <a:pt x="2912" y="625"/>
                  </a:cubicBezTo>
                  <a:cubicBezTo>
                    <a:pt x="3066" y="779"/>
                    <a:pt x="3253" y="961"/>
                    <a:pt x="3614" y="961"/>
                  </a:cubicBezTo>
                  <a:cubicBezTo>
                    <a:pt x="3979" y="961"/>
                    <a:pt x="4166" y="779"/>
                    <a:pt x="4315" y="625"/>
                  </a:cubicBezTo>
                  <a:cubicBezTo>
                    <a:pt x="4449" y="495"/>
                    <a:pt x="4536" y="414"/>
                    <a:pt x="4728" y="414"/>
                  </a:cubicBezTo>
                  <a:cubicBezTo>
                    <a:pt x="5002" y="414"/>
                    <a:pt x="5002" y="0"/>
                    <a:pt x="4728" y="0"/>
                  </a:cubicBezTo>
                  <a:cubicBezTo>
                    <a:pt x="4368" y="0"/>
                    <a:pt x="4176" y="183"/>
                    <a:pt x="4027" y="332"/>
                  </a:cubicBezTo>
                  <a:cubicBezTo>
                    <a:pt x="3897" y="462"/>
                    <a:pt x="3806" y="548"/>
                    <a:pt x="3614" y="548"/>
                  </a:cubicBezTo>
                  <a:cubicBezTo>
                    <a:pt x="3421" y="548"/>
                    <a:pt x="3335" y="462"/>
                    <a:pt x="3205" y="332"/>
                  </a:cubicBezTo>
                  <a:cubicBezTo>
                    <a:pt x="3051" y="183"/>
                    <a:pt x="2864" y="0"/>
                    <a:pt x="2504" y="0"/>
                  </a:cubicBezTo>
                  <a:cubicBezTo>
                    <a:pt x="2139" y="0"/>
                    <a:pt x="1951" y="183"/>
                    <a:pt x="1802" y="332"/>
                  </a:cubicBezTo>
                  <a:cubicBezTo>
                    <a:pt x="1668" y="462"/>
                    <a:pt x="1581" y="548"/>
                    <a:pt x="1389" y="548"/>
                  </a:cubicBezTo>
                  <a:cubicBezTo>
                    <a:pt x="1197" y="548"/>
                    <a:pt x="1111" y="462"/>
                    <a:pt x="981" y="332"/>
                  </a:cubicBezTo>
                  <a:cubicBezTo>
                    <a:pt x="827" y="183"/>
                    <a:pt x="640" y="0"/>
                    <a:pt x="27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45"/>
            <p:cNvSpPr/>
            <p:nvPr/>
          </p:nvSpPr>
          <p:spPr>
            <a:xfrm>
              <a:off x="3612274" y="3958572"/>
              <a:ext cx="101919" cy="25290"/>
            </a:xfrm>
            <a:custGeom>
              <a:avLst/>
              <a:gdLst/>
              <a:ahLst/>
              <a:cxnLst/>
              <a:rect l="l" t="t" r="r" b="b"/>
              <a:pathLst>
                <a:path w="3893" h="966" extrusionOk="0">
                  <a:moveTo>
                    <a:pt x="275" y="0"/>
                  </a:moveTo>
                  <a:cubicBezTo>
                    <a:pt x="1" y="0"/>
                    <a:pt x="1" y="413"/>
                    <a:pt x="275" y="413"/>
                  </a:cubicBezTo>
                  <a:cubicBezTo>
                    <a:pt x="472" y="413"/>
                    <a:pt x="558" y="500"/>
                    <a:pt x="688" y="629"/>
                  </a:cubicBezTo>
                  <a:cubicBezTo>
                    <a:pt x="837" y="778"/>
                    <a:pt x="1029" y="966"/>
                    <a:pt x="1389" y="966"/>
                  </a:cubicBezTo>
                  <a:cubicBezTo>
                    <a:pt x="1754" y="966"/>
                    <a:pt x="1942" y="778"/>
                    <a:pt x="2091" y="629"/>
                  </a:cubicBezTo>
                  <a:cubicBezTo>
                    <a:pt x="2220" y="500"/>
                    <a:pt x="2312" y="413"/>
                    <a:pt x="2504" y="413"/>
                  </a:cubicBezTo>
                  <a:cubicBezTo>
                    <a:pt x="2696" y="413"/>
                    <a:pt x="2782" y="500"/>
                    <a:pt x="2912" y="629"/>
                  </a:cubicBezTo>
                  <a:cubicBezTo>
                    <a:pt x="3066" y="778"/>
                    <a:pt x="3253" y="966"/>
                    <a:pt x="3614" y="966"/>
                  </a:cubicBezTo>
                  <a:cubicBezTo>
                    <a:pt x="3892" y="966"/>
                    <a:pt x="3892" y="552"/>
                    <a:pt x="3614" y="552"/>
                  </a:cubicBezTo>
                  <a:cubicBezTo>
                    <a:pt x="3421" y="552"/>
                    <a:pt x="3335" y="466"/>
                    <a:pt x="3205" y="336"/>
                  </a:cubicBezTo>
                  <a:cubicBezTo>
                    <a:pt x="3056" y="187"/>
                    <a:pt x="2864" y="0"/>
                    <a:pt x="2504" y="0"/>
                  </a:cubicBezTo>
                  <a:cubicBezTo>
                    <a:pt x="2139" y="0"/>
                    <a:pt x="1951" y="187"/>
                    <a:pt x="1802" y="336"/>
                  </a:cubicBezTo>
                  <a:cubicBezTo>
                    <a:pt x="1668" y="466"/>
                    <a:pt x="1581" y="552"/>
                    <a:pt x="1389" y="552"/>
                  </a:cubicBezTo>
                  <a:cubicBezTo>
                    <a:pt x="1197" y="552"/>
                    <a:pt x="1111" y="466"/>
                    <a:pt x="981" y="336"/>
                  </a:cubicBezTo>
                  <a:cubicBezTo>
                    <a:pt x="827" y="187"/>
                    <a:pt x="640" y="0"/>
                    <a:pt x="2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45"/>
            <p:cNvSpPr/>
            <p:nvPr/>
          </p:nvSpPr>
          <p:spPr>
            <a:xfrm>
              <a:off x="3612274" y="3874430"/>
              <a:ext cx="160143" cy="25290"/>
            </a:xfrm>
            <a:custGeom>
              <a:avLst/>
              <a:gdLst/>
              <a:ahLst/>
              <a:cxnLst/>
              <a:rect l="l" t="t" r="r" b="b"/>
              <a:pathLst>
                <a:path w="6117" h="966" extrusionOk="0">
                  <a:moveTo>
                    <a:pt x="279" y="0"/>
                  </a:moveTo>
                  <a:cubicBezTo>
                    <a:pt x="1" y="0"/>
                    <a:pt x="1" y="413"/>
                    <a:pt x="279" y="413"/>
                  </a:cubicBezTo>
                  <a:cubicBezTo>
                    <a:pt x="472" y="413"/>
                    <a:pt x="558" y="500"/>
                    <a:pt x="688" y="629"/>
                  </a:cubicBezTo>
                  <a:cubicBezTo>
                    <a:pt x="837" y="778"/>
                    <a:pt x="1029" y="966"/>
                    <a:pt x="1389" y="966"/>
                  </a:cubicBezTo>
                  <a:cubicBezTo>
                    <a:pt x="1754" y="966"/>
                    <a:pt x="1942" y="778"/>
                    <a:pt x="2091" y="629"/>
                  </a:cubicBezTo>
                  <a:cubicBezTo>
                    <a:pt x="2220" y="500"/>
                    <a:pt x="2312" y="413"/>
                    <a:pt x="2504" y="413"/>
                  </a:cubicBezTo>
                  <a:cubicBezTo>
                    <a:pt x="2696" y="413"/>
                    <a:pt x="2782" y="500"/>
                    <a:pt x="2912" y="629"/>
                  </a:cubicBezTo>
                  <a:cubicBezTo>
                    <a:pt x="3066" y="778"/>
                    <a:pt x="3253" y="966"/>
                    <a:pt x="3614" y="966"/>
                  </a:cubicBezTo>
                  <a:cubicBezTo>
                    <a:pt x="3979" y="966"/>
                    <a:pt x="4166" y="778"/>
                    <a:pt x="4315" y="629"/>
                  </a:cubicBezTo>
                  <a:cubicBezTo>
                    <a:pt x="4449" y="500"/>
                    <a:pt x="4536" y="413"/>
                    <a:pt x="4728" y="413"/>
                  </a:cubicBezTo>
                  <a:cubicBezTo>
                    <a:pt x="4920" y="413"/>
                    <a:pt x="5007" y="500"/>
                    <a:pt x="5141" y="629"/>
                  </a:cubicBezTo>
                  <a:cubicBezTo>
                    <a:pt x="5290" y="778"/>
                    <a:pt x="5477" y="966"/>
                    <a:pt x="5843" y="966"/>
                  </a:cubicBezTo>
                  <a:cubicBezTo>
                    <a:pt x="6116" y="966"/>
                    <a:pt x="6116" y="553"/>
                    <a:pt x="5843" y="553"/>
                  </a:cubicBezTo>
                  <a:cubicBezTo>
                    <a:pt x="5646" y="553"/>
                    <a:pt x="5559" y="466"/>
                    <a:pt x="5429" y="336"/>
                  </a:cubicBezTo>
                  <a:cubicBezTo>
                    <a:pt x="5281" y="187"/>
                    <a:pt x="5093" y="0"/>
                    <a:pt x="4728" y="0"/>
                  </a:cubicBezTo>
                  <a:cubicBezTo>
                    <a:pt x="4363" y="0"/>
                    <a:pt x="4176" y="187"/>
                    <a:pt x="4027" y="336"/>
                  </a:cubicBezTo>
                  <a:cubicBezTo>
                    <a:pt x="3897" y="466"/>
                    <a:pt x="3806" y="553"/>
                    <a:pt x="3614" y="553"/>
                  </a:cubicBezTo>
                  <a:cubicBezTo>
                    <a:pt x="3421" y="553"/>
                    <a:pt x="3335" y="466"/>
                    <a:pt x="3205" y="336"/>
                  </a:cubicBezTo>
                  <a:cubicBezTo>
                    <a:pt x="3051" y="187"/>
                    <a:pt x="2864" y="0"/>
                    <a:pt x="2504" y="0"/>
                  </a:cubicBezTo>
                  <a:cubicBezTo>
                    <a:pt x="2139" y="0"/>
                    <a:pt x="1951" y="187"/>
                    <a:pt x="1802" y="336"/>
                  </a:cubicBezTo>
                  <a:cubicBezTo>
                    <a:pt x="1668" y="466"/>
                    <a:pt x="1581" y="553"/>
                    <a:pt x="1389" y="553"/>
                  </a:cubicBezTo>
                  <a:cubicBezTo>
                    <a:pt x="1197" y="553"/>
                    <a:pt x="1111" y="466"/>
                    <a:pt x="981" y="336"/>
                  </a:cubicBezTo>
                  <a:cubicBezTo>
                    <a:pt x="827" y="187"/>
                    <a:pt x="640" y="0"/>
                    <a:pt x="27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40" name="Google Shape;1740;p45"/>
          <p:cNvGrpSpPr/>
          <p:nvPr/>
        </p:nvGrpSpPr>
        <p:grpSpPr>
          <a:xfrm>
            <a:off x="1761322" y="3609523"/>
            <a:ext cx="310050" cy="374688"/>
            <a:chOff x="1761322" y="3814923"/>
            <a:chExt cx="310050" cy="374688"/>
          </a:xfrm>
        </p:grpSpPr>
        <p:sp>
          <p:nvSpPr>
            <p:cNvPr id="1741" name="Google Shape;1741;p45"/>
            <p:cNvSpPr/>
            <p:nvPr/>
          </p:nvSpPr>
          <p:spPr>
            <a:xfrm>
              <a:off x="1786979" y="3829767"/>
              <a:ext cx="257978" cy="333455"/>
            </a:xfrm>
            <a:custGeom>
              <a:avLst/>
              <a:gdLst/>
              <a:ahLst/>
              <a:cxnLst/>
              <a:rect l="l" t="t" r="r" b="b"/>
              <a:pathLst>
                <a:path w="9854" h="12737" extrusionOk="0">
                  <a:moveTo>
                    <a:pt x="1" y="1"/>
                  </a:moveTo>
                  <a:lnTo>
                    <a:pt x="1" y="12736"/>
                  </a:lnTo>
                  <a:lnTo>
                    <a:pt x="9854" y="12736"/>
                  </a:lnTo>
                  <a:lnTo>
                    <a:pt x="985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45"/>
            <p:cNvSpPr/>
            <p:nvPr/>
          </p:nvSpPr>
          <p:spPr>
            <a:xfrm>
              <a:off x="1786979" y="3829767"/>
              <a:ext cx="57622" cy="333455"/>
            </a:xfrm>
            <a:custGeom>
              <a:avLst/>
              <a:gdLst/>
              <a:ahLst/>
              <a:cxnLst/>
              <a:rect l="l" t="t" r="r" b="b"/>
              <a:pathLst>
                <a:path w="2201" h="12737" extrusionOk="0">
                  <a:moveTo>
                    <a:pt x="1" y="1"/>
                  </a:moveTo>
                  <a:lnTo>
                    <a:pt x="1" y="12736"/>
                  </a:lnTo>
                  <a:lnTo>
                    <a:pt x="2201" y="12736"/>
                  </a:lnTo>
                  <a:lnTo>
                    <a:pt x="220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45"/>
            <p:cNvSpPr/>
            <p:nvPr/>
          </p:nvSpPr>
          <p:spPr>
            <a:xfrm>
              <a:off x="1766846" y="4149215"/>
              <a:ext cx="299002" cy="34872"/>
            </a:xfrm>
            <a:custGeom>
              <a:avLst/>
              <a:gdLst/>
              <a:ahLst/>
              <a:cxnLst/>
              <a:rect l="l" t="t" r="r" b="b"/>
              <a:pathLst>
                <a:path w="11421" h="1332" extrusionOk="0">
                  <a:moveTo>
                    <a:pt x="414" y="1"/>
                  </a:moveTo>
                  <a:cubicBezTo>
                    <a:pt x="184" y="1"/>
                    <a:pt x="1" y="183"/>
                    <a:pt x="1" y="414"/>
                  </a:cubicBezTo>
                  <a:lnTo>
                    <a:pt x="1" y="1039"/>
                  </a:lnTo>
                  <a:cubicBezTo>
                    <a:pt x="1" y="1202"/>
                    <a:pt x="131" y="1332"/>
                    <a:pt x="294" y="1332"/>
                  </a:cubicBezTo>
                  <a:lnTo>
                    <a:pt x="11127" y="1332"/>
                  </a:lnTo>
                  <a:cubicBezTo>
                    <a:pt x="11290" y="1332"/>
                    <a:pt x="11420" y="1202"/>
                    <a:pt x="11420" y="1039"/>
                  </a:cubicBezTo>
                  <a:lnTo>
                    <a:pt x="11420" y="414"/>
                  </a:lnTo>
                  <a:cubicBezTo>
                    <a:pt x="11420" y="183"/>
                    <a:pt x="11238" y="1"/>
                    <a:pt x="110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45"/>
            <p:cNvSpPr/>
            <p:nvPr/>
          </p:nvSpPr>
          <p:spPr>
            <a:xfrm>
              <a:off x="1927330" y="3864979"/>
              <a:ext cx="95636" cy="262271"/>
            </a:xfrm>
            <a:custGeom>
              <a:avLst/>
              <a:gdLst/>
              <a:ahLst/>
              <a:cxnLst/>
              <a:rect l="l" t="t" r="r" b="b"/>
              <a:pathLst>
                <a:path w="3653" h="10018" extrusionOk="0">
                  <a:moveTo>
                    <a:pt x="97" y="1"/>
                  </a:moveTo>
                  <a:cubicBezTo>
                    <a:pt x="44" y="1"/>
                    <a:pt x="1" y="44"/>
                    <a:pt x="1" y="97"/>
                  </a:cubicBezTo>
                  <a:lnTo>
                    <a:pt x="1" y="9921"/>
                  </a:lnTo>
                  <a:cubicBezTo>
                    <a:pt x="1" y="9974"/>
                    <a:pt x="44" y="10017"/>
                    <a:pt x="97" y="10017"/>
                  </a:cubicBezTo>
                  <a:lnTo>
                    <a:pt x="3556" y="10017"/>
                  </a:lnTo>
                  <a:cubicBezTo>
                    <a:pt x="3609" y="10017"/>
                    <a:pt x="3652" y="9974"/>
                    <a:pt x="3652" y="9921"/>
                  </a:cubicBezTo>
                  <a:lnTo>
                    <a:pt x="3652" y="97"/>
                  </a:lnTo>
                  <a:cubicBezTo>
                    <a:pt x="3652" y="44"/>
                    <a:pt x="3609" y="1"/>
                    <a:pt x="355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p45"/>
            <p:cNvSpPr/>
            <p:nvPr/>
          </p:nvSpPr>
          <p:spPr>
            <a:xfrm>
              <a:off x="1809127" y="3864874"/>
              <a:ext cx="96238" cy="156216"/>
            </a:xfrm>
            <a:custGeom>
              <a:avLst/>
              <a:gdLst/>
              <a:ahLst/>
              <a:cxnLst/>
              <a:rect l="l" t="t" r="r" b="b"/>
              <a:pathLst>
                <a:path w="3676" h="5967" extrusionOk="0">
                  <a:moveTo>
                    <a:pt x="96" y="0"/>
                  </a:moveTo>
                  <a:cubicBezTo>
                    <a:pt x="43" y="0"/>
                    <a:pt x="0" y="43"/>
                    <a:pt x="0" y="96"/>
                  </a:cubicBezTo>
                  <a:lnTo>
                    <a:pt x="0" y="5871"/>
                  </a:lnTo>
                  <a:cubicBezTo>
                    <a:pt x="0" y="5923"/>
                    <a:pt x="43" y="5967"/>
                    <a:pt x="96" y="5967"/>
                  </a:cubicBezTo>
                  <a:lnTo>
                    <a:pt x="3579" y="5967"/>
                  </a:lnTo>
                  <a:cubicBezTo>
                    <a:pt x="3632" y="5967"/>
                    <a:pt x="3675" y="5923"/>
                    <a:pt x="3675" y="5871"/>
                  </a:cubicBezTo>
                  <a:lnTo>
                    <a:pt x="3675" y="101"/>
                  </a:lnTo>
                  <a:lnTo>
                    <a:pt x="3675" y="96"/>
                  </a:lnTo>
                  <a:cubicBezTo>
                    <a:pt x="3675" y="43"/>
                    <a:pt x="3632" y="0"/>
                    <a:pt x="357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p45"/>
            <p:cNvSpPr/>
            <p:nvPr/>
          </p:nvSpPr>
          <p:spPr>
            <a:xfrm>
              <a:off x="1808996" y="3864979"/>
              <a:ext cx="35605" cy="156111"/>
            </a:xfrm>
            <a:custGeom>
              <a:avLst/>
              <a:gdLst/>
              <a:ahLst/>
              <a:cxnLst/>
              <a:rect l="l" t="t" r="r" b="b"/>
              <a:pathLst>
                <a:path w="1360" h="5963" extrusionOk="0">
                  <a:moveTo>
                    <a:pt x="96" y="1"/>
                  </a:moveTo>
                  <a:cubicBezTo>
                    <a:pt x="44" y="1"/>
                    <a:pt x="0" y="44"/>
                    <a:pt x="0" y="97"/>
                  </a:cubicBezTo>
                  <a:lnTo>
                    <a:pt x="0" y="5867"/>
                  </a:lnTo>
                  <a:cubicBezTo>
                    <a:pt x="0" y="5919"/>
                    <a:pt x="44" y="5963"/>
                    <a:pt x="96" y="5963"/>
                  </a:cubicBezTo>
                  <a:lnTo>
                    <a:pt x="1360" y="5963"/>
                  </a:lnTo>
                  <a:lnTo>
                    <a:pt x="136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45"/>
            <p:cNvSpPr/>
            <p:nvPr/>
          </p:nvSpPr>
          <p:spPr>
            <a:xfrm>
              <a:off x="1808996" y="4049626"/>
              <a:ext cx="23667" cy="62020"/>
            </a:xfrm>
            <a:custGeom>
              <a:avLst/>
              <a:gdLst/>
              <a:ahLst/>
              <a:cxnLst/>
              <a:rect l="l" t="t" r="r" b="b"/>
              <a:pathLst>
                <a:path w="904" h="2369" extrusionOk="0">
                  <a:moveTo>
                    <a:pt x="0" y="0"/>
                  </a:moveTo>
                  <a:lnTo>
                    <a:pt x="0" y="2368"/>
                  </a:lnTo>
                  <a:lnTo>
                    <a:pt x="510" y="2368"/>
                  </a:lnTo>
                  <a:cubicBezTo>
                    <a:pt x="726" y="2368"/>
                    <a:pt x="903" y="2191"/>
                    <a:pt x="903" y="1975"/>
                  </a:cubicBezTo>
                  <a:lnTo>
                    <a:pt x="903" y="389"/>
                  </a:lnTo>
                  <a:cubicBezTo>
                    <a:pt x="903" y="173"/>
                    <a:pt x="726" y="0"/>
                    <a:pt x="51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45"/>
            <p:cNvSpPr/>
            <p:nvPr/>
          </p:nvSpPr>
          <p:spPr>
            <a:xfrm>
              <a:off x="1858424" y="4068109"/>
              <a:ext cx="21284" cy="21284"/>
            </a:xfrm>
            <a:custGeom>
              <a:avLst/>
              <a:gdLst/>
              <a:ahLst/>
              <a:cxnLst/>
              <a:rect l="l" t="t" r="r" b="b"/>
              <a:pathLst>
                <a:path w="813" h="813" extrusionOk="0">
                  <a:moveTo>
                    <a:pt x="409" y="0"/>
                  </a:moveTo>
                  <a:cubicBezTo>
                    <a:pt x="183" y="0"/>
                    <a:pt x="0" y="183"/>
                    <a:pt x="0" y="404"/>
                  </a:cubicBezTo>
                  <a:cubicBezTo>
                    <a:pt x="0" y="630"/>
                    <a:pt x="183" y="812"/>
                    <a:pt x="409" y="812"/>
                  </a:cubicBezTo>
                  <a:cubicBezTo>
                    <a:pt x="630" y="812"/>
                    <a:pt x="812" y="630"/>
                    <a:pt x="812" y="404"/>
                  </a:cubicBezTo>
                  <a:cubicBezTo>
                    <a:pt x="812" y="183"/>
                    <a:pt x="630" y="0"/>
                    <a:pt x="40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45"/>
            <p:cNvSpPr/>
            <p:nvPr/>
          </p:nvSpPr>
          <p:spPr>
            <a:xfrm>
              <a:off x="1803446" y="4036589"/>
              <a:ext cx="11100" cy="88253"/>
            </a:xfrm>
            <a:custGeom>
              <a:avLst/>
              <a:gdLst/>
              <a:ahLst/>
              <a:cxnLst/>
              <a:rect l="l" t="t" r="r" b="b"/>
              <a:pathLst>
                <a:path w="424" h="3371" extrusionOk="0">
                  <a:moveTo>
                    <a:pt x="212" y="1"/>
                  </a:moveTo>
                  <a:cubicBezTo>
                    <a:pt x="107" y="1"/>
                    <a:pt x="1" y="71"/>
                    <a:pt x="1" y="210"/>
                  </a:cubicBezTo>
                  <a:lnTo>
                    <a:pt x="1" y="3160"/>
                  </a:lnTo>
                  <a:cubicBezTo>
                    <a:pt x="1" y="3280"/>
                    <a:pt x="97" y="3371"/>
                    <a:pt x="212" y="3371"/>
                  </a:cubicBezTo>
                  <a:cubicBezTo>
                    <a:pt x="328" y="3371"/>
                    <a:pt x="424" y="3275"/>
                    <a:pt x="424" y="3160"/>
                  </a:cubicBezTo>
                  <a:lnTo>
                    <a:pt x="424" y="210"/>
                  </a:lnTo>
                  <a:cubicBezTo>
                    <a:pt x="424" y="71"/>
                    <a:pt x="318" y="1"/>
                    <a:pt x="2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45"/>
            <p:cNvSpPr/>
            <p:nvPr/>
          </p:nvSpPr>
          <p:spPr>
            <a:xfrm>
              <a:off x="1927330" y="3992135"/>
              <a:ext cx="95636" cy="22044"/>
            </a:xfrm>
            <a:custGeom>
              <a:avLst/>
              <a:gdLst/>
              <a:ahLst/>
              <a:cxnLst/>
              <a:rect l="l" t="t" r="r" b="b"/>
              <a:pathLst>
                <a:path w="3653" h="842" extrusionOk="0">
                  <a:moveTo>
                    <a:pt x="1" y="1"/>
                  </a:moveTo>
                  <a:lnTo>
                    <a:pt x="1" y="841"/>
                  </a:lnTo>
                  <a:lnTo>
                    <a:pt x="3652" y="841"/>
                  </a:lnTo>
                  <a:lnTo>
                    <a:pt x="365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45"/>
            <p:cNvSpPr/>
            <p:nvPr/>
          </p:nvSpPr>
          <p:spPr>
            <a:xfrm>
              <a:off x="1993382" y="3909014"/>
              <a:ext cx="29583" cy="83148"/>
            </a:xfrm>
            <a:custGeom>
              <a:avLst/>
              <a:gdLst/>
              <a:ahLst/>
              <a:cxnLst/>
              <a:rect l="l" t="t" r="r" b="b"/>
              <a:pathLst>
                <a:path w="1130" h="3176" extrusionOk="0">
                  <a:moveTo>
                    <a:pt x="207" y="0"/>
                  </a:moveTo>
                  <a:cubicBezTo>
                    <a:pt x="91" y="0"/>
                    <a:pt x="0" y="91"/>
                    <a:pt x="0" y="207"/>
                  </a:cubicBezTo>
                  <a:lnTo>
                    <a:pt x="0" y="3176"/>
                  </a:lnTo>
                  <a:lnTo>
                    <a:pt x="1129" y="3176"/>
                  </a:lnTo>
                  <a:lnTo>
                    <a:pt x="1129" y="207"/>
                  </a:lnTo>
                  <a:cubicBezTo>
                    <a:pt x="1129" y="91"/>
                    <a:pt x="1038" y="0"/>
                    <a:pt x="92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45"/>
            <p:cNvSpPr/>
            <p:nvPr/>
          </p:nvSpPr>
          <p:spPr>
            <a:xfrm>
              <a:off x="1971364" y="3934670"/>
              <a:ext cx="22044" cy="57491"/>
            </a:xfrm>
            <a:custGeom>
              <a:avLst/>
              <a:gdLst/>
              <a:ahLst/>
              <a:cxnLst/>
              <a:rect l="l" t="t" r="r" b="b"/>
              <a:pathLst>
                <a:path w="842" h="2196" extrusionOk="0">
                  <a:moveTo>
                    <a:pt x="207" y="0"/>
                  </a:moveTo>
                  <a:cubicBezTo>
                    <a:pt x="92" y="0"/>
                    <a:pt x="0" y="92"/>
                    <a:pt x="0" y="202"/>
                  </a:cubicBezTo>
                  <a:lnTo>
                    <a:pt x="0" y="2196"/>
                  </a:lnTo>
                  <a:lnTo>
                    <a:pt x="841" y="2196"/>
                  </a:lnTo>
                  <a:lnTo>
                    <a:pt x="841" y="202"/>
                  </a:lnTo>
                  <a:cubicBezTo>
                    <a:pt x="841" y="92"/>
                    <a:pt x="750" y="0"/>
                    <a:pt x="63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45"/>
            <p:cNvSpPr/>
            <p:nvPr/>
          </p:nvSpPr>
          <p:spPr>
            <a:xfrm>
              <a:off x="1927330" y="3909773"/>
              <a:ext cx="22044" cy="82388"/>
            </a:xfrm>
            <a:custGeom>
              <a:avLst/>
              <a:gdLst/>
              <a:ahLst/>
              <a:cxnLst/>
              <a:rect l="l" t="t" r="r" b="b"/>
              <a:pathLst>
                <a:path w="842" h="3147" extrusionOk="0">
                  <a:moveTo>
                    <a:pt x="208" y="0"/>
                  </a:moveTo>
                  <a:cubicBezTo>
                    <a:pt x="92" y="0"/>
                    <a:pt x="1" y="91"/>
                    <a:pt x="1" y="207"/>
                  </a:cubicBezTo>
                  <a:lnTo>
                    <a:pt x="1" y="3147"/>
                  </a:lnTo>
                  <a:lnTo>
                    <a:pt x="842" y="3147"/>
                  </a:lnTo>
                  <a:lnTo>
                    <a:pt x="842" y="1475"/>
                  </a:lnTo>
                  <a:lnTo>
                    <a:pt x="842" y="207"/>
                  </a:lnTo>
                  <a:cubicBezTo>
                    <a:pt x="842" y="91"/>
                    <a:pt x="750" y="0"/>
                    <a:pt x="64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45"/>
            <p:cNvSpPr/>
            <p:nvPr/>
          </p:nvSpPr>
          <p:spPr>
            <a:xfrm>
              <a:off x="1949347" y="3942969"/>
              <a:ext cx="22044" cy="49192"/>
            </a:xfrm>
            <a:custGeom>
              <a:avLst/>
              <a:gdLst/>
              <a:ahLst/>
              <a:cxnLst/>
              <a:rect l="l" t="t" r="r" b="b"/>
              <a:pathLst>
                <a:path w="842" h="1879" extrusionOk="0">
                  <a:moveTo>
                    <a:pt x="207" y="0"/>
                  </a:moveTo>
                  <a:cubicBezTo>
                    <a:pt x="92" y="0"/>
                    <a:pt x="1" y="92"/>
                    <a:pt x="1" y="207"/>
                  </a:cubicBezTo>
                  <a:lnTo>
                    <a:pt x="1" y="1879"/>
                  </a:lnTo>
                  <a:lnTo>
                    <a:pt x="841" y="1879"/>
                  </a:lnTo>
                  <a:lnTo>
                    <a:pt x="841" y="207"/>
                  </a:lnTo>
                  <a:cubicBezTo>
                    <a:pt x="841" y="92"/>
                    <a:pt x="750" y="0"/>
                    <a:pt x="64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p45"/>
            <p:cNvSpPr/>
            <p:nvPr/>
          </p:nvSpPr>
          <p:spPr>
            <a:xfrm>
              <a:off x="1974139" y="4054182"/>
              <a:ext cx="46679" cy="72545"/>
            </a:xfrm>
            <a:custGeom>
              <a:avLst/>
              <a:gdLst/>
              <a:ahLst/>
              <a:cxnLst/>
              <a:rect l="l" t="t" r="r" b="b"/>
              <a:pathLst>
                <a:path w="1783" h="2771" extrusionOk="0">
                  <a:moveTo>
                    <a:pt x="638" y="0"/>
                  </a:moveTo>
                  <a:cubicBezTo>
                    <a:pt x="615" y="0"/>
                    <a:pt x="591" y="4"/>
                    <a:pt x="567" y="13"/>
                  </a:cubicBezTo>
                  <a:lnTo>
                    <a:pt x="149" y="191"/>
                  </a:lnTo>
                  <a:cubicBezTo>
                    <a:pt x="48" y="230"/>
                    <a:pt x="0" y="345"/>
                    <a:pt x="43" y="441"/>
                  </a:cubicBezTo>
                  <a:lnTo>
                    <a:pt x="990" y="2723"/>
                  </a:lnTo>
                  <a:cubicBezTo>
                    <a:pt x="1005" y="2753"/>
                    <a:pt x="1034" y="2771"/>
                    <a:pt x="1064" y="2771"/>
                  </a:cubicBezTo>
                  <a:cubicBezTo>
                    <a:pt x="1073" y="2771"/>
                    <a:pt x="1082" y="2769"/>
                    <a:pt x="1091" y="2766"/>
                  </a:cubicBezTo>
                  <a:lnTo>
                    <a:pt x="1725" y="2497"/>
                  </a:lnTo>
                  <a:cubicBezTo>
                    <a:pt x="1763" y="2478"/>
                    <a:pt x="1782" y="2435"/>
                    <a:pt x="1763" y="2401"/>
                  </a:cubicBezTo>
                  <a:lnTo>
                    <a:pt x="817" y="119"/>
                  </a:lnTo>
                  <a:lnTo>
                    <a:pt x="822" y="119"/>
                  </a:lnTo>
                  <a:cubicBezTo>
                    <a:pt x="788" y="46"/>
                    <a:pt x="716" y="0"/>
                    <a:pt x="63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p45"/>
            <p:cNvSpPr/>
            <p:nvPr/>
          </p:nvSpPr>
          <p:spPr>
            <a:xfrm>
              <a:off x="1927330" y="4044966"/>
              <a:ext cx="22044" cy="82284"/>
            </a:xfrm>
            <a:custGeom>
              <a:avLst/>
              <a:gdLst/>
              <a:ahLst/>
              <a:cxnLst/>
              <a:rect l="l" t="t" r="r" b="b"/>
              <a:pathLst>
                <a:path w="842" h="3143" extrusionOk="0">
                  <a:moveTo>
                    <a:pt x="208" y="0"/>
                  </a:moveTo>
                  <a:cubicBezTo>
                    <a:pt x="92" y="0"/>
                    <a:pt x="1" y="92"/>
                    <a:pt x="1" y="202"/>
                  </a:cubicBezTo>
                  <a:lnTo>
                    <a:pt x="1" y="2955"/>
                  </a:lnTo>
                  <a:cubicBezTo>
                    <a:pt x="1" y="3061"/>
                    <a:pt x="87" y="3142"/>
                    <a:pt x="188" y="3142"/>
                  </a:cubicBezTo>
                  <a:lnTo>
                    <a:pt x="842" y="3142"/>
                  </a:lnTo>
                  <a:lnTo>
                    <a:pt x="842" y="1288"/>
                  </a:lnTo>
                  <a:lnTo>
                    <a:pt x="842" y="202"/>
                  </a:lnTo>
                  <a:cubicBezTo>
                    <a:pt x="842" y="92"/>
                    <a:pt x="750" y="0"/>
                    <a:pt x="64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45"/>
            <p:cNvSpPr/>
            <p:nvPr/>
          </p:nvSpPr>
          <p:spPr>
            <a:xfrm>
              <a:off x="1949347" y="4073633"/>
              <a:ext cx="22044" cy="53617"/>
            </a:xfrm>
            <a:custGeom>
              <a:avLst/>
              <a:gdLst/>
              <a:ahLst/>
              <a:cxnLst/>
              <a:rect l="l" t="t" r="r" b="b"/>
              <a:pathLst>
                <a:path w="842" h="2048" extrusionOk="0">
                  <a:moveTo>
                    <a:pt x="193" y="1"/>
                  </a:moveTo>
                  <a:cubicBezTo>
                    <a:pt x="87" y="1"/>
                    <a:pt x="1" y="87"/>
                    <a:pt x="1" y="193"/>
                  </a:cubicBezTo>
                  <a:lnTo>
                    <a:pt x="1" y="2047"/>
                  </a:lnTo>
                  <a:lnTo>
                    <a:pt x="841" y="2047"/>
                  </a:lnTo>
                  <a:lnTo>
                    <a:pt x="841" y="193"/>
                  </a:lnTo>
                  <a:cubicBezTo>
                    <a:pt x="841" y="87"/>
                    <a:pt x="755" y="1"/>
                    <a:pt x="6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45"/>
            <p:cNvSpPr/>
            <p:nvPr/>
          </p:nvSpPr>
          <p:spPr>
            <a:xfrm>
              <a:off x="1777685" y="3820473"/>
              <a:ext cx="277351" cy="22541"/>
            </a:xfrm>
            <a:custGeom>
              <a:avLst/>
              <a:gdLst/>
              <a:ahLst/>
              <a:cxnLst/>
              <a:rect l="l" t="t" r="r" b="b"/>
              <a:pathLst>
                <a:path w="10594" h="861" extrusionOk="0">
                  <a:moveTo>
                    <a:pt x="284" y="0"/>
                  </a:moveTo>
                  <a:cubicBezTo>
                    <a:pt x="130" y="0"/>
                    <a:pt x="0" y="125"/>
                    <a:pt x="0" y="284"/>
                  </a:cubicBezTo>
                  <a:lnTo>
                    <a:pt x="0" y="572"/>
                  </a:lnTo>
                  <a:cubicBezTo>
                    <a:pt x="0" y="730"/>
                    <a:pt x="130" y="860"/>
                    <a:pt x="284" y="860"/>
                  </a:cubicBezTo>
                  <a:lnTo>
                    <a:pt x="10310" y="860"/>
                  </a:lnTo>
                  <a:cubicBezTo>
                    <a:pt x="10468" y="860"/>
                    <a:pt x="10593" y="730"/>
                    <a:pt x="10593" y="572"/>
                  </a:cubicBezTo>
                  <a:lnTo>
                    <a:pt x="10593" y="284"/>
                  </a:lnTo>
                  <a:cubicBezTo>
                    <a:pt x="10593" y="125"/>
                    <a:pt x="10468" y="0"/>
                    <a:pt x="1031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p45"/>
            <p:cNvSpPr/>
            <p:nvPr/>
          </p:nvSpPr>
          <p:spPr>
            <a:xfrm>
              <a:off x="1761322" y="3814923"/>
              <a:ext cx="310050" cy="374688"/>
            </a:xfrm>
            <a:custGeom>
              <a:avLst/>
              <a:gdLst/>
              <a:ahLst/>
              <a:cxnLst/>
              <a:rect l="l" t="t" r="r" b="b"/>
              <a:pathLst>
                <a:path w="11843" h="14312" extrusionOk="0">
                  <a:moveTo>
                    <a:pt x="10935" y="419"/>
                  </a:moveTo>
                  <a:cubicBezTo>
                    <a:pt x="10973" y="419"/>
                    <a:pt x="11007" y="452"/>
                    <a:pt x="11007" y="496"/>
                  </a:cubicBezTo>
                  <a:lnTo>
                    <a:pt x="11007" y="784"/>
                  </a:lnTo>
                  <a:cubicBezTo>
                    <a:pt x="11007" y="827"/>
                    <a:pt x="10973" y="861"/>
                    <a:pt x="10935" y="861"/>
                  </a:cubicBezTo>
                  <a:lnTo>
                    <a:pt x="9791" y="861"/>
                  </a:lnTo>
                  <a:cubicBezTo>
                    <a:pt x="9513" y="861"/>
                    <a:pt x="9513" y="1279"/>
                    <a:pt x="9791" y="1279"/>
                  </a:cubicBezTo>
                  <a:lnTo>
                    <a:pt x="10627" y="1279"/>
                  </a:lnTo>
                  <a:lnTo>
                    <a:pt x="10627" y="12563"/>
                  </a:lnTo>
                  <a:lnTo>
                    <a:pt x="8893" y="12563"/>
                  </a:lnTo>
                  <a:cubicBezTo>
                    <a:pt x="8609" y="12563"/>
                    <a:pt x="8609" y="12981"/>
                    <a:pt x="8893" y="12981"/>
                  </a:cubicBezTo>
                  <a:lnTo>
                    <a:pt x="11223" y="12981"/>
                  </a:lnTo>
                  <a:cubicBezTo>
                    <a:pt x="11333" y="12981"/>
                    <a:pt x="11420" y="13073"/>
                    <a:pt x="11420" y="13183"/>
                  </a:cubicBezTo>
                  <a:lnTo>
                    <a:pt x="11420" y="13894"/>
                  </a:lnTo>
                  <a:lnTo>
                    <a:pt x="423" y="13894"/>
                  </a:lnTo>
                  <a:lnTo>
                    <a:pt x="423" y="13183"/>
                  </a:lnTo>
                  <a:cubicBezTo>
                    <a:pt x="423" y="13073"/>
                    <a:pt x="515" y="12981"/>
                    <a:pt x="625" y="12981"/>
                  </a:cubicBezTo>
                  <a:lnTo>
                    <a:pt x="7995" y="12981"/>
                  </a:lnTo>
                  <a:cubicBezTo>
                    <a:pt x="8278" y="12981"/>
                    <a:pt x="8278" y="12559"/>
                    <a:pt x="7995" y="12559"/>
                  </a:cubicBezTo>
                  <a:lnTo>
                    <a:pt x="1192" y="12559"/>
                  </a:lnTo>
                  <a:lnTo>
                    <a:pt x="1192" y="1279"/>
                  </a:lnTo>
                  <a:lnTo>
                    <a:pt x="8893" y="1279"/>
                  </a:lnTo>
                  <a:cubicBezTo>
                    <a:pt x="9172" y="1279"/>
                    <a:pt x="9172" y="861"/>
                    <a:pt x="8893" y="861"/>
                  </a:cubicBezTo>
                  <a:lnTo>
                    <a:pt x="909" y="861"/>
                  </a:lnTo>
                  <a:cubicBezTo>
                    <a:pt x="870" y="861"/>
                    <a:pt x="836" y="827"/>
                    <a:pt x="836" y="784"/>
                  </a:cubicBezTo>
                  <a:lnTo>
                    <a:pt x="836" y="496"/>
                  </a:lnTo>
                  <a:cubicBezTo>
                    <a:pt x="836" y="452"/>
                    <a:pt x="870" y="419"/>
                    <a:pt x="909" y="419"/>
                  </a:cubicBezTo>
                  <a:close/>
                  <a:moveTo>
                    <a:pt x="909" y="1"/>
                  </a:moveTo>
                  <a:cubicBezTo>
                    <a:pt x="640" y="1"/>
                    <a:pt x="414" y="227"/>
                    <a:pt x="414" y="500"/>
                  </a:cubicBezTo>
                  <a:lnTo>
                    <a:pt x="414" y="789"/>
                  </a:lnTo>
                  <a:cubicBezTo>
                    <a:pt x="414" y="1005"/>
                    <a:pt x="558" y="1202"/>
                    <a:pt x="769" y="1264"/>
                  </a:cubicBezTo>
                  <a:lnTo>
                    <a:pt x="769" y="12563"/>
                  </a:lnTo>
                  <a:lnTo>
                    <a:pt x="620" y="12563"/>
                  </a:lnTo>
                  <a:cubicBezTo>
                    <a:pt x="279" y="12563"/>
                    <a:pt x="5" y="12837"/>
                    <a:pt x="1" y="13183"/>
                  </a:cubicBezTo>
                  <a:lnTo>
                    <a:pt x="1" y="14101"/>
                  </a:lnTo>
                  <a:cubicBezTo>
                    <a:pt x="1" y="14216"/>
                    <a:pt x="97" y="14312"/>
                    <a:pt x="212" y="14312"/>
                  </a:cubicBezTo>
                  <a:lnTo>
                    <a:pt x="11631" y="14312"/>
                  </a:lnTo>
                  <a:cubicBezTo>
                    <a:pt x="11746" y="14312"/>
                    <a:pt x="11843" y="14216"/>
                    <a:pt x="11843" y="14101"/>
                  </a:cubicBezTo>
                  <a:lnTo>
                    <a:pt x="11843" y="13183"/>
                  </a:lnTo>
                  <a:cubicBezTo>
                    <a:pt x="11843" y="12837"/>
                    <a:pt x="11564" y="12559"/>
                    <a:pt x="11223" y="12559"/>
                  </a:cubicBezTo>
                  <a:lnTo>
                    <a:pt x="11223" y="12563"/>
                  </a:lnTo>
                  <a:lnTo>
                    <a:pt x="11045" y="12563"/>
                  </a:lnTo>
                  <a:lnTo>
                    <a:pt x="11045" y="1269"/>
                  </a:lnTo>
                  <a:cubicBezTo>
                    <a:pt x="11271" y="1216"/>
                    <a:pt x="11429" y="1014"/>
                    <a:pt x="11429" y="789"/>
                  </a:cubicBezTo>
                  <a:lnTo>
                    <a:pt x="11429" y="500"/>
                  </a:lnTo>
                  <a:cubicBezTo>
                    <a:pt x="11429" y="227"/>
                    <a:pt x="11208" y="1"/>
                    <a:pt x="1093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p45"/>
            <p:cNvSpPr/>
            <p:nvPr/>
          </p:nvSpPr>
          <p:spPr>
            <a:xfrm>
              <a:off x="1921806" y="3859455"/>
              <a:ext cx="106683" cy="273319"/>
            </a:xfrm>
            <a:custGeom>
              <a:avLst/>
              <a:gdLst/>
              <a:ahLst/>
              <a:cxnLst/>
              <a:rect l="l" t="t" r="r" b="b"/>
              <a:pathLst>
                <a:path w="4075" h="10440" extrusionOk="0">
                  <a:moveTo>
                    <a:pt x="3656" y="418"/>
                  </a:moveTo>
                  <a:lnTo>
                    <a:pt x="3656" y="1687"/>
                  </a:lnTo>
                  <a:lnTo>
                    <a:pt x="2941" y="1687"/>
                  </a:lnTo>
                  <a:cubicBezTo>
                    <a:pt x="2710" y="1687"/>
                    <a:pt x="2523" y="1869"/>
                    <a:pt x="2523" y="2100"/>
                  </a:cubicBezTo>
                  <a:lnTo>
                    <a:pt x="2523" y="2662"/>
                  </a:lnTo>
                  <a:lnTo>
                    <a:pt x="2100" y="2662"/>
                  </a:lnTo>
                  <a:cubicBezTo>
                    <a:pt x="1903" y="2662"/>
                    <a:pt x="1740" y="2796"/>
                    <a:pt x="1696" y="2984"/>
                  </a:cubicBezTo>
                  <a:lnTo>
                    <a:pt x="1264" y="2984"/>
                  </a:lnTo>
                  <a:lnTo>
                    <a:pt x="1264" y="2129"/>
                  </a:lnTo>
                  <a:cubicBezTo>
                    <a:pt x="1264" y="1898"/>
                    <a:pt x="1077" y="1715"/>
                    <a:pt x="851" y="1715"/>
                  </a:cubicBezTo>
                  <a:lnTo>
                    <a:pt x="423" y="1715"/>
                  </a:lnTo>
                  <a:lnTo>
                    <a:pt x="423" y="418"/>
                  </a:lnTo>
                  <a:close/>
                  <a:moveTo>
                    <a:pt x="841" y="2133"/>
                  </a:moveTo>
                  <a:lnTo>
                    <a:pt x="841" y="4857"/>
                  </a:lnTo>
                  <a:lnTo>
                    <a:pt x="423" y="4857"/>
                  </a:lnTo>
                  <a:lnTo>
                    <a:pt x="423" y="2133"/>
                  </a:lnTo>
                  <a:close/>
                  <a:moveTo>
                    <a:pt x="1682" y="3402"/>
                  </a:moveTo>
                  <a:lnTo>
                    <a:pt x="1682" y="4857"/>
                  </a:lnTo>
                  <a:lnTo>
                    <a:pt x="1264" y="4857"/>
                  </a:lnTo>
                  <a:lnTo>
                    <a:pt x="1264" y="3402"/>
                  </a:lnTo>
                  <a:close/>
                  <a:moveTo>
                    <a:pt x="2523" y="3080"/>
                  </a:moveTo>
                  <a:lnTo>
                    <a:pt x="2523" y="4857"/>
                  </a:lnTo>
                  <a:lnTo>
                    <a:pt x="2105" y="4857"/>
                  </a:lnTo>
                  <a:lnTo>
                    <a:pt x="2105" y="3080"/>
                  </a:lnTo>
                  <a:close/>
                  <a:moveTo>
                    <a:pt x="3656" y="2105"/>
                  </a:moveTo>
                  <a:lnTo>
                    <a:pt x="3656" y="4857"/>
                  </a:lnTo>
                  <a:lnTo>
                    <a:pt x="2945" y="4857"/>
                  </a:lnTo>
                  <a:lnTo>
                    <a:pt x="2945" y="2105"/>
                  </a:lnTo>
                  <a:close/>
                  <a:moveTo>
                    <a:pt x="3656" y="5280"/>
                  </a:moveTo>
                  <a:lnTo>
                    <a:pt x="3656" y="5698"/>
                  </a:lnTo>
                  <a:lnTo>
                    <a:pt x="423" y="5698"/>
                  </a:lnTo>
                  <a:lnTo>
                    <a:pt x="423" y="5280"/>
                  </a:lnTo>
                  <a:close/>
                  <a:moveTo>
                    <a:pt x="3656" y="6121"/>
                  </a:moveTo>
                  <a:lnTo>
                    <a:pt x="3656" y="9027"/>
                  </a:lnTo>
                  <a:lnTo>
                    <a:pt x="3013" y="7475"/>
                  </a:lnTo>
                  <a:cubicBezTo>
                    <a:pt x="2947" y="7319"/>
                    <a:pt x="2796" y="7225"/>
                    <a:pt x="2636" y="7225"/>
                  </a:cubicBezTo>
                  <a:cubicBezTo>
                    <a:pt x="2585" y="7225"/>
                    <a:pt x="2534" y="7235"/>
                    <a:pt x="2484" y="7255"/>
                  </a:cubicBezTo>
                  <a:lnTo>
                    <a:pt x="2066" y="7432"/>
                  </a:lnTo>
                  <a:cubicBezTo>
                    <a:pt x="1965" y="7471"/>
                    <a:pt x="1889" y="7548"/>
                    <a:pt x="1845" y="7648"/>
                  </a:cubicBezTo>
                  <a:cubicBezTo>
                    <a:pt x="1807" y="7749"/>
                    <a:pt x="1807" y="7860"/>
                    <a:pt x="1845" y="7956"/>
                  </a:cubicBezTo>
                  <a:lnTo>
                    <a:pt x="1869" y="8009"/>
                  </a:lnTo>
                  <a:cubicBezTo>
                    <a:pt x="1816" y="7985"/>
                    <a:pt x="1759" y="7970"/>
                    <a:pt x="1701" y="7970"/>
                  </a:cubicBezTo>
                  <a:lnTo>
                    <a:pt x="1264" y="7970"/>
                  </a:lnTo>
                  <a:lnTo>
                    <a:pt x="1264" y="7288"/>
                  </a:lnTo>
                  <a:cubicBezTo>
                    <a:pt x="1264" y="7062"/>
                    <a:pt x="1077" y="6875"/>
                    <a:pt x="851" y="6875"/>
                  </a:cubicBezTo>
                  <a:lnTo>
                    <a:pt x="423" y="6875"/>
                  </a:lnTo>
                  <a:lnTo>
                    <a:pt x="423" y="6121"/>
                  </a:lnTo>
                  <a:close/>
                  <a:moveTo>
                    <a:pt x="2628" y="7653"/>
                  </a:moveTo>
                  <a:lnTo>
                    <a:pt x="3517" y="9796"/>
                  </a:lnTo>
                  <a:lnTo>
                    <a:pt x="3128" y="9954"/>
                  </a:lnTo>
                  <a:lnTo>
                    <a:pt x="2239" y="7812"/>
                  </a:lnTo>
                  <a:lnTo>
                    <a:pt x="2628" y="7653"/>
                  </a:lnTo>
                  <a:close/>
                  <a:moveTo>
                    <a:pt x="841" y="7298"/>
                  </a:moveTo>
                  <a:lnTo>
                    <a:pt x="841" y="8374"/>
                  </a:lnTo>
                  <a:lnTo>
                    <a:pt x="841" y="10022"/>
                  </a:lnTo>
                  <a:lnTo>
                    <a:pt x="423" y="10022"/>
                  </a:lnTo>
                  <a:lnTo>
                    <a:pt x="423" y="7298"/>
                  </a:lnTo>
                  <a:close/>
                  <a:moveTo>
                    <a:pt x="1682" y="8393"/>
                  </a:moveTo>
                  <a:lnTo>
                    <a:pt x="1682" y="10022"/>
                  </a:lnTo>
                  <a:lnTo>
                    <a:pt x="1264" y="10022"/>
                  </a:lnTo>
                  <a:lnTo>
                    <a:pt x="1264" y="8393"/>
                  </a:lnTo>
                  <a:close/>
                  <a:moveTo>
                    <a:pt x="2105" y="8580"/>
                  </a:moveTo>
                  <a:lnTo>
                    <a:pt x="2700" y="10022"/>
                  </a:lnTo>
                  <a:lnTo>
                    <a:pt x="2105" y="10022"/>
                  </a:lnTo>
                  <a:lnTo>
                    <a:pt x="2105" y="8580"/>
                  </a:lnTo>
                  <a:close/>
                  <a:moveTo>
                    <a:pt x="308" y="0"/>
                  </a:moveTo>
                  <a:cubicBezTo>
                    <a:pt x="140" y="0"/>
                    <a:pt x="1" y="140"/>
                    <a:pt x="1" y="308"/>
                  </a:cubicBezTo>
                  <a:lnTo>
                    <a:pt x="1" y="10132"/>
                  </a:lnTo>
                  <a:cubicBezTo>
                    <a:pt x="1" y="10300"/>
                    <a:pt x="140" y="10440"/>
                    <a:pt x="308" y="10440"/>
                  </a:cubicBezTo>
                  <a:lnTo>
                    <a:pt x="3767" y="10440"/>
                  </a:lnTo>
                  <a:cubicBezTo>
                    <a:pt x="3935" y="10440"/>
                    <a:pt x="4074" y="10300"/>
                    <a:pt x="4074" y="10132"/>
                  </a:cubicBezTo>
                  <a:lnTo>
                    <a:pt x="4074" y="308"/>
                  </a:lnTo>
                  <a:cubicBezTo>
                    <a:pt x="4074" y="140"/>
                    <a:pt x="3935" y="0"/>
                    <a:pt x="376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45"/>
            <p:cNvSpPr/>
            <p:nvPr/>
          </p:nvSpPr>
          <p:spPr>
            <a:xfrm>
              <a:off x="1803446" y="3859324"/>
              <a:ext cx="107443" cy="167290"/>
            </a:xfrm>
            <a:custGeom>
              <a:avLst/>
              <a:gdLst/>
              <a:ahLst/>
              <a:cxnLst/>
              <a:rect l="l" t="t" r="r" b="b"/>
              <a:pathLst>
                <a:path w="4104" h="6390" extrusionOk="0">
                  <a:moveTo>
                    <a:pt x="3796" y="1"/>
                  </a:moveTo>
                  <a:lnTo>
                    <a:pt x="3796" y="5"/>
                  </a:lnTo>
                  <a:lnTo>
                    <a:pt x="308" y="5"/>
                  </a:lnTo>
                  <a:cubicBezTo>
                    <a:pt x="140" y="5"/>
                    <a:pt x="1" y="145"/>
                    <a:pt x="1" y="313"/>
                  </a:cubicBezTo>
                  <a:lnTo>
                    <a:pt x="1" y="6083"/>
                  </a:lnTo>
                  <a:cubicBezTo>
                    <a:pt x="1" y="6251"/>
                    <a:pt x="140" y="6390"/>
                    <a:pt x="308" y="6390"/>
                  </a:cubicBezTo>
                  <a:lnTo>
                    <a:pt x="875" y="6390"/>
                  </a:lnTo>
                  <a:cubicBezTo>
                    <a:pt x="1154" y="6390"/>
                    <a:pt x="1154" y="5967"/>
                    <a:pt x="875" y="5967"/>
                  </a:cubicBezTo>
                  <a:lnTo>
                    <a:pt x="424" y="5967"/>
                  </a:lnTo>
                  <a:lnTo>
                    <a:pt x="424" y="423"/>
                  </a:lnTo>
                  <a:lnTo>
                    <a:pt x="3681" y="423"/>
                  </a:lnTo>
                  <a:lnTo>
                    <a:pt x="3681" y="5967"/>
                  </a:lnTo>
                  <a:lnTo>
                    <a:pt x="1769" y="5967"/>
                  </a:lnTo>
                  <a:cubicBezTo>
                    <a:pt x="1490" y="5967"/>
                    <a:pt x="1490" y="6390"/>
                    <a:pt x="1769" y="6390"/>
                  </a:cubicBezTo>
                  <a:lnTo>
                    <a:pt x="3796" y="6390"/>
                  </a:lnTo>
                  <a:cubicBezTo>
                    <a:pt x="3964" y="6390"/>
                    <a:pt x="4104" y="6251"/>
                    <a:pt x="4104" y="6083"/>
                  </a:cubicBezTo>
                  <a:lnTo>
                    <a:pt x="4104" y="308"/>
                  </a:lnTo>
                  <a:cubicBezTo>
                    <a:pt x="4104" y="140"/>
                    <a:pt x="3964" y="1"/>
                    <a:pt x="379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45"/>
            <p:cNvSpPr/>
            <p:nvPr/>
          </p:nvSpPr>
          <p:spPr>
            <a:xfrm>
              <a:off x="1822688" y="3937550"/>
              <a:ext cx="67335" cy="10969"/>
            </a:xfrm>
            <a:custGeom>
              <a:avLst/>
              <a:gdLst/>
              <a:ahLst/>
              <a:cxnLst/>
              <a:rect l="l" t="t" r="r" b="b"/>
              <a:pathLst>
                <a:path w="2572" h="419" extrusionOk="0">
                  <a:moveTo>
                    <a:pt x="280" y="1"/>
                  </a:moveTo>
                  <a:cubicBezTo>
                    <a:pt x="1" y="1"/>
                    <a:pt x="1" y="419"/>
                    <a:pt x="280" y="419"/>
                  </a:cubicBezTo>
                  <a:lnTo>
                    <a:pt x="2292" y="419"/>
                  </a:lnTo>
                  <a:cubicBezTo>
                    <a:pt x="2571" y="419"/>
                    <a:pt x="2571" y="1"/>
                    <a:pt x="229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p45"/>
            <p:cNvSpPr/>
            <p:nvPr/>
          </p:nvSpPr>
          <p:spPr>
            <a:xfrm>
              <a:off x="1822688" y="3962709"/>
              <a:ext cx="67335" cy="11100"/>
            </a:xfrm>
            <a:custGeom>
              <a:avLst/>
              <a:gdLst/>
              <a:ahLst/>
              <a:cxnLst/>
              <a:rect l="l" t="t" r="r" b="b"/>
              <a:pathLst>
                <a:path w="2572" h="424" extrusionOk="0">
                  <a:moveTo>
                    <a:pt x="280" y="1"/>
                  </a:moveTo>
                  <a:cubicBezTo>
                    <a:pt x="1" y="1"/>
                    <a:pt x="1" y="423"/>
                    <a:pt x="280" y="423"/>
                  </a:cubicBezTo>
                  <a:lnTo>
                    <a:pt x="2292" y="423"/>
                  </a:lnTo>
                  <a:cubicBezTo>
                    <a:pt x="2571" y="423"/>
                    <a:pt x="2571" y="1"/>
                    <a:pt x="229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45"/>
            <p:cNvSpPr/>
            <p:nvPr/>
          </p:nvSpPr>
          <p:spPr>
            <a:xfrm>
              <a:off x="1822688" y="3987999"/>
              <a:ext cx="67335" cy="10969"/>
            </a:xfrm>
            <a:custGeom>
              <a:avLst/>
              <a:gdLst/>
              <a:ahLst/>
              <a:cxnLst/>
              <a:rect l="l" t="t" r="r" b="b"/>
              <a:pathLst>
                <a:path w="2572" h="419" extrusionOk="0">
                  <a:moveTo>
                    <a:pt x="280" y="0"/>
                  </a:moveTo>
                  <a:cubicBezTo>
                    <a:pt x="1" y="0"/>
                    <a:pt x="1" y="418"/>
                    <a:pt x="280" y="418"/>
                  </a:cubicBezTo>
                  <a:lnTo>
                    <a:pt x="2292" y="418"/>
                  </a:lnTo>
                  <a:cubicBezTo>
                    <a:pt x="2571" y="418"/>
                    <a:pt x="2571" y="0"/>
                    <a:pt x="229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45"/>
            <p:cNvSpPr/>
            <p:nvPr/>
          </p:nvSpPr>
          <p:spPr>
            <a:xfrm>
              <a:off x="1847611" y="4062690"/>
              <a:ext cx="37621" cy="32149"/>
            </a:xfrm>
            <a:custGeom>
              <a:avLst/>
              <a:gdLst/>
              <a:ahLst/>
              <a:cxnLst/>
              <a:rect l="l" t="t" r="r" b="b"/>
              <a:pathLst>
                <a:path w="1437" h="1228" extrusionOk="0">
                  <a:moveTo>
                    <a:pt x="818" y="421"/>
                  </a:moveTo>
                  <a:cubicBezTo>
                    <a:pt x="918" y="421"/>
                    <a:pt x="1014" y="498"/>
                    <a:pt x="1014" y="616"/>
                  </a:cubicBezTo>
                  <a:cubicBezTo>
                    <a:pt x="1014" y="721"/>
                    <a:pt x="927" y="808"/>
                    <a:pt x="822" y="808"/>
                  </a:cubicBezTo>
                  <a:cubicBezTo>
                    <a:pt x="649" y="808"/>
                    <a:pt x="562" y="596"/>
                    <a:pt x="682" y="476"/>
                  </a:cubicBezTo>
                  <a:cubicBezTo>
                    <a:pt x="722" y="438"/>
                    <a:pt x="771" y="421"/>
                    <a:pt x="818" y="421"/>
                  </a:cubicBezTo>
                  <a:close/>
                  <a:moveTo>
                    <a:pt x="822" y="1"/>
                  </a:moveTo>
                  <a:cubicBezTo>
                    <a:pt x="274" y="1"/>
                    <a:pt x="0" y="659"/>
                    <a:pt x="384" y="1048"/>
                  </a:cubicBezTo>
                  <a:cubicBezTo>
                    <a:pt x="510" y="1172"/>
                    <a:pt x="664" y="1228"/>
                    <a:pt x="815" y="1228"/>
                  </a:cubicBezTo>
                  <a:cubicBezTo>
                    <a:pt x="1133" y="1228"/>
                    <a:pt x="1437" y="983"/>
                    <a:pt x="1437" y="616"/>
                  </a:cubicBezTo>
                  <a:cubicBezTo>
                    <a:pt x="1432" y="275"/>
                    <a:pt x="1158" y="1"/>
                    <a:pt x="82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p45"/>
            <p:cNvSpPr/>
            <p:nvPr/>
          </p:nvSpPr>
          <p:spPr>
            <a:xfrm>
              <a:off x="1803446" y="4036589"/>
              <a:ext cx="34636" cy="88305"/>
            </a:xfrm>
            <a:custGeom>
              <a:avLst/>
              <a:gdLst/>
              <a:ahLst/>
              <a:cxnLst/>
              <a:rect l="l" t="t" r="r" b="b"/>
              <a:pathLst>
                <a:path w="1323" h="3373" extrusionOk="0">
                  <a:moveTo>
                    <a:pt x="722" y="705"/>
                  </a:moveTo>
                  <a:cubicBezTo>
                    <a:pt x="822" y="705"/>
                    <a:pt x="904" y="786"/>
                    <a:pt x="904" y="887"/>
                  </a:cubicBezTo>
                  <a:lnTo>
                    <a:pt x="904" y="2473"/>
                  </a:lnTo>
                  <a:cubicBezTo>
                    <a:pt x="904" y="2573"/>
                    <a:pt x="822" y="2655"/>
                    <a:pt x="722" y="2655"/>
                  </a:cubicBezTo>
                  <a:lnTo>
                    <a:pt x="424" y="2655"/>
                  </a:lnTo>
                  <a:lnTo>
                    <a:pt x="424" y="705"/>
                  </a:lnTo>
                  <a:close/>
                  <a:moveTo>
                    <a:pt x="212" y="1"/>
                  </a:moveTo>
                  <a:cubicBezTo>
                    <a:pt x="107" y="1"/>
                    <a:pt x="1" y="71"/>
                    <a:pt x="1" y="210"/>
                  </a:cubicBezTo>
                  <a:lnTo>
                    <a:pt x="1" y="3160"/>
                  </a:lnTo>
                  <a:cubicBezTo>
                    <a:pt x="1" y="3301"/>
                    <a:pt x="107" y="3372"/>
                    <a:pt x="212" y="3372"/>
                  </a:cubicBezTo>
                  <a:cubicBezTo>
                    <a:pt x="318" y="3372"/>
                    <a:pt x="424" y="3301"/>
                    <a:pt x="424" y="3160"/>
                  </a:cubicBezTo>
                  <a:lnTo>
                    <a:pt x="424" y="3078"/>
                  </a:lnTo>
                  <a:lnTo>
                    <a:pt x="722" y="3078"/>
                  </a:lnTo>
                  <a:cubicBezTo>
                    <a:pt x="1053" y="3078"/>
                    <a:pt x="1322" y="2809"/>
                    <a:pt x="1322" y="2477"/>
                  </a:cubicBezTo>
                  <a:lnTo>
                    <a:pt x="1322" y="892"/>
                  </a:lnTo>
                  <a:cubicBezTo>
                    <a:pt x="1322" y="556"/>
                    <a:pt x="1053" y="287"/>
                    <a:pt x="722" y="287"/>
                  </a:cubicBezTo>
                  <a:lnTo>
                    <a:pt x="424" y="287"/>
                  </a:lnTo>
                  <a:lnTo>
                    <a:pt x="424" y="210"/>
                  </a:lnTo>
                  <a:cubicBezTo>
                    <a:pt x="424" y="71"/>
                    <a:pt x="318" y="1"/>
                    <a:pt x="2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45"/>
            <p:cNvSpPr/>
            <p:nvPr/>
          </p:nvSpPr>
          <p:spPr>
            <a:xfrm>
              <a:off x="1822688" y="3912286"/>
              <a:ext cx="67335" cy="11074"/>
            </a:xfrm>
            <a:custGeom>
              <a:avLst/>
              <a:gdLst/>
              <a:ahLst/>
              <a:cxnLst/>
              <a:rect l="l" t="t" r="r" b="b"/>
              <a:pathLst>
                <a:path w="2572" h="423" extrusionOk="0">
                  <a:moveTo>
                    <a:pt x="280" y="0"/>
                  </a:moveTo>
                  <a:cubicBezTo>
                    <a:pt x="1" y="0"/>
                    <a:pt x="1" y="423"/>
                    <a:pt x="280" y="423"/>
                  </a:cubicBezTo>
                  <a:lnTo>
                    <a:pt x="2292" y="423"/>
                  </a:lnTo>
                  <a:cubicBezTo>
                    <a:pt x="2571" y="423"/>
                    <a:pt x="2571" y="0"/>
                    <a:pt x="229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8" name="Google Shape;1768;p45"/>
            <p:cNvSpPr/>
            <p:nvPr/>
          </p:nvSpPr>
          <p:spPr>
            <a:xfrm>
              <a:off x="1822688" y="3887127"/>
              <a:ext cx="67335" cy="10969"/>
            </a:xfrm>
            <a:custGeom>
              <a:avLst/>
              <a:gdLst/>
              <a:ahLst/>
              <a:cxnLst/>
              <a:rect l="l" t="t" r="r" b="b"/>
              <a:pathLst>
                <a:path w="2572" h="419" extrusionOk="0">
                  <a:moveTo>
                    <a:pt x="280" y="0"/>
                  </a:moveTo>
                  <a:cubicBezTo>
                    <a:pt x="1" y="0"/>
                    <a:pt x="1" y="418"/>
                    <a:pt x="280" y="418"/>
                  </a:cubicBezTo>
                  <a:lnTo>
                    <a:pt x="2292" y="418"/>
                  </a:lnTo>
                  <a:cubicBezTo>
                    <a:pt x="2571" y="418"/>
                    <a:pt x="2571" y="0"/>
                    <a:pt x="229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69" name="Google Shape;1769;p45"/>
          <p:cNvGrpSpPr/>
          <p:nvPr/>
        </p:nvGrpSpPr>
        <p:grpSpPr>
          <a:xfrm>
            <a:off x="2604109" y="2233895"/>
            <a:ext cx="399088" cy="373144"/>
            <a:chOff x="2604109" y="2439295"/>
            <a:chExt cx="399088" cy="373144"/>
          </a:xfrm>
        </p:grpSpPr>
        <p:sp>
          <p:nvSpPr>
            <p:cNvPr id="1770" name="Google Shape;1770;p45"/>
            <p:cNvSpPr/>
            <p:nvPr/>
          </p:nvSpPr>
          <p:spPr>
            <a:xfrm>
              <a:off x="2619712" y="2611559"/>
              <a:ext cx="95845" cy="194989"/>
            </a:xfrm>
            <a:custGeom>
              <a:avLst/>
              <a:gdLst/>
              <a:ahLst/>
              <a:cxnLst/>
              <a:rect l="l" t="t" r="r" b="b"/>
              <a:pathLst>
                <a:path w="3661" h="7448" extrusionOk="0">
                  <a:moveTo>
                    <a:pt x="0" y="1"/>
                  </a:moveTo>
                  <a:lnTo>
                    <a:pt x="0" y="7447"/>
                  </a:lnTo>
                  <a:lnTo>
                    <a:pt x="3661" y="7447"/>
                  </a:lnTo>
                  <a:lnTo>
                    <a:pt x="366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p45"/>
            <p:cNvSpPr/>
            <p:nvPr/>
          </p:nvSpPr>
          <p:spPr>
            <a:xfrm>
              <a:off x="2695922" y="2611559"/>
              <a:ext cx="19635" cy="154095"/>
            </a:xfrm>
            <a:custGeom>
              <a:avLst/>
              <a:gdLst/>
              <a:ahLst/>
              <a:cxnLst/>
              <a:rect l="l" t="t" r="r" b="b"/>
              <a:pathLst>
                <a:path w="750" h="5886" extrusionOk="0">
                  <a:moveTo>
                    <a:pt x="298" y="1"/>
                  </a:moveTo>
                  <a:lnTo>
                    <a:pt x="298" y="3710"/>
                  </a:lnTo>
                  <a:cubicBezTo>
                    <a:pt x="298" y="3791"/>
                    <a:pt x="270" y="3868"/>
                    <a:pt x="212" y="3921"/>
                  </a:cubicBezTo>
                  <a:lnTo>
                    <a:pt x="87" y="4046"/>
                  </a:lnTo>
                  <a:cubicBezTo>
                    <a:pt x="34" y="4104"/>
                    <a:pt x="1" y="4180"/>
                    <a:pt x="1" y="4262"/>
                  </a:cubicBezTo>
                  <a:lnTo>
                    <a:pt x="1" y="5886"/>
                  </a:lnTo>
                  <a:lnTo>
                    <a:pt x="750" y="5886"/>
                  </a:lnTo>
                  <a:lnTo>
                    <a:pt x="75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p45"/>
            <p:cNvSpPr/>
            <p:nvPr/>
          </p:nvSpPr>
          <p:spPr>
            <a:xfrm>
              <a:off x="2619712" y="2778221"/>
              <a:ext cx="56627" cy="28327"/>
            </a:xfrm>
            <a:custGeom>
              <a:avLst/>
              <a:gdLst/>
              <a:ahLst/>
              <a:cxnLst/>
              <a:rect l="l" t="t" r="r" b="b"/>
              <a:pathLst>
                <a:path w="2163" h="1082" extrusionOk="0">
                  <a:moveTo>
                    <a:pt x="0" y="0"/>
                  </a:moveTo>
                  <a:lnTo>
                    <a:pt x="0" y="1081"/>
                  </a:lnTo>
                  <a:lnTo>
                    <a:pt x="2162" y="1081"/>
                  </a:lnTo>
                  <a:lnTo>
                    <a:pt x="216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45"/>
            <p:cNvSpPr/>
            <p:nvPr/>
          </p:nvSpPr>
          <p:spPr>
            <a:xfrm>
              <a:off x="2610156" y="2554984"/>
              <a:ext cx="105401" cy="56601"/>
            </a:xfrm>
            <a:custGeom>
              <a:avLst/>
              <a:gdLst/>
              <a:ahLst/>
              <a:cxnLst/>
              <a:rect l="l" t="t" r="r" b="b"/>
              <a:pathLst>
                <a:path w="4026" h="2162" extrusionOk="0">
                  <a:moveTo>
                    <a:pt x="485" y="0"/>
                  </a:moveTo>
                  <a:cubicBezTo>
                    <a:pt x="332" y="0"/>
                    <a:pt x="197" y="115"/>
                    <a:pt x="183" y="274"/>
                  </a:cubicBezTo>
                  <a:lnTo>
                    <a:pt x="0" y="2162"/>
                  </a:lnTo>
                  <a:lnTo>
                    <a:pt x="4026" y="2162"/>
                  </a:lnTo>
                  <a:lnTo>
                    <a:pt x="402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45"/>
            <p:cNvSpPr/>
            <p:nvPr/>
          </p:nvSpPr>
          <p:spPr>
            <a:xfrm>
              <a:off x="2610261" y="2554984"/>
              <a:ext cx="105427" cy="56601"/>
            </a:xfrm>
            <a:custGeom>
              <a:avLst/>
              <a:gdLst/>
              <a:ahLst/>
              <a:cxnLst/>
              <a:rect l="l" t="t" r="r" b="b"/>
              <a:pathLst>
                <a:path w="4027" h="2162" extrusionOk="0">
                  <a:moveTo>
                    <a:pt x="3244" y="0"/>
                  </a:moveTo>
                  <a:lnTo>
                    <a:pt x="3244" y="1028"/>
                  </a:lnTo>
                  <a:cubicBezTo>
                    <a:pt x="3244" y="1105"/>
                    <a:pt x="3273" y="1182"/>
                    <a:pt x="3330" y="1240"/>
                  </a:cubicBezTo>
                  <a:lnTo>
                    <a:pt x="3455" y="1364"/>
                  </a:lnTo>
                  <a:cubicBezTo>
                    <a:pt x="3503" y="1408"/>
                    <a:pt x="3532" y="1470"/>
                    <a:pt x="3542" y="1533"/>
                  </a:cubicBezTo>
                  <a:lnTo>
                    <a:pt x="63" y="1533"/>
                  </a:lnTo>
                  <a:lnTo>
                    <a:pt x="1" y="2162"/>
                  </a:lnTo>
                  <a:lnTo>
                    <a:pt x="4027" y="2162"/>
                  </a:lnTo>
                  <a:lnTo>
                    <a:pt x="402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45"/>
            <p:cNvSpPr/>
            <p:nvPr/>
          </p:nvSpPr>
          <p:spPr>
            <a:xfrm>
              <a:off x="2646363" y="2639860"/>
              <a:ext cx="42542" cy="60659"/>
            </a:xfrm>
            <a:custGeom>
              <a:avLst/>
              <a:gdLst/>
              <a:ahLst/>
              <a:cxnLst/>
              <a:rect l="l" t="t" r="r" b="b"/>
              <a:pathLst>
                <a:path w="1625" h="2317" extrusionOk="0">
                  <a:moveTo>
                    <a:pt x="813" y="1"/>
                  </a:moveTo>
                  <a:cubicBezTo>
                    <a:pt x="366" y="1"/>
                    <a:pt x="1" y="366"/>
                    <a:pt x="1" y="813"/>
                  </a:cubicBezTo>
                  <a:lnTo>
                    <a:pt x="1" y="2316"/>
                  </a:lnTo>
                  <a:lnTo>
                    <a:pt x="1624" y="2316"/>
                  </a:lnTo>
                  <a:lnTo>
                    <a:pt x="1624" y="813"/>
                  </a:lnTo>
                  <a:cubicBezTo>
                    <a:pt x="1624" y="366"/>
                    <a:pt x="1259" y="1"/>
                    <a:pt x="81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45"/>
            <p:cNvSpPr/>
            <p:nvPr/>
          </p:nvSpPr>
          <p:spPr>
            <a:xfrm>
              <a:off x="2662464" y="2639860"/>
              <a:ext cx="26442" cy="60659"/>
            </a:xfrm>
            <a:custGeom>
              <a:avLst/>
              <a:gdLst/>
              <a:ahLst/>
              <a:cxnLst/>
              <a:rect l="l" t="t" r="r" b="b"/>
              <a:pathLst>
                <a:path w="1010" h="2317" extrusionOk="0">
                  <a:moveTo>
                    <a:pt x="198" y="1"/>
                  </a:moveTo>
                  <a:cubicBezTo>
                    <a:pt x="130" y="1"/>
                    <a:pt x="68" y="10"/>
                    <a:pt x="1" y="25"/>
                  </a:cubicBezTo>
                  <a:cubicBezTo>
                    <a:pt x="366" y="116"/>
                    <a:pt x="616" y="438"/>
                    <a:pt x="620" y="813"/>
                  </a:cubicBezTo>
                  <a:lnTo>
                    <a:pt x="620" y="2316"/>
                  </a:lnTo>
                  <a:lnTo>
                    <a:pt x="1009" y="2316"/>
                  </a:lnTo>
                  <a:lnTo>
                    <a:pt x="1009" y="813"/>
                  </a:lnTo>
                  <a:cubicBezTo>
                    <a:pt x="1009" y="366"/>
                    <a:pt x="644" y="1"/>
                    <a:pt x="19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45"/>
            <p:cNvSpPr/>
            <p:nvPr/>
          </p:nvSpPr>
          <p:spPr>
            <a:xfrm>
              <a:off x="2891748" y="2611559"/>
              <a:ext cx="95871" cy="194989"/>
            </a:xfrm>
            <a:custGeom>
              <a:avLst/>
              <a:gdLst/>
              <a:ahLst/>
              <a:cxnLst/>
              <a:rect l="l" t="t" r="r" b="b"/>
              <a:pathLst>
                <a:path w="3662" h="7448" extrusionOk="0">
                  <a:moveTo>
                    <a:pt x="0" y="1"/>
                  </a:moveTo>
                  <a:lnTo>
                    <a:pt x="0" y="7447"/>
                  </a:lnTo>
                  <a:lnTo>
                    <a:pt x="3661" y="7447"/>
                  </a:lnTo>
                  <a:lnTo>
                    <a:pt x="366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45"/>
            <p:cNvSpPr/>
            <p:nvPr/>
          </p:nvSpPr>
          <p:spPr>
            <a:xfrm>
              <a:off x="2971859" y="2611559"/>
              <a:ext cx="15760" cy="194989"/>
            </a:xfrm>
            <a:custGeom>
              <a:avLst/>
              <a:gdLst/>
              <a:ahLst/>
              <a:cxnLst/>
              <a:rect l="l" t="t" r="r" b="b"/>
              <a:pathLst>
                <a:path w="602" h="7448" extrusionOk="0">
                  <a:moveTo>
                    <a:pt x="1" y="1"/>
                  </a:moveTo>
                  <a:lnTo>
                    <a:pt x="1" y="7447"/>
                  </a:lnTo>
                  <a:lnTo>
                    <a:pt x="601" y="7447"/>
                  </a:lnTo>
                  <a:lnTo>
                    <a:pt x="60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45"/>
            <p:cNvSpPr/>
            <p:nvPr/>
          </p:nvSpPr>
          <p:spPr>
            <a:xfrm>
              <a:off x="2891748" y="2611559"/>
              <a:ext cx="20394" cy="154095"/>
            </a:xfrm>
            <a:custGeom>
              <a:avLst/>
              <a:gdLst/>
              <a:ahLst/>
              <a:cxnLst/>
              <a:rect l="l" t="t" r="r" b="b"/>
              <a:pathLst>
                <a:path w="779" h="5886" extrusionOk="0">
                  <a:moveTo>
                    <a:pt x="0" y="1"/>
                  </a:moveTo>
                  <a:lnTo>
                    <a:pt x="0" y="5886"/>
                  </a:lnTo>
                  <a:lnTo>
                    <a:pt x="779" y="5886"/>
                  </a:lnTo>
                  <a:lnTo>
                    <a:pt x="779" y="4262"/>
                  </a:lnTo>
                  <a:cubicBezTo>
                    <a:pt x="779" y="4180"/>
                    <a:pt x="745" y="4104"/>
                    <a:pt x="692" y="4046"/>
                  </a:cubicBezTo>
                  <a:lnTo>
                    <a:pt x="567" y="3921"/>
                  </a:lnTo>
                  <a:cubicBezTo>
                    <a:pt x="510" y="3868"/>
                    <a:pt x="481" y="3791"/>
                    <a:pt x="481" y="3710"/>
                  </a:cubicBezTo>
                  <a:lnTo>
                    <a:pt x="48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45"/>
            <p:cNvSpPr/>
            <p:nvPr/>
          </p:nvSpPr>
          <p:spPr>
            <a:xfrm>
              <a:off x="2930992" y="2778221"/>
              <a:ext cx="56627" cy="28327"/>
            </a:xfrm>
            <a:custGeom>
              <a:avLst/>
              <a:gdLst/>
              <a:ahLst/>
              <a:cxnLst/>
              <a:rect l="l" t="t" r="r" b="b"/>
              <a:pathLst>
                <a:path w="2163" h="1082" extrusionOk="0">
                  <a:moveTo>
                    <a:pt x="0" y="0"/>
                  </a:moveTo>
                  <a:lnTo>
                    <a:pt x="0" y="1081"/>
                  </a:lnTo>
                  <a:lnTo>
                    <a:pt x="2162" y="1081"/>
                  </a:lnTo>
                  <a:lnTo>
                    <a:pt x="216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45"/>
            <p:cNvSpPr/>
            <p:nvPr/>
          </p:nvSpPr>
          <p:spPr>
            <a:xfrm>
              <a:off x="2971859" y="2778221"/>
              <a:ext cx="15760" cy="28327"/>
            </a:xfrm>
            <a:custGeom>
              <a:avLst/>
              <a:gdLst/>
              <a:ahLst/>
              <a:cxnLst/>
              <a:rect l="l" t="t" r="r" b="b"/>
              <a:pathLst>
                <a:path w="602" h="1082" extrusionOk="0">
                  <a:moveTo>
                    <a:pt x="1" y="0"/>
                  </a:moveTo>
                  <a:lnTo>
                    <a:pt x="1" y="1081"/>
                  </a:lnTo>
                  <a:lnTo>
                    <a:pt x="601" y="1081"/>
                  </a:lnTo>
                  <a:lnTo>
                    <a:pt x="60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45"/>
            <p:cNvSpPr/>
            <p:nvPr/>
          </p:nvSpPr>
          <p:spPr>
            <a:xfrm>
              <a:off x="2891748" y="2554984"/>
              <a:ext cx="105427" cy="56601"/>
            </a:xfrm>
            <a:custGeom>
              <a:avLst/>
              <a:gdLst/>
              <a:ahLst/>
              <a:cxnLst/>
              <a:rect l="l" t="t" r="r" b="b"/>
              <a:pathLst>
                <a:path w="4027" h="2162" extrusionOk="0">
                  <a:moveTo>
                    <a:pt x="0" y="0"/>
                  </a:moveTo>
                  <a:lnTo>
                    <a:pt x="0" y="2162"/>
                  </a:lnTo>
                  <a:lnTo>
                    <a:pt x="4026" y="2162"/>
                  </a:lnTo>
                  <a:lnTo>
                    <a:pt x="3844" y="274"/>
                  </a:lnTo>
                  <a:cubicBezTo>
                    <a:pt x="3824" y="115"/>
                    <a:pt x="3695" y="0"/>
                    <a:pt x="354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45"/>
            <p:cNvSpPr/>
            <p:nvPr/>
          </p:nvSpPr>
          <p:spPr>
            <a:xfrm>
              <a:off x="2891617" y="2554984"/>
              <a:ext cx="105427" cy="56601"/>
            </a:xfrm>
            <a:custGeom>
              <a:avLst/>
              <a:gdLst/>
              <a:ahLst/>
              <a:cxnLst/>
              <a:rect l="l" t="t" r="r" b="b"/>
              <a:pathLst>
                <a:path w="4027" h="2162" extrusionOk="0">
                  <a:moveTo>
                    <a:pt x="3186" y="0"/>
                  </a:moveTo>
                  <a:lnTo>
                    <a:pt x="3306" y="1201"/>
                  </a:lnTo>
                  <a:cubicBezTo>
                    <a:pt x="3320" y="1379"/>
                    <a:pt x="3181" y="1533"/>
                    <a:pt x="3003" y="1533"/>
                  </a:cubicBezTo>
                  <a:lnTo>
                    <a:pt x="1" y="1533"/>
                  </a:lnTo>
                  <a:lnTo>
                    <a:pt x="1" y="2162"/>
                  </a:lnTo>
                  <a:lnTo>
                    <a:pt x="4026" y="2162"/>
                  </a:lnTo>
                  <a:lnTo>
                    <a:pt x="3839" y="269"/>
                  </a:lnTo>
                  <a:cubicBezTo>
                    <a:pt x="3825" y="120"/>
                    <a:pt x="3695" y="0"/>
                    <a:pt x="354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45"/>
            <p:cNvSpPr/>
            <p:nvPr/>
          </p:nvSpPr>
          <p:spPr>
            <a:xfrm>
              <a:off x="2692021" y="2749920"/>
              <a:ext cx="223263" cy="28327"/>
            </a:xfrm>
            <a:custGeom>
              <a:avLst/>
              <a:gdLst/>
              <a:ahLst/>
              <a:cxnLst/>
              <a:rect l="l" t="t" r="r" b="b"/>
              <a:pathLst>
                <a:path w="8528" h="1082" extrusionOk="0">
                  <a:moveTo>
                    <a:pt x="1" y="0"/>
                  </a:moveTo>
                  <a:lnTo>
                    <a:pt x="1" y="1081"/>
                  </a:lnTo>
                  <a:lnTo>
                    <a:pt x="8528" y="1081"/>
                  </a:lnTo>
                  <a:lnTo>
                    <a:pt x="852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45"/>
            <p:cNvSpPr/>
            <p:nvPr/>
          </p:nvSpPr>
          <p:spPr>
            <a:xfrm>
              <a:off x="2692021" y="2749920"/>
              <a:ext cx="223263" cy="28327"/>
            </a:xfrm>
            <a:custGeom>
              <a:avLst/>
              <a:gdLst/>
              <a:ahLst/>
              <a:cxnLst/>
              <a:rect l="l" t="t" r="r" b="b"/>
              <a:pathLst>
                <a:path w="8528" h="1082" extrusionOk="0">
                  <a:moveTo>
                    <a:pt x="8167" y="0"/>
                  </a:moveTo>
                  <a:lnTo>
                    <a:pt x="8167" y="423"/>
                  </a:lnTo>
                  <a:cubicBezTo>
                    <a:pt x="8167" y="586"/>
                    <a:pt x="8033" y="721"/>
                    <a:pt x="7870" y="721"/>
                  </a:cubicBezTo>
                  <a:lnTo>
                    <a:pt x="1" y="721"/>
                  </a:lnTo>
                  <a:lnTo>
                    <a:pt x="1" y="1081"/>
                  </a:lnTo>
                  <a:lnTo>
                    <a:pt x="8528" y="1081"/>
                  </a:lnTo>
                  <a:lnTo>
                    <a:pt x="852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45"/>
            <p:cNvSpPr/>
            <p:nvPr/>
          </p:nvSpPr>
          <p:spPr>
            <a:xfrm>
              <a:off x="2676313" y="2778221"/>
              <a:ext cx="254705" cy="28327"/>
            </a:xfrm>
            <a:custGeom>
              <a:avLst/>
              <a:gdLst/>
              <a:ahLst/>
              <a:cxnLst/>
              <a:rect l="l" t="t" r="r" b="b"/>
              <a:pathLst>
                <a:path w="9729" h="1082" extrusionOk="0">
                  <a:moveTo>
                    <a:pt x="0" y="0"/>
                  </a:moveTo>
                  <a:lnTo>
                    <a:pt x="0" y="1081"/>
                  </a:lnTo>
                  <a:lnTo>
                    <a:pt x="9728" y="1081"/>
                  </a:lnTo>
                  <a:lnTo>
                    <a:pt x="972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45"/>
            <p:cNvSpPr/>
            <p:nvPr/>
          </p:nvSpPr>
          <p:spPr>
            <a:xfrm>
              <a:off x="2676313" y="2778221"/>
              <a:ext cx="254705" cy="28327"/>
            </a:xfrm>
            <a:custGeom>
              <a:avLst/>
              <a:gdLst/>
              <a:ahLst/>
              <a:cxnLst/>
              <a:rect l="l" t="t" r="r" b="b"/>
              <a:pathLst>
                <a:path w="9729" h="1082" extrusionOk="0">
                  <a:moveTo>
                    <a:pt x="9368" y="0"/>
                  </a:moveTo>
                  <a:lnTo>
                    <a:pt x="9368" y="423"/>
                  </a:lnTo>
                  <a:cubicBezTo>
                    <a:pt x="9368" y="586"/>
                    <a:pt x="9233" y="721"/>
                    <a:pt x="9070" y="721"/>
                  </a:cubicBezTo>
                  <a:lnTo>
                    <a:pt x="0" y="721"/>
                  </a:lnTo>
                  <a:lnTo>
                    <a:pt x="0" y="1081"/>
                  </a:lnTo>
                  <a:lnTo>
                    <a:pt x="9728" y="1081"/>
                  </a:lnTo>
                  <a:lnTo>
                    <a:pt x="972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45"/>
            <p:cNvSpPr/>
            <p:nvPr/>
          </p:nvSpPr>
          <p:spPr>
            <a:xfrm>
              <a:off x="2731265" y="2554984"/>
              <a:ext cx="145535" cy="194962"/>
            </a:xfrm>
            <a:custGeom>
              <a:avLst/>
              <a:gdLst/>
              <a:ahLst/>
              <a:cxnLst/>
              <a:rect l="l" t="t" r="r" b="b"/>
              <a:pathLst>
                <a:path w="5559" h="7447" extrusionOk="0">
                  <a:moveTo>
                    <a:pt x="5" y="0"/>
                  </a:moveTo>
                  <a:lnTo>
                    <a:pt x="0" y="7446"/>
                  </a:lnTo>
                  <a:lnTo>
                    <a:pt x="5559" y="7446"/>
                  </a:lnTo>
                  <a:lnTo>
                    <a:pt x="555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45"/>
            <p:cNvSpPr/>
            <p:nvPr/>
          </p:nvSpPr>
          <p:spPr>
            <a:xfrm>
              <a:off x="2777682" y="2655725"/>
              <a:ext cx="51967" cy="94222"/>
            </a:xfrm>
            <a:custGeom>
              <a:avLst/>
              <a:gdLst/>
              <a:ahLst/>
              <a:cxnLst/>
              <a:rect l="l" t="t" r="r" b="b"/>
              <a:pathLst>
                <a:path w="1985" h="3599" extrusionOk="0">
                  <a:moveTo>
                    <a:pt x="992" y="0"/>
                  </a:moveTo>
                  <a:cubicBezTo>
                    <a:pt x="874" y="0"/>
                    <a:pt x="757" y="34"/>
                    <a:pt x="653" y="101"/>
                  </a:cubicBezTo>
                  <a:lnTo>
                    <a:pt x="269" y="360"/>
                  </a:lnTo>
                  <a:cubicBezTo>
                    <a:pt x="101" y="471"/>
                    <a:pt x="0" y="658"/>
                    <a:pt x="0" y="860"/>
                  </a:cubicBezTo>
                  <a:lnTo>
                    <a:pt x="0" y="3598"/>
                  </a:lnTo>
                  <a:lnTo>
                    <a:pt x="1984" y="3598"/>
                  </a:lnTo>
                  <a:lnTo>
                    <a:pt x="1984" y="865"/>
                  </a:lnTo>
                  <a:cubicBezTo>
                    <a:pt x="1979" y="663"/>
                    <a:pt x="1883" y="476"/>
                    <a:pt x="1715" y="365"/>
                  </a:cubicBezTo>
                  <a:lnTo>
                    <a:pt x="1326" y="101"/>
                  </a:lnTo>
                  <a:cubicBezTo>
                    <a:pt x="1225" y="34"/>
                    <a:pt x="1109" y="0"/>
                    <a:pt x="99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45"/>
            <p:cNvSpPr/>
            <p:nvPr/>
          </p:nvSpPr>
          <p:spPr>
            <a:xfrm>
              <a:off x="2797657" y="2655672"/>
              <a:ext cx="31992" cy="94274"/>
            </a:xfrm>
            <a:custGeom>
              <a:avLst/>
              <a:gdLst/>
              <a:ahLst/>
              <a:cxnLst/>
              <a:rect l="l" t="t" r="r" b="b"/>
              <a:pathLst>
                <a:path w="1222" h="3601" extrusionOk="0">
                  <a:moveTo>
                    <a:pt x="228" y="1"/>
                  </a:moveTo>
                  <a:cubicBezTo>
                    <a:pt x="152" y="1"/>
                    <a:pt x="74" y="15"/>
                    <a:pt x="1" y="45"/>
                  </a:cubicBezTo>
                  <a:cubicBezTo>
                    <a:pt x="39" y="60"/>
                    <a:pt x="78" y="79"/>
                    <a:pt x="111" y="103"/>
                  </a:cubicBezTo>
                  <a:lnTo>
                    <a:pt x="505" y="367"/>
                  </a:lnTo>
                  <a:cubicBezTo>
                    <a:pt x="669" y="478"/>
                    <a:pt x="770" y="665"/>
                    <a:pt x="770" y="867"/>
                  </a:cubicBezTo>
                  <a:lnTo>
                    <a:pt x="770" y="3600"/>
                  </a:lnTo>
                  <a:lnTo>
                    <a:pt x="1221" y="3600"/>
                  </a:lnTo>
                  <a:lnTo>
                    <a:pt x="1221" y="867"/>
                  </a:lnTo>
                  <a:cubicBezTo>
                    <a:pt x="1221" y="665"/>
                    <a:pt x="1120" y="478"/>
                    <a:pt x="957" y="367"/>
                  </a:cubicBezTo>
                  <a:lnTo>
                    <a:pt x="563" y="103"/>
                  </a:lnTo>
                  <a:cubicBezTo>
                    <a:pt x="464" y="36"/>
                    <a:pt x="347" y="1"/>
                    <a:pt x="22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45"/>
            <p:cNvSpPr/>
            <p:nvPr/>
          </p:nvSpPr>
          <p:spPr>
            <a:xfrm>
              <a:off x="2707755" y="2554984"/>
              <a:ext cx="47176" cy="31468"/>
            </a:xfrm>
            <a:custGeom>
              <a:avLst/>
              <a:gdLst/>
              <a:ahLst/>
              <a:cxnLst/>
              <a:rect l="l" t="t" r="r" b="b"/>
              <a:pathLst>
                <a:path w="1802" h="1202" extrusionOk="0">
                  <a:moveTo>
                    <a:pt x="0" y="0"/>
                  </a:moveTo>
                  <a:lnTo>
                    <a:pt x="0" y="903"/>
                  </a:lnTo>
                  <a:lnTo>
                    <a:pt x="303" y="1201"/>
                  </a:lnTo>
                  <a:lnTo>
                    <a:pt x="1504" y="1201"/>
                  </a:lnTo>
                  <a:lnTo>
                    <a:pt x="1802" y="903"/>
                  </a:lnTo>
                  <a:lnTo>
                    <a:pt x="180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45"/>
            <p:cNvSpPr/>
            <p:nvPr/>
          </p:nvSpPr>
          <p:spPr>
            <a:xfrm>
              <a:off x="2734537" y="2554984"/>
              <a:ext cx="20394" cy="31468"/>
            </a:xfrm>
            <a:custGeom>
              <a:avLst/>
              <a:gdLst/>
              <a:ahLst/>
              <a:cxnLst/>
              <a:rect l="l" t="t" r="r" b="b"/>
              <a:pathLst>
                <a:path w="779" h="1202" extrusionOk="0">
                  <a:moveTo>
                    <a:pt x="298" y="0"/>
                  </a:moveTo>
                  <a:lnTo>
                    <a:pt x="298" y="903"/>
                  </a:lnTo>
                  <a:lnTo>
                    <a:pt x="0" y="1201"/>
                  </a:lnTo>
                  <a:lnTo>
                    <a:pt x="481" y="1201"/>
                  </a:lnTo>
                  <a:lnTo>
                    <a:pt x="779" y="903"/>
                  </a:lnTo>
                  <a:lnTo>
                    <a:pt x="77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45"/>
            <p:cNvSpPr/>
            <p:nvPr/>
          </p:nvSpPr>
          <p:spPr>
            <a:xfrm>
              <a:off x="2707755" y="2718478"/>
              <a:ext cx="47176" cy="31468"/>
            </a:xfrm>
            <a:custGeom>
              <a:avLst/>
              <a:gdLst/>
              <a:ahLst/>
              <a:cxnLst/>
              <a:rect l="l" t="t" r="r" b="b"/>
              <a:pathLst>
                <a:path w="1802" h="1202" extrusionOk="0">
                  <a:moveTo>
                    <a:pt x="298" y="0"/>
                  </a:moveTo>
                  <a:lnTo>
                    <a:pt x="0" y="303"/>
                  </a:lnTo>
                  <a:lnTo>
                    <a:pt x="0" y="1201"/>
                  </a:lnTo>
                  <a:lnTo>
                    <a:pt x="1802" y="1201"/>
                  </a:lnTo>
                  <a:lnTo>
                    <a:pt x="1802" y="303"/>
                  </a:lnTo>
                  <a:lnTo>
                    <a:pt x="149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45"/>
            <p:cNvSpPr/>
            <p:nvPr/>
          </p:nvSpPr>
          <p:spPr>
            <a:xfrm>
              <a:off x="2734537" y="2718478"/>
              <a:ext cx="20394" cy="31468"/>
            </a:xfrm>
            <a:custGeom>
              <a:avLst/>
              <a:gdLst/>
              <a:ahLst/>
              <a:cxnLst/>
              <a:rect l="l" t="t" r="r" b="b"/>
              <a:pathLst>
                <a:path w="779" h="1202" extrusionOk="0">
                  <a:moveTo>
                    <a:pt x="0" y="0"/>
                  </a:moveTo>
                  <a:lnTo>
                    <a:pt x="298" y="303"/>
                  </a:lnTo>
                  <a:lnTo>
                    <a:pt x="298" y="1201"/>
                  </a:lnTo>
                  <a:lnTo>
                    <a:pt x="779" y="1201"/>
                  </a:lnTo>
                  <a:lnTo>
                    <a:pt x="779" y="303"/>
                  </a:lnTo>
                  <a:lnTo>
                    <a:pt x="48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45"/>
            <p:cNvSpPr/>
            <p:nvPr/>
          </p:nvSpPr>
          <p:spPr>
            <a:xfrm>
              <a:off x="2715531" y="2586426"/>
              <a:ext cx="31468" cy="132078"/>
            </a:xfrm>
            <a:custGeom>
              <a:avLst/>
              <a:gdLst/>
              <a:ahLst/>
              <a:cxnLst/>
              <a:rect l="l" t="t" r="r" b="b"/>
              <a:pathLst>
                <a:path w="1202" h="5045" extrusionOk="0">
                  <a:moveTo>
                    <a:pt x="1" y="0"/>
                  </a:moveTo>
                  <a:lnTo>
                    <a:pt x="1" y="5044"/>
                  </a:lnTo>
                  <a:lnTo>
                    <a:pt x="1202" y="5044"/>
                  </a:lnTo>
                  <a:lnTo>
                    <a:pt x="120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45"/>
            <p:cNvSpPr/>
            <p:nvPr/>
          </p:nvSpPr>
          <p:spPr>
            <a:xfrm>
              <a:off x="2852374" y="2554984"/>
              <a:ext cx="47203" cy="31468"/>
            </a:xfrm>
            <a:custGeom>
              <a:avLst/>
              <a:gdLst/>
              <a:ahLst/>
              <a:cxnLst/>
              <a:rect l="l" t="t" r="r" b="b"/>
              <a:pathLst>
                <a:path w="1803" h="1202" extrusionOk="0">
                  <a:moveTo>
                    <a:pt x="1" y="0"/>
                  </a:moveTo>
                  <a:lnTo>
                    <a:pt x="1" y="903"/>
                  </a:lnTo>
                  <a:lnTo>
                    <a:pt x="303" y="1201"/>
                  </a:lnTo>
                  <a:lnTo>
                    <a:pt x="1504" y="1201"/>
                  </a:lnTo>
                  <a:lnTo>
                    <a:pt x="1802" y="903"/>
                  </a:lnTo>
                  <a:lnTo>
                    <a:pt x="180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45"/>
            <p:cNvSpPr/>
            <p:nvPr/>
          </p:nvSpPr>
          <p:spPr>
            <a:xfrm>
              <a:off x="2852374" y="2718478"/>
              <a:ext cx="47203" cy="31468"/>
            </a:xfrm>
            <a:custGeom>
              <a:avLst/>
              <a:gdLst/>
              <a:ahLst/>
              <a:cxnLst/>
              <a:rect l="l" t="t" r="r" b="b"/>
              <a:pathLst>
                <a:path w="1803" h="1202" extrusionOk="0">
                  <a:moveTo>
                    <a:pt x="303" y="0"/>
                  </a:moveTo>
                  <a:lnTo>
                    <a:pt x="1" y="303"/>
                  </a:lnTo>
                  <a:lnTo>
                    <a:pt x="1" y="1201"/>
                  </a:lnTo>
                  <a:lnTo>
                    <a:pt x="1802" y="1201"/>
                  </a:lnTo>
                  <a:lnTo>
                    <a:pt x="1802" y="303"/>
                  </a:lnTo>
                  <a:lnTo>
                    <a:pt x="150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45"/>
            <p:cNvSpPr/>
            <p:nvPr/>
          </p:nvSpPr>
          <p:spPr>
            <a:xfrm>
              <a:off x="2879182" y="2554984"/>
              <a:ext cx="20394" cy="31468"/>
            </a:xfrm>
            <a:custGeom>
              <a:avLst/>
              <a:gdLst/>
              <a:ahLst/>
              <a:cxnLst/>
              <a:rect l="l" t="t" r="r" b="b"/>
              <a:pathLst>
                <a:path w="779" h="1202" extrusionOk="0">
                  <a:moveTo>
                    <a:pt x="298" y="0"/>
                  </a:moveTo>
                  <a:lnTo>
                    <a:pt x="298" y="903"/>
                  </a:lnTo>
                  <a:lnTo>
                    <a:pt x="0" y="1201"/>
                  </a:lnTo>
                  <a:lnTo>
                    <a:pt x="480" y="1201"/>
                  </a:lnTo>
                  <a:lnTo>
                    <a:pt x="778" y="903"/>
                  </a:lnTo>
                  <a:lnTo>
                    <a:pt x="77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45"/>
            <p:cNvSpPr/>
            <p:nvPr/>
          </p:nvSpPr>
          <p:spPr>
            <a:xfrm>
              <a:off x="2879182" y="2718478"/>
              <a:ext cx="20394" cy="31468"/>
            </a:xfrm>
            <a:custGeom>
              <a:avLst/>
              <a:gdLst/>
              <a:ahLst/>
              <a:cxnLst/>
              <a:rect l="l" t="t" r="r" b="b"/>
              <a:pathLst>
                <a:path w="779" h="1202" extrusionOk="0">
                  <a:moveTo>
                    <a:pt x="0" y="0"/>
                  </a:moveTo>
                  <a:lnTo>
                    <a:pt x="298" y="303"/>
                  </a:lnTo>
                  <a:lnTo>
                    <a:pt x="298" y="1201"/>
                  </a:lnTo>
                  <a:lnTo>
                    <a:pt x="778" y="1201"/>
                  </a:lnTo>
                  <a:lnTo>
                    <a:pt x="778" y="303"/>
                  </a:lnTo>
                  <a:lnTo>
                    <a:pt x="48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45"/>
            <p:cNvSpPr/>
            <p:nvPr/>
          </p:nvSpPr>
          <p:spPr>
            <a:xfrm>
              <a:off x="2860306" y="2586426"/>
              <a:ext cx="31468" cy="132078"/>
            </a:xfrm>
            <a:custGeom>
              <a:avLst/>
              <a:gdLst/>
              <a:ahLst/>
              <a:cxnLst/>
              <a:rect l="l" t="t" r="r" b="b"/>
              <a:pathLst>
                <a:path w="1202" h="5045" extrusionOk="0">
                  <a:moveTo>
                    <a:pt x="0" y="0"/>
                  </a:moveTo>
                  <a:lnTo>
                    <a:pt x="0" y="5044"/>
                  </a:lnTo>
                  <a:lnTo>
                    <a:pt x="1201" y="5044"/>
                  </a:lnTo>
                  <a:lnTo>
                    <a:pt x="120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45"/>
            <p:cNvSpPr/>
            <p:nvPr/>
          </p:nvSpPr>
          <p:spPr>
            <a:xfrm>
              <a:off x="2699064" y="2445185"/>
              <a:ext cx="209178" cy="81525"/>
            </a:xfrm>
            <a:custGeom>
              <a:avLst/>
              <a:gdLst/>
              <a:ahLst/>
              <a:cxnLst/>
              <a:rect l="l" t="t" r="r" b="b"/>
              <a:pathLst>
                <a:path w="7990" h="3114" extrusionOk="0">
                  <a:moveTo>
                    <a:pt x="3998" y="0"/>
                  </a:moveTo>
                  <a:lnTo>
                    <a:pt x="1" y="3113"/>
                  </a:lnTo>
                  <a:lnTo>
                    <a:pt x="7990" y="3113"/>
                  </a:lnTo>
                  <a:lnTo>
                    <a:pt x="399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45"/>
            <p:cNvSpPr/>
            <p:nvPr/>
          </p:nvSpPr>
          <p:spPr>
            <a:xfrm>
              <a:off x="2699064" y="2445185"/>
              <a:ext cx="209178" cy="81525"/>
            </a:xfrm>
            <a:custGeom>
              <a:avLst/>
              <a:gdLst/>
              <a:ahLst/>
              <a:cxnLst/>
              <a:rect l="l" t="t" r="r" b="b"/>
              <a:pathLst>
                <a:path w="7990" h="3114" extrusionOk="0">
                  <a:moveTo>
                    <a:pt x="3998" y="0"/>
                  </a:moveTo>
                  <a:lnTo>
                    <a:pt x="3656" y="260"/>
                  </a:lnTo>
                  <a:lnTo>
                    <a:pt x="6035" y="2124"/>
                  </a:lnTo>
                  <a:cubicBezTo>
                    <a:pt x="6264" y="2295"/>
                    <a:pt x="6142" y="2662"/>
                    <a:pt x="5853" y="2662"/>
                  </a:cubicBezTo>
                  <a:cubicBezTo>
                    <a:pt x="5851" y="2662"/>
                    <a:pt x="5849" y="2662"/>
                    <a:pt x="5847" y="2662"/>
                  </a:cubicBezTo>
                  <a:lnTo>
                    <a:pt x="582" y="2662"/>
                  </a:lnTo>
                  <a:lnTo>
                    <a:pt x="1" y="3113"/>
                  </a:lnTo>
                  <a:lnTo>
                    <a:pt x="7990" y="3113"/>
                  </a:lnTo>
                  <a:lnTo>
                    <a:pt x="399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45"/>
            <p:cNvSpPr/>
            <p:nvPr/>
          </p:nvSpPr>
          <p:spPr>
            <a:xfrm>
              <a:off x="2684220" y="2526683"/>
              <a:ext cx="238997" cy="28327"/>
            </a:xfrm>
            <a:custGeom>
              <a:avLst/>
              <a:gdLst/>
              <a:ahLst/>
              <a:cxnLst/>
              <a:rect l="l" t="t" r="r" b="b"/>
              <a:pathLst>
                <a:path w="9129" h="1082" extrusionOk="0">
                  <a:moveTo>
                    <a:pt x="299" y="0"/>
                  </a:moveTo>
                  <a:cubicBezTo>
                    <a:pt x="130" y="0"/>
                    <a:pt x="1" y="135"/>
                    <a:pt x="1" y="303"/>
                  </a:cubicBezTo>
                  <a:lnTo>
                    <a:pt x="1" y="783"/>
                  </a:lnTo>
                  <a:cubicBezTo>
                    <a:pt x="1" y="947"/>
                    <a:pt x="130" y="1081"/>
                    <a:pt x="299" y="1081"/>
                  </a:cubicBezTo>
                  <a:lnTo>
                    <a:pt x="8826" y="1081"/>
                  </a:lnTo>
                  <a:cubicBezTo>
                    <a:pt x="8994" y="1081"/>
                    <a:pt x="9128" y="947"/>
                    <a:pt x="9128" y="783"/>
                  </a:cubicBezTo>
                  <a:lnTo>
                    <a:pt x="9128" y="303"/>
                  </a:lnTo>
                  <a:cubicBezTo>
                    <a:pt x="9128" y="135"/>
                    <a:pt x="8994" y="0"/>
                    <a:pt x="882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45"/>
            <p:cNvSpPr/>
            <p:nvPr/>
          </p:nvSpPr>
          <p:spPr>
            <a:xfrm>
              <a:off x="2684220" y="2526683"/>
              <a:ext cx="238997" cy="28327"/>
            </a:xfrm>
            <a:custGeom>
              <a:avLst/>
              <a:gdLst/>
              <a:ahLst/>
              <a:cxnLst/>
              <a:rect l="l" t="t" r="r" b="b"/>
              <a:pathLst>
                <a:path w="9129" h="1082" extrusionOk="0">
                  <a:moveTo>
                    <a:pt x="8768" y="0"/>
                  </a:moveTo>
                  <a:lnTo>
                    <a:pt x="8768" y="423"/>
                  </a:lnTo>
                  <a:cubicBezTo>
                    <a:pt x="8768" y="586"/>
                    <a:pt x="8634" y="721"/>
                    <a:pt x="8465" y="721"/>
                  </a:cubicBezTo>
                  <a:lnTo>
                    <a:pt x="1" y="721"/>
                  </a:lnTo>
                  <a:lnTo>
                    <a:pt x="1" y="783"/>
                  </a:lnTo>
                  <a:cubicBezTo>
                    <a:pt x="1" y="947"/>
                    <a:pt x="130" y="1081"/>
                    <a:pt x="299" y="1081"/>
                  </a:cubicBezTo>
                  <a:lnTo>
                    <a:pt x="8826" y="1081"/>
                  </a:lnTo>
                  <a:cubicBezTo>
                    <a:pt x="8994" y="1081"/>
                    <a:pt x="9128" y="947"/>
                    <a:pt x="9128" y="783"/>
                  </a:cubicBezTo>
                  <a:lnTo>
                    <a:pt x="9128" y="303"/>
                  </a:lnTo>
                  <a:cubicBezTo>
                    <a:pt x="9128" y="135"/>
                    <a:pt x="8994" y="0"/>
                    <a:pt x="882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45"/>
            <p:cNvSpPr/>
            <p:nvPr/>
          </p:nvSpPr>
          <p:spPr>
            <a:xfrm>
              <a:off x="2918400" y="2639860"/>
              <a:ext cx="42542" cy="60659"/>
            </a:xfrm>
            <a:custGeom>
              <a:avLst/>
              <a:gdLst/>
              <a:ahLst/>
              <a:cxnLst/>
              <a:rect l="l" t="t" r="r" b="b"/>
              <a:pathLst>
                <a:path w="1625" h="2317" extrusionOk="0">
                  <a:moveTo>
                    <a:pt x="813" y="1"/>
                  </a:moveTo>
                  <a:cubicBezTo>
                    <a:pt x="366" y="1"/>
                    <a:pt x="1" y="366"/>
                    <a:pt x="1" y="813"/>
                  </a:cubicBezTo>
                  <a:lnTo>
                    <a:pt x="1" y="2316"/>
                  </a:lnTo>
                  <a:lnTo>
                    <a:pt x="1625" y="2316"/>
                  </a:lnTo>
                  <a:lnTo>
                    <a:pt x="1625" y="813"/>
                  </a:lnTo>
                  <a:cubicBezTo>
                    <a:pt x="1625" y="366"/>
                    <a:pt x="1260" y="1"/>
                    <a:pt x="81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45"/>
            <p:cNvSpPr/>
            <p:nvPr/>
          </p:nvSpPr>
          <p:spPr>
            <a:xfrm>
              <a:off x="2934500" y="2639860"/>
              <a:ext cx="26311" cy="60659"/>
            </a:xfrm>
            <a:custGeom>
              <a:avLst/>
              <a:gdLst/>
              <a:ahLst/>
              <a:cxnLst/>
              <a:rect l="l" t="t" r="r" b="b"/>
              <a:pathLst>
                <a:path w="1005" h="2317" extrusionOk="0">
                  <a:moveTo>
                    <a:pt x="198" y="1"/>
                  </a:moveTo>
                  <a:cubicBezTo>
                    <a:pt x="131" y="1"/>
                    <a:pt x="63" y="10"/>
                    <a:pt x="1" y="25"/>
                  </a:cubicBezTo>
                  <a:cubicBezTo>
                    <a:pt x="361" y="116"/>
                    <a:pt x="616" y="438"/>
                    <a:pt x="616" y="813"/>
                  </a:cubicBezTo>
                  <a:lnTo>
                    <a:pt x="616" y="2316"/>
                  </a:lnTo>
                  <a:lnTo>
                    <a:pt x="1005" y="2316"/>
                  </a:lnTo>
                  <a:lnTo>
                    <a:pt x="1005" y="813"/>
                  </a:lnTo>
                  <a:cubicBezTo>
                    <a:pt x="1005" y="366"/>
                    <a:pt x="645" y="1"/>
                    <a:pt x="19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45"/>
            <p:cNvSpPr/>
            <p:nvPr/>
          </p:nvSpPr>
          <p:spPr>
            <a:xfrm>
              <a:off x="2773520" y="2580117"/>
              <a:ext cx="53355" cy="45736"/>
            </a:xfrm>
            <a:custGeom>
              <a:avLst/>
              <a:gdLst/>
              <a:ahLst/>
              <a:cxnLst/>
              <a:rect l="l" t="t" r="r" b="b"/>
              <a:pathLst>
                <a:path w="2038" h="1747" extrusionOk="0">
                  <a:moveTo>
                    <a:pt x="1168" y="1"/>
                  </a:moveTo>
                  <a:cubicBezTo>
                    <a:pt x="390" y="1"/>
                    <a:pt x="1" y="938"/>
                    <a:pt x="548" y="1490"/>
                  </a:cubicBezTo>
                  <a:cubicBezTo>
                    <a:pt x="727" y="1667"/>
                    <a:pt x="945" y="1746"/>
                    <a:pt x="1159" y="1746"/>
                  </a:cubicBezTo>
                  <a:cubicBezTo>
                    <a:pt x="1608" y="1746"/>
                    <a:pt x="2038" y="1398"/>
                    <a:pt x="2038" y="870"/>
                  </a:cubicBezTo>
                  <a:cubicBezTo>
                    <a:pt x="2038" y="390"/>
                    <a:pt x="1648" y="1"/>
                    <a:pt x="116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45"/>
            <p:cNvSpPr/>
            <p:nvPr/>
          </p:nvSpPr>
          <p:spPr>
            <a:xfrm>
              <a:off x="2784594" y="2583520"/>
              <a:ext cx="46051" cy="42281"/>
            </a:xfrm>
            <a:custGeom>
              <a:avLst/>
              <a:gdLst/>
              <a:ahLst/>
              <a:cxnLst/>
              <a:rect l="l" t="t" r="r" b="b"/>
              <a:pathLst>
                <a:path w="1759" h="1615" extrusionOk="0">
                  <a:moveTo>
                    <a:pt x="1197" y="1"/>
                  </a:moveTo>
                  <a:lnTo>
                    <a:pt x="1197" y="1"/>
                  </a:lnTo>
                  <a:cubicBezTo>
                    <a:pt x="1576" y="628"/>
                    <a:pt x="1071" y="1328"/>
                    <a:pt x="454" y="1328"/>
                  </a:cubicBezTo>
                  <a:cubicBezTo>
                    <a:pt x="305" y="1328"/>
                    <a:pt x="151" y="1288"/>
                    <a:pt x="0" y="1197"/>
                  </a:cubicBezTo>
                  <a:lnTo>
                    <a:pt x="0" y="1197"/>
                  </a:lnTo>
                  <a:cubicBezTo>
                    <a:pt x="167" y="1470"/>
                    <a:pt x="455" y="1615"/>
                    <a:pt x="746" y="1615"/>
                  </a:cubicBezTo>
                  <a:cubicBezTo>
                    <a:pt x="966" y="1615"/>
                    <a:pt x="1188" y="1532"/>
                    <a:pt x="1360" y="1360"/>
                  </a:cubicBezTo>
                  <a:cubicBezTo>
                    <a:pt x="1759" y="957"/>
                    <a:pt x="1677" y="289"/>
                    <a:pt x="119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45"/>
            <p:cNvSpPr/>
            <p:nvPr/>
          </p:nvSpPr>
          <p:spPr>
            <a:xfrm>
              <a:off x="2604109" y="2439295"/>
              <a:ext cx="399088" cy="373144"/>
            </a:xfrm>
            <a:custGeom>
              <a:avLst/>
              <a:gdLst/>
              <a:ahLst/>
              <a:cxnLst/>
              <a:rect l="l" t="t" r="r" b="b"/>
              <a:pathLst>
                <a:path w="15244" h="14253" extrusionOk="0">
                  <a:moveTo>
                    <a:pt x="11886" y="3564"/>
                  </a:moveTo>
                  <a:cubicBezTo>
                    <a:pt x="11924" y="3564"/>
                    <a:pt x="11958" y="3598"/>
                    <a:pt x="11958" y="3641"/>
                  </a:cubicBezTo>
                  <a:lnTo>
                    <a:pt x="11958" y="4121"/>
                  </a:lnTo>
                  <a:cubicBezTo>
                    <a:pt x="11958" y="4160"/>
                    <a:pt x="11924" y="4193"/>
                    <a:pt x="11886" y="4193"/>
                  </a:cubicBezTo>
                  <a:lnTo>
                    <a:pt x="3359" y="4193"/>
                  </a:lnTo>
                  <a:cubicBezTo>
                    <a:pt x="3315" y="4193"/>
                    <a:pt x="3282" y="4160"/>
                    <a:pt x="3282" y="4121"/>
                  </a:cubicBezTo>
                  <a:lnTo>
                    <a:pt x="3282" y="3641"/>
                  </a:lnTo>
                  <a:cubicBezTo>
                    <a:pt x="3282" y="3598"/>
                    <a:pt x="3315" y="3564"/>
                    <a:pt x="3359" y="3564"/>
                  </a:cubicBezTo>
                  <a:close/>
                  <a:moveTo>
                    <a:pt x="5535" y="4645"/>
                  </a:moveTo>
                  <a:lnTo>
                    <a:pt x="5535" y="5226"/>
                  </a:lnTo>
                  <a:lnTo>
                    <a:pt x="5367" y="5394"/>
                  </a:lnTo>
                  <a:lnTo>
                    <a:pt x="4353" y="5394"/>
                  </a:lnTo>
                  <a:lnTo>
                    <a:pt x="4185" y="5226"/>
                  </a:lnTo>
                  <a:lnTo>
                    <a:pt x="4185" y="4645"/>
                  </a:lnTo>
                  <a:close/>
                  <a:moveTo>
                    <a:pt x="11059" y="4645"/>
                  </a:moveTo>
                  <a:lnTo>
                    <a:pt x="11059" y="5226"/>
                  </a:lnTo>
                  <a:lnTo>
                    <a:pt x="10891" y="5394"/>
                  </a:lnTo>
                  <a:lnTo>
                    <a:pt x="9878" y="5394"/>
                  </a:lnTo>
                  <a:lnTo>
                    <a:pt x="9710" y="5226"/>
                  </a:lnTo>
                  <a:lnTo>
                    <a:pt x="9710" y="4645"/>
                  </a:lnTo>
                  <a:close/>
                  <a:moveTo>
                    <a:pt x="3733" y="4645"/>
                  </a:moveTo>
                  <a:lnTo>
                    <a:pt x="3733" y="5322"/>
                  </a:lnTo>
                  <a:cubicBezTo>
                    <a:pt x="3733" y="5380"/>
                    <a:pt x="3757" y="5438"/>
                    <a:pt x="3801" y="5481"/>
                  </a:cubicBezTo>
                  <a:lnTo>
                    <a:pt x="4031" y="5716"/>
                  </a:lnTo>
                  <a:lnTo>
                    <a:pt x="4031" y="6355"/>
                  </a:lnTo>
                  <a:lnTo>
                    <a:pt x="481" y="6355"/>
                  </a:lnTo>
                  <a:lnTo>
                    <a:pt x="644" y="4712"/>
                  </a:lnTo>
                  <a:cubicBezTo>
                    <a:pt x="644" y="4674"/>
                    <a:pt x="678" y="4645"/>
                    <a:pt x="716" y="4645"/>
                  </a:cubicBezTo>
                  <a:close/>
                  <a:moveTo>
                    <a:pt x="14523" y="4645"/>
                  </a:moveTo>
                  <a:cubicBezTo>
                    <a:pt x="14562" y="4645"/>
                    <a:pt x="14595" y="4674"/>
                    <a:pt x="14600" y="4712"/>
                  </a:cubicBezTo>
                  <a:lnTo>
                    <a:pt x="14759" y="6355"/>
                  </a:lnTo>
                  <a:lnTo>
                    <a:pt x="11208" y="6355"/>
                  </a:lnTo>
                  <a:lnTo>
                    <a:pt x="11208" y="5716"/>
                  </a:lnTo>
                  <a:lnTo>
                    <a:pt x="11444" y="5481"/>
                  </a:lnTo>
                  <a:cubicBezTo>
                    <a:pt x="11487" y="5438"/>
                    <a:pt x="11511" y="5380"/>
                    <a:pt x="11511" y="5322"/>
                  </a:cubicBezTo>
                  <a:lnTo>
                    <a:pt x="11511" y="4645"/>
                  </a:lnTo>
                  <a:close/>
                  <a:moveTo>
                    <a:pt x="5232" y="5846"/>
                  </a:moveTo>
                  <a:lnTo>
                    <a:pt x="5232" y="10439"/>
                  </a:lnTo>
                  <a:lnTo>
                    <a:pt x="4483" y="10439"/>
                  </a:lnTo>
                  <a:lnTo>
                    <a:pt x="4483" y="5846"/>
                  </a:lnTo>
                  <a:close/>
                  <a:moveTo>
                    <a:pt x="10757" y="5846"/>
                  </a:moveTo>
                  <a:lnTo>
                    <a:pt x="10757" y="10439"/>
                  </a:lnTo>
                  <a:lnTo>
                    <a:pt x="10007" y="10439"/>
                  </a:lnTo>
                  <a:lnTo>
                    <a:pt x="10007" y="5846"/>
                  </a:lnTo>
                  <a:close/>
                  <a:moveTo>
                    <a:pt x="5371" y="10890"/>
                  </a:moveTo>
                  <a:lnTo>
                    <a:pt x="5540" y="11058"/>
                  </a:lnTo>
                  <a:lnTo>
                    <a:pt x="5540" y="11640"/>
                  </a:lnTo>
                  <a:lnTo>
                    <a:pt x="4185" y="11640"/>
                  </a:lnTo>
                  <a:lnTo>
                    <a:pt x="4185" y="11058"/>
                  </a:lnTo>
                  <a:lnTo>
                    <a:pt x="4353" y="10890"/>
                  </a:lnTo>
                  <a:close/>
                  <a:moveTo>
                    <a:pt x="7622" y="8491"/>
                  </a:moveTo>
                  <a:cubicBezTo>
                    <a:pt x="7695" y="8491"/>
                    <a:pt x="7769" y="8512"/>
                    <a:pt x="7831" y="8555"/>
                  </a:cubicBezTo>
                  <a:lnTo>
                    <a:pt x="8225" y="8820"/>
                  </a:lnTo>
                  <a:cubicBezTo>
                    <a:pt x="8326" y="8887"/>
                    <a:pt x="8388" y="9002"/>
                    <a:pt x="8388" y="9127"/>
                  </a:cubicBezTo>
                  <a:lnTo>
                    <a:pt x="8388" y="11640"/>
                  </a:lnTo>
                  <a:lnTo>
                    <a:pt x="6856" y="11640"/>
                  </a:lnTo>
                  <a:lnTo>
                    <a:pt x="6856" y="9127"/>
                  </a:lnTo>
                  <a:cubicBezTo>
                    <a:pt x="6856" y="8997"/>
                    <a:pt x="6918" y="8882"/>
                    <a:pt x="7024" y="8815"/>
                  </a:cubicBezTo>
                  <a:lnTo>
                    <a:pt x="7413" y="8555"/>
                  </a:lnTo>
                  <a:cubicBezTo>
                    <a:pt x="7476" y="8512"/>
                    <a:pt x="7549" y="8491"/>
                    <a:pt x="7622" y="8491"/>
                  </a:cubicBezTo>
                  <a:close/>
                  <a:moveTo>
                    <a:pt x="10896" y="10890"/>
                  </a:moveTo>
                  <a:lnTo>
                    <a:pt x="11064" y="11058"/>
                  </a:lnTo>
                  <a:lnTo>
                    <a:pt x="11064" y="11640"/>
                  </a:lnTo>
                  <a:lnTo>
                    <a:pt x="9710" y="11640"/>
                  </a:lnTo>
                  <a:lnTo>
                    <a:pt x="9710" y="11058"/>
                  </a:lnTo>
                  <a:lnTo>
                    <a:pt x="9878" y="10890"/>
                  </a:lnTo>
                  <a:close/>
                  <a:moveTo>
                    <a:pt x="9258" y="4645"/>
                  </a:moveTo>
                  <a:lnTo>
                    <a:pt x="9258" y="5322"/>
                  </a:lnTo>
                  <a:cubicBezTo>
                    <a:pt x="9258" y="5380"/>
                    <a:pt x="9282" y="5438"/>
                    <a:pt x="9325" y="5481"/>
                  </a:cubicBezTo>
                  <a:lnTo>
                    <a:pt x="9561" y="5716"/>
                  </a:lnTo>
                  <a:lnTo>
                    <a:pt x="9561" y="10573"/>
                  </a:lnTo>
                  <a:lnTo>
                    <a:pt x="9325" y="10804"/>
                  </a:lnTo>
                  <a:cubicBezTo>
                    <a:pt x="9282" y="10847"/>
                    <a:pt x="9258" y="10905"/>
                    <a:pt x="9258" y="10967"/>
                  </a:cubicBezTo>
                  <a:lnTo>
                    <a:pt x="9258" y="11640"/>
                  </a:lnTo>
                  <a:lnTo>
                    <a:pt x="8835" y="11640"/>
                  </a:lnTo>
                  <a:lnTo>
                    <a:pt x="8835" y="9132"/>
                  </a:lnTo>
                  <a:cubicBezTo>
                    <a:pt x="8835" y="8858"/>
                    <a:pt x="8701" y="8599"/>
                    <a:pt x="8475" y="8445"/>
                  </a:cubicBezTo>
                  <a:lnTo>
                    <a:pt x="8081" y="8181"/>
                  </a:lnTo>
                  <a:cubicBezTo>
                    <a:pt x="7942" y="8087"/>
                    <a:pt x="7781" y="8040"/>
                    <a:pt x="7620" y="8040"/>
                  </a:cubicBezTo>
                  <a:cubicBezTo>
                    <a:pt x="7460" y="8040"/>
                    <a:pt x="7300" y="8087"/>
                    <a:pt x="7163" y="8181"/>
                  </a:cubicBezTo>
                  <a:lnTo>
                    <a:pt x="6774" y="8440"/>
                  </a:lnTo>
                  <a:cubicBezTo>
                    <a:pt x="6544" y="8594"/>
                    <a:pt x="6404" y="8853"/>
                    <a:pt x="6404" y="9127"/>
                  </a:cubicBezTo>
                  <a:lnTo>
                    <a:pt x="6404" y="11644"/>
                  </a:lnTo>
                  <a:lnTo>
                    <a:pt x="5986" y="11644"/>
                  </a:lnTo>
                  <a:lnTo>
                    <a:pt x="5986" y="10967"/>
                  </a:lnTo>
                  <a:cubicBezTo>
                    <a:pt x="5986" y="10905"/>
                    <a:pt x="5962" y="10847"/>
                    <a:pt x="5919" y="10809"/>
                  </a:cubicBezTo>
                  <a:lnTo>
                    <a:pt x="5684" y="10573"/>
                  </a:lnTo>
                  <a:lnTo>
                    <a:pt x="5684" y="5716"/>
                  </a:lnTo>
                  <a:lnTo>
                    <a:pt x="5919" y="5481"/>
                  </a:lnTo>
                  <a:cubicBezTo>
                    <a:pt x="5962" y="5438"/>
                    <a:pt x="5986" y="5380"/>
                    <a:pt x="5986" y="5322"/>
                  </a:cubicBezTo>
                  <a:lnTo>
                    <a:pt x="5986" y="4645"/>
                  </a:lnTo>
                  <a:close/>
                  <a:moveTo>
                    <a:pt x="11660" y="12091"/>
                  </a:moveTo>
                  <a:lnTo>
                    <a:pt x="11660" y="12720"/>
                  </a:lnTo>
                  <a:lnTo>
                    <a:pt x="3584" y="12720"/>
                  </a:lnTo>
                  <a:lnTo>
                    <a:pt x="3584" y="12091"/>
                  </a:lnTo>
                  <a:close/>
                  <a:moveTo>
                    <a:pt x="2532" y="13172"/>
                  </a:moveTo>
                  <a:lnTo>
                    <a:pt x="2532" y="13801"/>
                  </a:lnTo>
                  <a:lnTo>
                    <a:pt x="822" y="13801"/>
                  </a:lnTo>
                  <a:lnTo>
                    <a:pt x="822" y="13172"/>
                  </a:lnTo>
                  <a:close/>
                  <a:moveTo>
                    <a:pt x="12261" y="13172"/>
                  </a:moveTo>
                  <a:lnTo>
                    <a:pt x="12261" y="13801"/>
                  </a:lnTo>
                  <a:lnTo>
                    <a:pt x="2984" y="13801"/>
                  </a:lnTo>
                  <a:lnTo>
                    <a:pt x="2984" y="13172"/>
                  </a:lnTo>
                  <a:close/>
                  <a:moveTo>
                    <a:pt x="14422" y="13172"/>
                  </a:moveTo>
                  <a:lnTo>
                    <a:pt x="14422" y="13801"/>
                  </a:lnTo>
                  <a:lnTo>
                    <a:pt x="12712" y="13801"/>
                  </a:lnTo>
                  <a:lnTo>
                    <a:pt x="12712" y="13172"/>
                  </a:lnTo>
                  <a:close/>
                  <a:moveTo>
                    <a:pt x="7622" y="1"/>
                  </a:moveTo>
                  <a:cubicBezTo>
                    <a:pt x="7574" y="1"/>
                    <a:pt x="7526" y="16"/>
                    <a:pt x="7485" y="48"/>
                  </a:cubicBezTo>
                  <a:lnTo>
                    <a:pt x="6058" y="1157"/>
                  </a:lnTo>
                  <a:cubicBezTo>
                    <a:pt x="5879" y="1309"/>
                    <a:pt x="6019" y="1558"/>
                    <a:pt x="6203" y="1558"/>
                  </a:cubicBezTo>
                  <a:cubicBezTo>
                    <a:pt x="6247" y="1558"/>
                    <a:pt x="6292" y="1545"/>
                    <a:pt x="6337" y="1513"/>
                  </a:cubicBezTo>
                  <a:lnTo>
                    <a:pt x="7625" y="513"/>
                  </a:lnTo>
                  <a:lnTo>
                    <a:pt x="10959" y="3117"/>
                  </a:lnTo>
                  <a:lnTo>
                    <a:pt x="4286" y="3117"/>
                  </a:lnTo>
                  <a:lnTo>
                    <a:pt x="5516" y="2156"/>
                  </a:lnTo>
                  <a:cubicBezTo>
                    <a:pt x="5704" y="2006"/>
                    <a:pt x="5566" y="1748"/>
                    <a:pt x="5380" y="1748"/>
                  </a:cubicBezTo>
                  <a:cubicBezTo>
                    <a:pt x="5334" y="1748"/>
                    <a:pt x="5285" y="1764"/>
                    <a:pt x="5237" y="1801"/>
                  </a:cubicBezTo>
                  <a:lnTo>
                    <a:pt x="3551" y="3112"/>
                  </a:lnTo>
                  <a:lnTo>
                    <a:pt x="3359" y="3112"/>
                  </a:lnTo>
                  <a:cubicBezTo>
                    <a:pt x="3070" y="3112"/>
                    <a:pt x="2835" y="3348"/>
                    <a:pt x="2835" y="3641"/>
                  </a:cubicBezTo>
                  <a:lnTo>
                    <a:pt x="2835" y="4121"/>
                  </a:lnTo>
                  <a:cubicBezTo>
                    <a:pt x="2835" y="4145"/>
                    <a:pt x="2835" y="4169"/>
                    <a:pt x="2840" y="4193"/>
                  </a:cubicBezTo>
                  <a:lnTo>
                    <a:pt x="721" y="4193"/>
                  </a:lnTo>
                  <a:cubicBezTo>
                    <a:pt x="447" y="4193"/>
                    <a:pt x="222" y="4400"/>
                    <a:pt x="198" y="4669"/>
                  </a:cubicBezTo>
                  <a:lnTo>
                    <a:pt x="10" y="6562"/>
                  </a:lnTo>
                  <a:cubicBezTo>
                    <a:pt x="1" y="6691"/>
                    <a:pt x="101" y="6807"/>
                    <a:pt x="236" y="6807"/>
                  </a:cubicBezTo>
                  <a:lnTo>
                    <a:pt x="370" y="6807"/>
                  </a:lnTo>
                  <a:lnTo>
                    <a:pt x="370" y="7921"/>
                  </a:lnTo>
                  <a:cubicBezTo>
                    <a:pt x="370" y="8073"/>
                    <a:pt x="483" y="8148"/>
                    <a:pt x="596" y="8148"/>
                  </a:cubicBezTo>
                  <a:cubicBezTo>
                    <a:pt x="709" y="8148"/>
                    <a:pt x="822" y="8073"/>
                    <a:pt x="822" y="7921"/>
                  </a:cubicBezTo>
                  <a:lnTo>
                    <a:pt x="822" y="6807"/>
                  </a:lnTo>
                  <a:lnTo>
                    <a:pt x="4036" y="6807"/>
                  </a:lnTo>
                  <a:lnTo>
                    <a:pt x="4036" y="10573"/>
                  </a:lnTo>
                  <a:lnTo>
                    <a:pt x="3801" y="10809"/>
                  </a:lnTo>
                  <a:cubicBezTo>
                    <a:pt x="3757" y="10847"/>
                    <a:pt x="3733" y="10905"/>
                    <a:pt x="3733" y="10967"/>
                  </a:cubicBezTo>
                  <a:lnTo>
                    <a:pt x="3733" y="11640"/>
                  </a:lnTo>
                  <a:lnTo>
                    <a:pt x="3359" y="11640"/>
                  </a:lnTo>
                  <a:cubicBezTo>
                    <a:pt x="3234" y="11640"/>
                    <a:pt x="3133" y="11740"/>
                    <a:pt x="3133" y="11865"/>
                  </a:cubicBezTo>
                  <a:lnTo>
                    <a:pt x="3133" y="12720"/>
                  </a:lnTo>
                  <a:lnTo>
                    <a:pt x="822" y="12720"/>
                  </a:lnTo>
                  <a:lnTo>
                    <a:pt x="822" y="8973"/>
                  </a:lnTo>
                  <a:cubicBezTo>
                    <a:pt x="822" y="8824"/>
                    <a:pt x="709" y="8750"/>
                    <a:pt x="596" y="8750"/>
                  </a:cubicBezTo>
                  <a:cubicBezTo>
                    <a:pt x="483" y="8750"/>
                    <a:pt x="370" y="8824"/>
                    <a:pt x="370" y="8973"/>
                  </a:cubicBezTo>
                  <a:lnTo>
                    <a:pt x="370" y="14027"/>
                  </a:lnTo>
                  <a:cubicBezTo>
                    <a:pt x="370" y="14152"/>
                    <a:pt x="471" y="14253"/>
                    <a:pt x="596" y="14253"/>
                  </a:cubicBezTo>
                  <a:lnTo>
                    <a:pt x="14648" y="14253"/>
                  </a:lnTo>
                  <a:cubicBezTo>
                    <a:pt x="14773" y="14253"/>
                    <a:pt x="14874" y="14152"/>
                    <a:pt x="14874" y="14027"/>
                  </a:cubicBezTo>
                  <a:lnTo>
                    <a:pt x="14874" y="11375"/>
                  </a:lnTo>
                  <a:cubicBezTo>
                    <a:pt x="14874" y="11226"/>
                    <a:pt x="14761" y="11152"/>
                    <a:pt x="14648" y="11152"/>
                  </a:cubicBezTo>
                  <a:cubicBezTo>
                    <a:pt x="14535" y="11152"/>
                    <a:pt x="14422" y="11226"/>
                    <a:pt x="14422" y="11375"/>
                  </a:cubicBezTo>
                  <a:lnTo>
                    <a:pt x="14422" y="12720"/>
                  </a:lnTo>
                  <a:lnTo>
                    <a:pt x="12112" y="12720"/>
                  </a:lnTo>
                  <a:lnTo>
                    <a:pt x="12112" y="11865"/>
                  </a:lnTo>
                  <a:cubicBezTo>
                    <a:pt x="12112" y="11740"/>
                    <a:pt x="12011" y="11640"/>
                    <a:pt x="11886" y="11640"/>
                  </a:cubicBezTo>
                  <a:lnTo>
                    <a:pt x="11511" y="11640"/>
                  </a:lnTo>
                  <a:lnTo>
                    <a:pt x="11511" y="10967"/>
                  </a:lnTo>
                  <a:cubicBezTo>
                    <a:pt x="11511" y="10905"/>
                    <a:pt x="11487" y="10847"/>
                    <a:pt x="11444" y="10809"/>
                  </a:cubicBezTo>
                  <a:lnTo>
                    <a:pt x="11208" y="10573"/>
                  </a:lnTo>
                  <a:lnTo>
                    <a:pt x="11208" y="6807"/>
                  </a:lnTo>
                  <a:lnTo>
                    <a:pt x="14422" y="6807"/>
                  </a:lnTo>
                  <a:lnTo>
                    <a:pt x="14422" y="10328"/>
                  </a:lnTo>
                  <a:cubicBezTo>
                    <a:pt x="14422" y="10477"/>
                    <a:pt x="14535" y="10551"/>
                    <a:pt x="14648" y="10551"/>
                  </a:cubicBezTo>
                  <a:cubicBezTo>
                    <a:pt x="14761" y="10551"/>
                    <a:pt x="14874" y="10477"/>
                    <a:pt x="14874" y="10328"/>
                  </a:cubicBezTo>
                  <a:lnTo>
                    <a:pt x="14874" y="6807"/>
                  </a:lnTo>
                  <a:lnTo>
                    <a:pt x="15008" y="6807"/>
                  </a:lnTo>
                  <a:cubicBezTo>
                    <a:pt x="15143" y="6807"/>
                    <a:pt x="15244" y="6691"/>
                    <a:pt x="15234" y="6562"/>
                  </a:cubicBezTo>
                  <a:lnTo>
                    <a:pt x="15047" y="4669"/>
                  </a:lnTo>
                  <a:cubicBezTo>
                    <a:pt x="15023" y="4400"/>
                    <a:pt x="14797" y="4193"/>
                    <a:pt x="14528" y="4193"/>
                  </a:cubicBezTo>
                  <a:lnTo>
                    <a:pt x="12405" y="4193"/>
                  </a:lnTo>
                  <a:cubicBezTo>
                    <a:pt x="12409" y="4169"/>
                    <a:pt x="12409" y="4145"/>
                    <a:pt x="12409" y="4121"/>
                  </a:cubicBezTo>
                  <a:lnTo>
                    <a:pt x="12409" y="3641"/>
                  </a:lnTo>
                  <a:cubicBezTo>
                    <a:pt x="12409" y="3348"/>
                    <a:pt x="12174" y="3112"/>
                    <a:pt x="11886" y="3112"/>
                  </a:cubicBezTo>
                  <a:lnTo>
                    <a:pt x="11694" y="3112"/>
                  </a:lnTo>
                  <a:lnTo>
                    <a:pt x="7759" y="48"/>
                  </a:lnTo>
                  <a:cubicBezTo>
                    <a:pt x="7718" y="16"/>
                    <a:pt x="7670" y="1"/>
                    <a:pt x="762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45"/>
            <p:cNvSpPr/>
            <p:nvPr/>
          </p:nvSpPr>
          <p:spPr>
            <a:xfrm>
              <a:off x="2912509" y="2633969"/>
              <a:ext cx="54219" cy="72335"/>
            </a:xfrm>
            <a:custGeom>
              <a:avLst/>
              <a:gdLst/>
              <a:ahLst/>
              <a:cxnLst/>
              <a:rect l="l" t="t" r="r" b="b"/>
              <a:pathLst>
                <a:path w="2071" h="2763" extrusionOk="0">
                  <a:moveTo>
                    <a:pt x="1038" y="452"/>
                  </a:moveTo>
                  <a:cubicBezTo>
                    <a:pt x="1360" y="452"/>
                    <a:pt x="1624" y="716"/>
                    <a:pt x="1624" y="1038"/>
                  </a:cubicBezTo>
                  <a:lnTo>
                    <a:pt x="1624" y="2316"/>
                  </a:lnTo>
                  <a:lnTo>
                    <a:pt x="452" y="2316"/>
                  </a:lnTo>
                  <a:lnTo>
                    <a:pt x="452" y="1038"/>
                  </a:lnTo>
                  <a:cubicBezTo>
                    <a:pt x="452" y="716"/>
                    <a:pt x="711" y="452"/>
                    <a:pt x="1038" y="452"/>
                  </a:cubicBezTo>
                  <a:close/>
                  <a:moveTo>
                    <a:pt x="1038" y="0"/>
                  </a:moveTo>
                  <a:cubicBezTo>
                    <a:pt x="466" y="0"/>
                    <a:pt x="0" y="466"/>
                    <a:pt x="0" y="1038"/>
                  </a:cubicBezTo>
                  <a:lnTo>
                    <a:pt x="0" y="2541"/>
                  </a:lnTo>
                  <a:cubicBezTo>
                    <a:pt x="0" y="2662"/>
                    <a:pt x="101" y="2762"/>
                    <a:pt x="226" y="2762"/>
                  </a:cubicBezTo>
                  <a:lnTo>
                    <a:pt x="1850" y="2762"/>
                  </a:lnTo>
                  <a:cubicBezTo>
                    <a:pt x="1970" y="2762"/>
                    <a:pt x="2071" y="2662"/>
                    <a:pt x="2071" y="2541"/>
                  </a:cubicBezTo>
                  <a:lnTo>
                    <a:pt x="2071" y="1038"/>
                  </a:lnTo>
                  <a:cubicBezTo>
                    <a:pt x="2071" y="466"/>
                    <a:pt x="1609" y="0"/>
                    <a:pt x="103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p45"/>
            <p:cNvSpPr/>
            <p:nvPr/>
          </p:nvSpPr>
          <p:spPr>
            <a:xfrm>
              <a:off x="2765587" y="2574226"/>
              <a:ext cx="67204" cy="57491"/>
            </a:xfrm>
            <a:custGeom>
              <a:avLst/>
              <a:gdLst/>
              <a:ahLst/>
              <a:cxnLst/>
              <a:rect l="l" t="t" r="r" b="b"/>
              <a:pathLst>
                <a:path w="2567" h="2196" extrusionOk="0">
                  <a:moveTo>
                    <a:pt x="1463" y="451"/>
                  </a:moveTo>
                  <a:cubicBezTo>
                    <a:pt x="1795" y="451"/>
                    <a:pt x="2115" y="708"/>
                    <a:pt x="2115" y="1095"/>
                  </a:cubicBezTo>
                  <a:cubicBezTo>
                    <a:pt x="2115" y="1456"/>
                    <a:pt x="1826" y="1744"/>
                    <a:pt x="1471" y="1744"/>
                  </a:cubicBezTo>
                  <a:cubicBezTo>
                    <a:pt x="895" y="1744"/>
                    <a:pt x="606" y="1047"/>
                    <a:pt x="1015" y="639"/>
                  </a:cubicBezTo>
                  <a:cubicBezTo>
                    <a:pt x="1145" y="509"/>
                    <a:pt x="1305" y="451"/>
                    <a:pt x="1463" y="451"/>
                  </a:cubicBezTo>
                  <a:close/>
                  <a:moveTo>
                    <a:pt x="1471" y="0"/>
                  </a:moveTo>
                  <a:cubicBezTo>
                    <a:pt x="491" y="0"/>
                    <a:pt x="1" y="1182"/>
                    <a:pt x="693" y="1874"/>
                  </a:cubicBezTo>
                  <a:cubicBezTo>
                    <a:pt x="916" y="2096"/>
                    <a:pt x="1191" y="2195"/>
                    <a:pt x="1460" y="2195"/>
                  </a:cubicBezTo>
                  <a:cubicBezTo>
                    <a:pt x="2023" y="2195"/>
                    <a:pt x="2563" y="1759"/>
                    <a:pt x="2566" y="1095"/>
                  </a:cubicBezTo>
                  <a:cubicBezTo>
                    <a:pt x="2562" y="495"/>
                    <a:pt x="2072" y="5"/>
                    <a:pt x="147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p45"/>
            <p:cNvSpPr/>
            <p:nvPr/>
          </p:nvSpPr>
          <p:spPr>
            <a:xfrm>
              <a:off x="2640577" y="2633969"/>
              <a:ext cx="54245" cy="72335"/>
            </a:xfrm>
            <a:custGeom>
              <a:avLst/>
              <a:gdLst/>
              <a:ahLst/>
              <a:cxnLst/>
              <a:rect l="l" t="t" r="r" b="b"/>
              <a:pathLst>
                <a:path w="2072" h="2763" extrusionOk="0">
                  <a:moveTo>
                    <a:pt x="1034" y="452"/>
                  </a:moveTo>
                  <a:cubicBezTo>
                    <a:pt x="1355" y="452"/>
                    <a:pt x="1620" y="716"/>
                    <a:pt x="1620" y="1038"/>
                  </a:cubicBezTo>
                  <a:lnTo>
                    <a:pt x="1620" y="2316"/>
                  </a:lnTo>
                  <a:lnTo>
                    <a:pt x="448" y="2316"/>
                  </a:lnTo>
                  <a:lnTo>
                    <a:pt x="448" y="1038"/>
                  </a:lnTo>
                  <a:cubicBezTo>
                    <a:pt x="448" y="716"/>
                    <a:pt x="712" y="452"/>
                    <a:pt x="1034" y="452"/>
                  </a:cubicBezTo>
                  <a:close/>
                  <a:moveTo>
                    <a:pt x="1034" y="0"/>
                  </a:moveTo>
                  <a:cubicBezTo>
                    <a:pt x="462" y="0"/>
                    <a:pt x="1" y="466"/>
                    <a:pt x="1" y="1038"/>
                  </a:cubicBezTo>
                  <a:lnTo>
                    <a:pt x="1" y="2541"/>
                  </a:lnTo>
                  <a:cubicBezTo>
                    <a:pt x="1" y="2662"/>
                    <a:pt x="97" y="2762"/>
                    <a:pt x="222" y="2762"/>
                  </a:cubicBezTo>
                  <a:lnTo>
                    <a:pt x="1845" y="2762"/>
                  </a:lnTo>
                  <a:cubicBezTo>
                    <a:pt x="1970" y="2762"/>
                    <a:pt x="2071" y="2662"/>
                    <a:pt x="2071" y="2541"/>
                  </a:cubicBezTo>
                  <a:lnTo>
                    <a:pt x="2071" y="1038"/>
                  </a:lnTo>
                  <a:cubicBezTo>
                    <a:pt x="2071" y="466"/>
                    <a:pt x="1605" y="0"/>
                    <a:pt x="103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3" name="Google Shape;1813;p45"/>
          <p:cNvGrpSpPr/>
          <p:nvPr/>
        </p:nvGrpSpPr>
        <p:grpSpPr>
          <a:xfrm>
            <a:off x="7086308" y="2256121"/>
            <a:ext cx="368536" cy="353692"/>
            <a:chOff x="7086308" y="2461521"/>
            <a:chExt cx="368536" cy="353692"/>
          </a:xfrm>
        </p:grpSpPr>
        <p:sp>
          <p:nvSpPr>
            <p:cNvPr id="1814" name="Google Shape;1814;p45"/>
            <p:cNvSpPr/>
            <p:nvPr/>
          </p:nvSpPr>
          <p:spPr>
            <a:xfrm>
              <a:off x="7181629" y="2468695"/>
              <a:ext cx="177762" cy="98515"/>
            </a:xfrm>
            <a:custGeom>
              <a:avLst/>
              <a:gdLst/>
              <a:ahLst/>
              <a:cxnLst/>
              <a:rect l="l" t="t" r="r" b="b"/>
              <a:pathLst>
                <a:path w="6790" h="3763" extrusionOk="0">
                  <a:moveTo>
                    <a:pt x="1836" y="1"/>
                  </a:moveTo>
                  <a:cubicBezTo>
                    <a:pt x="822" y="1"/>
                    <a:pt x="1" y="822"/>
                    <a:pt x="1" y="1836"/>
                  </a:cubicBezTo>
                  <a:lnTo>
                    <a:pt x="1" y="2729"/>
                  </a:lnTo>
                  <a:lnTo>
                    <a:pt x="1" y="3757"/>
                  </a:lnTo>
                  <a:lnTo>
                    <a:pt x="1019" y="3757"/>
                  </a:lnTo>
                  <a:lnTo>
                    <a:pt x="1019" y="1836"/>
                  </a:lnTo>
                  <a:cubicBezTo>
                    <a:pt x="1019" y="1384"/>
                    <a:pt x="1385" y="1019"/>
                    <a:pt x="1836" y="1019"/>
                  </a:cubicBezTo>
                  <a:lnTo>
                    <a:pt x="4959" y="1019"/>
                  </a:lnTo>
                  <a:cubicBezTo>
                    <a:pt x="5410" y="1019"/>
                    <a:pt x="5771" y="1384"/>
                    <a:pt x="5771" y="1836"/>
                  </a:cubicBezTo>
                  <a:lnTo>
                    <a:pt x="5771" y="3762"/>
                  </a:lnTo>
                  <a:lnTo>
                    <a:pt x="6789" y="3762"/>
                  </a:lnTo>
                  <a:lnTo>
                    <a:pt x="6789" y="1836"/>
                  </a:lnTo>
                  <a:cubicBezTo>
                    <a:pt x="6789" y="822"/>
                    <a:pt x="5968" y="1"/>
                    <a:pt x="495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45"/>
            <p:cNvSpPr/>
            <p:nvPr/>
          </p:nvSpPr>
          <p:spPr>
            <a:xfrm>
              <a:off x="7181525" y="2540140"/>
              <a:ext cx="26808" cy="26939"/>
            </a:xfrm>
            <a:custGeom>
              <a:avLst/>
              <a:gdLst/>
              <a:ahLst/>
              <a:cxnLst/>
              <a:rect l="l" t="t" r="r" b="b"/>
              <a:pathLst>
                <a:path w="1024" h="1029" extrusionOk="0">
                  <a:moveTo>
                    <a:pt x="260" y="0"/>
                  </a:moveTo>
                  <a:cubicBezTo>
                    <a:pt x="173" y="0"/>
                    <a:pt x="87" y="0"/>
                    <a:pt x="0" y="10"/>
                  </a:cubicBezTo>
                  <a:lnTo>
                    <a:pt x="0" y="1028"/>
                  </a:lnTo>
                  <a:lnTo>
                    <a:pt x="1019" y="1028"/>
                  </a:lnTo>
                  <a:lnTo>
                    <a:pt x="102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45"/>
            <p:cNvSpPr/>
            <p:nvPr/>
          </p:nvSpPr>
          <p:spPr>
            <a:xfrm>
              <a:off x="7332688" y="2540140"/>
              <a:ext cx="26808" cy="27175"/>
            </a:xfrm>
            <a:custGeom>
              <a:avLst/>
              <a:gdLst/>
              <a:ahLst/>
              <a:cxnLst/>
              <a:rect l="l" t="t" r="r" b="b"/>
              <a:pathLst>
                <a:path w="1024" h="1038" extrusionOk="0">
                  <a:moveTo>
                    <a:pt x="1" y="0"/>
                  </a:moveTo>
                  <a:lnTo>
                    <a:pt x="5" y="1038"/>
                  </a:lnTo>
                  <a:lnTo>
                    <a:pt x="1024" y="1038"/>
                  </a:lnTo>
                  <a:lnTo>
                    <a:pt x="1024" y="10"/>
                  </a:lnTo>
                  <a:cubicBezTo>
                    <a:pt x="937" y="0"/>
                    <a:pt x="851" y="0"/>
                    <a:pt x="76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45"/>
            <p:cNvSpPr/>
            <p:nvPr/>
          </p:nvSpPr>
          <p:spPr>
            <a:xfrm>
              <a:off x="7093481" y="2567053"/>
              <a:ext cx="354189" cy="241118"/>
            </a:xfrm>
            <a:custGeom>
              <a:avLst/>
              <a:gdLst/>
              <a:ahLst/>
              <a:cxnLst/>
              <a:rect l="l" t="t" r="r" b="b"/>
              <a:pathLst>
                <a:path w="13529" h="9210" extrusionOk="0">
                  <a:moveTo>
                    <a:pt x="3627" y="0"/>
                  </a:moveTo>
                  <a:cubicBezTo>
                    <a:pt x="1624" y="0"/>
                    <a:pt x="0" y="1624"/>
                    <a:pt x="0" y="3623"/>
                  </a:cubicBezTo>
                  <a:lnTo>
                    <a:pt x="0" y="8422"/>
                  </a:lnTo>
                  <a:cubicBezTo>
                    <a:pt x="0" y="8859"/>
                    <a:pt x="356" y="9210"/>
                    <a:pt x="793" y="9210"/>
                  </a:cubicBezTo>
                  <a:lnTo>
                    <a:pt x="12741" y="9210"/>
                  </a:lnTo>
                  <a:cubicBezTo>
                    <a:pt x="13178" y="9210"/>
                    <a:pt x="13529" y="8859"/>
                    <a:pt x="13524" y="8422"/>
                  </a:cubicBezTo>
                  <a:lnTo>
                    <a:pt x="13524" y="3623"/>
                  </a:lnTo>
                  <a:cubicBezTo>
                    <a:pt x="13529" y="1624"/>
                    <a:pt x="11905" y="0"/>
                    <a:pt x="990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45"/>
            <p:cNvSpPr/>
            <p:nvPr/>
          </p:nvSpPr>
          <p:spPr>
            <a:xfrm>
              <a:off x="7310932" y="2567053"/>
              <a:ext cx="136738" cy="241118"/>
            </a:xfrm>
            <a:custGeom>
              <a:avLst/>
              <a:gdLst/>
              <a:ahLst/>
              <a:cxnLst/>
              <a:rect l="l" t="t" r="r" b="b"/>
              <a:pathLst>
                <a:path w="5223" h="9210" extrusionOk="0">
                  <a:moveTo>
                    <a:pt x="1" y="0"/>
                  </a:moveTo>
                  <a:cubicBezTo>
                    <a:pt x="1999" y="0"/>
                    <a:pt x="3623" y="1624"/>
                    <a:pt x="3623" y="3623"/>
                  </a:cubicBezTo>
                  <a:lnTo>
                    <a:pt x="3623" y="8422"/>
                  </a:lnTo>
                  <a:cubicBezTo>
                    <a:pt x="3623" y="8859"/>
                    <a:pt x="3272" y="9210"/>
                    <a:pt x="2835" y="9210"/>
                  </a:cubicBezTo>
                  <a:lnTo>
                    <a:pt x="4435" y="9210"/>
                  </a:lnTo>
                  <a:cubicBezTo>
                    <a:pt x="4867" y="9210"/>
                    <a:pt x="5223" y="8859"/>
                    <a:pt x="5218" y="8422"/>
                  </a:cubicBezTo>
                  <a:lnTo>
                    <a:pt x="5218" y="3623"/>
                  </a:lnTo>
                  <a:cubicBezTo>
                    <a:pt x="5223" y="1624"/>
                    <a:pt x="3599" y="0"/>
                    <a:pt x="159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45"/>
            <p:cNvSpPr/>
            <p:nvPr/>
          </p:nvSpPr>
          <p:spPr>
            <a:xfrm>
              <a:off x="7093481" y="2761361"/>
              <a:ext cx="354189" cy="46810"/>
            </a:xfrm>
            <a:custGeom>
              <a:avLst/>
              <a:gdLst/>
              <a:ahLst/>
              <a:cxnLst/>
              <a:rect l="l" t="t" r="r" b="b"/>
              <a:pathLst>
                <a:path w="13529" h="1788" extrusionOk="0">
                  <a:moveTo>
                    <a:pt x="0" y="1"/>
                  </a:moveTo>
                  <a:lnTo>
                    <a:pt x="0" y="1000"/>
                  </a:lnTo>
                  <a:cubicBezTo>
                    <a:pt x="0" y="1437"/>
                    <a:pt x="351" y="1788"/>
                    <a:pt x="788" y="1788"/>
                  </a:cubicBezTo>
                  <a:lnTo>
                    <a:pt x="12736" y="1788"/>
                  </a:lnTo>
                  <a:cubicBezTo>
                    <a:pt x="13173" y="1788"/>
                    <a:pt x="13529" y="1437"/>
                    <a:pt x="13524" y="1000"/>
                  </a:cubicBezTo>
                  <a:lnTo>
                    <a:pt x="1352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45"/>
            <p:cNvSpPr/>
            <p:nvPr/>
          </p:nvSpPr>
          <p:spPr>
            <a:xfrm>
              <a:off x="7385257" y="2761492"/>
              <a:ext cx="62413" cy="46810"/>
            </a:xfrm>
            <a:custGeom>
              <a:avLst/>
              <a:gdLst/>
              <a:ahLst/>
              <a:cxnLst/>
              <a:rect l="l" t="t" r="r" b="b"/>
              <a:pathLst>
                <a:path w="2384" h="1788" extrusionOk="0">
                  <a:moveTo>
                    <a:pt x="789" y="0"/>
                  </a:moveTo>
                  <a:lnTo>
                    <a:pt x="789" y="1000"/>
                  </a:lnTo>
                  <a:cubicBezTo>
                    <a:pt x="789" y="1432"/>
                    <a:pt x="438" y="1787"/>
                    <a:pt x="1" y="1787"/>
                  </a:cubicBezTo>
                  <a:lnTo>
                    <a:pt x="1596" y="1787"/>
                  </a:lnTo>
                  <a:cubicBezTo>
                    <a:pt x="2033" y="1787"/>
                    <a:pt x="2384" y="1432"/>
                    <a:pt x="2384" y="1000"/>
                  </a:cubicBezTo>
                  <a:lnTo>
                    <a:pt x="238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45"/>
            <p:cNvSpPr/>
            <p:nvPr/>
          </p:nvSpPr>
          <p:spPr>
            <a:xfrm>
              <a:off x="7214093" y="2614596"/>
              <a:ext cx="112967" cy="113098"/>
            </a:xfrm>
            <a:custGeom>
              <a:avLst/>
              <a:gdLst/>
              <a:ahLst/>
              <a:cxnLst/>
              <a:rect l="l" t="t" r="r" b="b"/>
              <a:pathLst>
                <a:path w="4315" h="4320" extrusionOk="0">
                  <a:moveTo>
                    <a:pt x="1360" y="0"/>
                  </a:moveTo>
                  <a:lnTo>
                    <a:pt x="1360" y="1360"/>
                  </a:lnTo>
                  <a:lnTo>
                    <a:pt x="0" y="1360"/>
                  </a:lnTo>
                  <a:lnTo>
                    <a:pt x="0" y="2955"/>
                  </a:lnTo>
                  <a:lnTo>
                    <a:pt x="1360" y="2955"/>
                  </a:lnTo>
                  <a:lnTo>
                    <a:pt x="1360" y="4319"/>
                  </a:lnTo>
                  <a:lnTo>
                    <a:pt x="2955" y="4319"/>
                  </a:lnTo>
                  <a:lnTo>
                    <a:pt x="2955" y="2960"/>
                  </a:lnTo>
                  <a:lnTo>
                    <a:pt x="4314" y="2960"/>
                  </a:lnTo>
                  <a:lnTo>
                    <a:pt x="4314" y="1360"/>
                  </a:lnTo>
                  <a:lnTo>
                    <a:pt x="2955" y="1360"/>
                  </a:lnTo>
                  <a:lnTo>
                    <a:pt x="295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45"/>
            <p:cNvSpPr/>
            <p:nvPr/>
          </p:nvSpPr>
          <p:spPr>
            <a:xfrm>
              <a:off x="7270563" y="2614596"/>
              <a:ext cx="56496" cy="113098"/>
            </a:xfrm>
            <a:custGeom>
              <a:avLst/>
              <a:gdLst/>
              <a:ahLst/>
              <a:cxnLst/>
              <a:rect l="l" t="t" r="r" b="b"/>
              <a:pathLst>
                <a:path w="2158" h="4320" extrusionOk="0">
                  <a:moveTo>
                    <a:pt x="0" y="0"/>
                  </a:moveTo>
                  <a:lnTo>
                    <a:pt x="0" y="4319"/>
                  </a:lnTo>
                  <a:lnTo>
                    <a:pt x="798" y="4319"/>
                  </a:lnTo>
                  <a:lnTo>
                    <a:pt x="798" y="2960"/>
                  </a:lnTo>
                  <a:lnTo>
                    <a:pt x="2157" y="2960"/>
                  </a:lnTo>
                  <a:lnTo>
                    <a:pt x="2157" y="1360"/>
                  </a:lnTo>
                  <a:lnTo>
                    <a:pt x="798" y="1360"/>
                  </a:lnTo>
                  <a:lnTo>
                    <a:pt x="79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45"/>
            <p:cNvSpPr/>
            <p:nvPr/>
          </p:nvSpPr>
          <p:spPr>
            <a:xfrm>
              <a:off x="7086308" y="2461521"/>
              <a:ext cx="368536" cy="353692"/>
            </a:xfrm>
            <a:custGeom>
              <a:avLst/>
              <a:gdLst/>
              <a:ahLst/>
              <a:cxnLst/>
              <a:rect l="l" t="t" r="r" b="b"/>
              <a:pathLst>
                <a:path w="14077" h="13510" extrusionOk="0">
                  <a:moveTo>
                    <a:pt x="8619" y="414"/>
                  </a:moveTo>
                  <a:cubicBezTo>
                    <a:pt x="9527" y="414"/>
                    <a:pt x="10262" y="1154"/>
                    <a:pt x="10262" y="2062"/>
                  </a:cubicBezTo>
                  <a:lnTo>
                    <a:pt x="10262" y="3796"/>
                  </a:lnTo>
                  <a:lnTo>
                    <a:pt x="9647" y="3796"/>
                  </a:lnTo>
                  <a:lnTo>
                    <a:pt x="9647" y="2062"/>
                  </a:lnTo>
                  <a:cubicBezTo>
                    <a:pt x="9647" y="1490"/>
                    <a:pt x="9186" y="1029"/>
                    <a:pt x="8619" y="1029"/>
                  </a:cubicBezTo>
                  <a:lnTo>
                    <a:pt x="5463" y="1029"/>
                  </a:lnTo>
                  <a:cubicBezTo>
                    <a:pt x="4891" y="1029"/>
                    <a:pt x="4430" y="1490"/>
                    <a:pt x="4430" y="2062"/>
                  </a:cubicBezTo>
                  <a:lnTo>
                    <a:pt x="4430" y="2960"/>
                  </a:lnTo>
                  <a:cubicBezTo>
                    <a:pt x="4430" y="3097"/>
                    <a:pt x="4533" y="3165"/>
                    <a:pt x="4636" y="3165"/>
                  </a:cubicBezTo>
                  <a:cubicBezTo>
                    <a:pt x="4740" y="3165"/>
                    <a:pt x="4843" y="3097"/>
                    <a:pt x="4843" y="2960"/>
                  </a:cubicBezTo>
                  <a:lnTo>
                    <a:pt x="4843" y="2062"/>
                  </a:lnTo>
                  <a:cubicBezTo>
                    <a:pt x="4843" y="1721"/>
                    <a:pt x="5117" y="1442"/>
                    <a:pt x="5458" y="1442"/>
                  </a:cubicBezTo>
                  <a:lnTo>
                    <a:pt x="8614" y="1442"/>
                  </a:lnTo>
                  <a:cubicBezTo>
                    <a:pt x="8955" y="1442"/>
                    <a:pt x="9229" y="1721"/>
                    <a:pt x="9229" y="2062"/>
                  </a:cubicBezTo>
                  <a:lnTo>
                    <a:pt x="9229" y="3796"/>
                  </a:lnTo>
                  <a:lnTo>
                    <a:pt x="3810" y="3796"/>
                  </a:lnTo>
                  <a:lnTo>
                    <a:pt x="3815" y="2062"/>
                  </a:lnTo>
                  <a:cubicBezTo>
                    <a:pt x="3820" y="1154"/>
                    <a:pt x="4555" y="414"/>
                    <a:pt x="5463" y="414"/>
                  </a:cubicBezTo>
                  <a:close/>
                  <a:moveTo>
                    <a:pt x="10248" y="4209"/>
                  </a:moveTo>
                  <a:cubicBezTo>
                    <a:pt x="12131" y="4214"/>
                    <a:pt x="13663" y="5742"/>
                    <a:pt x="13663" y="7630"/>
                  </a:cubicBezTo>
                  <a:lnTo>
                    <a:pt x="13663" y="11300"/>
                  </a:lnTo>
                  <a:lnTo>
                    <a:pt x="3555" y="11300"/>
                  </a:lnTo>
                  <a:cubicBezTo>
                    <a:pt x="3286" y="11300"/>
                    <a:pt x="3286" y="11708"/>
                    <a:pt x="3555" y="11708"/>
                  </a:cubicBezTo>
                  <a:lnTo>
                    <a:pt x="13663" y="11708"/>
                  </a:lnTo>
                  <a:cubicBezTo>
                    <a:pt x="13663" y="12587"/>
                    <a:pt x="13663" y="12515"/>
                    <a:pt x="13663" y="12554"/>
                  </a:cubicBezTo>
                  <a:cubicBezTo>
                    <a:pt x="13639" y="12856"/>
                    <a:pt x="13394" y="13092"/>
                    <a:pt x="13092" y="13101"/>
                  </a:cubicBezTo>
                  <a:lnTo>
                    <a:pt x="956" y="13101"/>
                  </a:lnTo>
                  <a:cubicBezTo>
                    <a:pt x="649" y="13077"/>
                    <a:pt x="414" y="12823"/>
                    <a:pt x="414" y="12515"/>
                  </a:cubicBezTo>
                  <a:lnTo>
                    <a:pt x="414" y="11708"/>
                  </a:lnTo>
                  <a:lnTo>
                    <a:pt x="2542" y="11708"/>
                  </a:lnTo>
                  <a:cubicBezTo>
                    <a:pt x="2816" y="11708"/>
                    <a:pt x="2816" y="11300"/>
                    <a:pt x="2542" y="11300"/>
                  </a:cubicBezTo>
                  <a:lnTo>
                    <a:pt x="414" y="11300"/>
                  </a:lnTo>
                  <a:lnTo>
                    <a:pt x="414" y="7630"/>
                  </a:lnTo>
                  <a:cubicBezTo>
                    <a:pt x="414" y="5742"/>
                    <a:pt x="1941" y="4214"/>
                    <a:pt x="3829" y="4209"/>
                  </a:cubicBezTo>
                  <a:close/>
                  <a:moveTo>
                    <a:pt x="5458" y="1"/>
                  </a:moveTo>
                  <a:cubicBezTo>
                    <a:pt x="4324" y="1"/>
                    <a:pt x="3402" y="923"/>
                    <a:pt x="3402" y="2062"/>
                  </a:cubicBezTo>
                  <a:lnTo>
                    <a:pt x="3402" y="3820"/>
                  </a:lnTo>
                  <a:cubicBezTo>
                    <a:pt x="1466" y="4041"/>
                    <a:pt x="0" y="5679"/>
                    <a:pt x="0" y="7625"/>
                  </a:cubicBezTo>
                  <a:lnTo>
                    <a:pt x="0" y="12520"/>
                  </a:lnTo>
                  <a:cubicBezTo>
                    <a:pt x="0" y="13068"/>
                    <a:pt x="442" y="13510"/>
                    <a:pt x="990" y="13510"/>
                  </a:cubicBezTo>
                  <a:lnTo>
                    <a:pt x="13082" y="13510"/>
                  </a:lnTo>
                  <a:cubicBezTo>
                    <a:pt x="13630" y="13510"/>
                    <a:pt x="14072" y="13068"/>
                    <a:pt x="14076" y="12520"/>
                  </a:cubicBezTo>
                  <a:lnTo>
                    <a:pt x="14076" y="7630"/>
                  </a:lnTo>
                  <a:cubicBezTo>
                    <a:pt x="14072" y="5679"/>
                    <a:pt x="12611" y="4041"/>
                    <a:pt x="10675" y="3820"/>
                  </a:cubicBezTo>
                  <a:lnTo>
                    <a:pt x="10675" y="2062"/>
                  </a:lnTo>
                  <a:cubicBezTo>
                    <a:pt x="10670" y="923"/>
                    <a:pt x="9753" y="1"/>
                    <a:pt x="861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45"/>
            <p:cNvSpPr/>
            <p:nvPr/>
          </p:nvSpPr>
          <p:spPr>
            <a:xfrm>
              <a:off x="7208176" y="2609046"/>
              <a:ext cx="124800" cy="124800"/>
            </a:xfrm>
            <a:custGeom>
              <a:avLst/>
              <a:gdLst/>
              <a:ahLst/>
              <a:cxnLst/>
              <a:rect l="l" t="t" r="r" b="b"/>
              <a:pathLst>
                <a:path w="4767" h="4767" extrusionOk="0">
                  <a:moveTo>
                    <a:pt x="2984" y="409"/>
                  </a:moveTo>
                  <a:lnTo>
                    <a:pt x="2984" y="1581"/>
                  </a:lnTo>
                  <a:cubicBezTo>
                    <a:pt x="2984" y="1692"/>
                    <a:pt x="3075" y="1783"/>
                    <a:pt x="3190" y="1783"/>
                  </a:cubicBezTo>
                  <a:lnTo>
                    <a:pt x="4358" y="1783"/>
                  </a:lnTo>
                  <a:lnTo>
                    <a:pt x="4358" y="2984"/>
                  </a:lnTo>
                  <a:lnTo>
                    <a:pt x="3190" y="2984"/>
                  </a:lnTo>
                  <a:cubicBezTo>
                    <a:pt x="3075" y="2984"/>
                    <a:pt x="2984" y="3075"/>
                    <a:pt x="2984" y="3191"/>
                  </a:cubicBezTo>
                  <a:lnTo>
                    <a:pt x="2984" y="4358"/>
                  </a:lnTo>
                  <a:lnTo>
                    <a:pt x="1783" y="4358"/>
                  </a:lnTo>
                  <a:lnTo>
                    <a:pt x="1783" y="3191"/>
                  </a:lnTo>
                  <a:cubicBezTo>
                    <a:pt x="1783" y="3075"/>
                    <a:pt x="1692" y="2984"/>
                    <a:pt x="1576" y="2984"/>
                  </a:cubicBezTo>
                  <a:lnTo>
                    <a:pt x="414" y="2984"/>
                  </a:lnTo>
                  <a:lnTo>
                    <a:pt x="409" y="1783"/>
                  </a:lnTo>
                  <a:lnTo>
                    <a:pt x="1576" y="1783"/>
                  </a:lnTo>
                  <a:cubicBezTo>
                    <a:pt x="1692" y="1783"/>
                    <a:pt x="1783" y="1692"/>
                    <a:pt x="1783" y="1577"/>
                  </a:cubicBezTo>
                  <a:lnTo>
                    <a:pt x="1783" y="409"/>
                  </a:lnTo>
                  <a:close/>
                  <a:moveTo>
                    <a:pt x="1576" y="1"/>
                  </a:moveTo>
                  <a:cubicBezTo>
                    <a:pt x="1466" y="1"/>
                    <a:pt x="1370" y="92"/>
                    <a:pt x="1375" y="207"/>
                  </a:cubicBezTo>
                  <a:lnTo>
                    <a:pt x="1375" y="1375"/>
                  </a:lnTo>
                  <a:lnTo>
                    <a:pt x="202" y="1375"/>
                  </a:lnTo>
                  <a:cubicBezTo>
                    <a:pt x="92" y="1375"/>
                    <a:pt x="1" y="1466"/>
                    <a:pt x="1" y="1581"/>
                  </a:cubicBezTo>
                  <a:lnTo>
                    <a:pt x="1" y="3191"/>
                  </a:lnTo>
                  <a:cubicBezTo>
                    <a:pt x="1" y="3306"/>
                    <a:pt x="92" y="3397"/>
                    <a:pt x="207" y="3397"/>
                  </a:cubicBezTo>
                  <a:lnTo>
                    <a:pt x="1375" y="3397"/>
                  </a:lnTo>
                  <a:lnTo>
                    <a:pt x="1375" y="4565"/>
                  </a:lnTo>
                  <a:cubicBezTo>
                    <a:pt x="1370" y="4675"/>
                    <a:pt x="1466" y="4766"/>
                    <a:pt x="1576" y="4766"/>
                  </a:cubicBezTo>
                  <a:lnTo>
                    <a:pt x="3190" y="4766"/>
                  </a:lnTo>
                  <a:cubicBezTo>
                    <a:pt x="3301" y="4766"/>
                    <a:pt x="3392" y="4675"/>
                    <a:pt x="3392" y="4565"/>
                  </a:cubicBezTo>
                  <a:lnTo>
                    <a:pt x="3392" y="3397"/>
                  </a:lnTo>
                  <a:lnTo>
                    <a:pt x="4564" y="3397"/>
                  </a:lnTo>
                  <a:cubicBezTo>
                    <a:pt x="4675" y="3397"/>
                    <a:pt x="4766" y="3301"/>
                    <a:pt x="4766" y="3191"/>
                  </a:cubicBezTo>
                  <a:lnTo>
                    <a:pt x="4766" y="1581"/>
                  </a:lnTo>
                  <a:cubicBezTo>
                    <a:pt x="4766" y="1466"/>
                    <a:pt x="4675" y="1375"/>
                    <a:pt x="4564" y="1375"/>
                  </a:cubicBezTo>
                  <a:lnTo>
                    <a:pt x="3392" y="1375"/>
                  </a:lnTo>
                  <a:lnTo>
                    <a:pt x="3392" y="207"/>
                  </a:lnTo>
                  <a:cubicBezTo>
                    <a:pt x="3392" y="92"/>
                    <a:pt x="3301" y="1"/>
                    <a:pt x="319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5" name="Google Shape;1825;p45"/>
          <p:cNvGrpSpPr/>
          <p:nvPr/>
        </p:nvGrpSpPr>
        <p:grpSpPr>
          <a:xfrm>
            <a:off x="6644992" y="2248843"/>
            <a:ext cx="375552" cy="368405"/>
            <a:chOff x="6644992" y="2454243"/>
            <a:chExt cx="375552" cy="368405"/>
          </a:xfrm>
        </p:grpSpPr>
        <p:sp>
          <p:nvSpPr>
            <p:cNvPr id="1826" name="Google Shape;1826;p45"/>
            <p:cNvSpPr/>
            <p:nvPr/>
          </p:nvSpPr>
          <p:spPr>
            <a:xfrm>
              <a:off x="6652139" y="2461390"/>
              <a:ext cx="178129" cy="354085"/>
            </a:xfrm>
            <a:custGeom>
              <a:avLst/>
              <a:gdLst/>
              <a:ahLst/>
              <a:cxnLst/>
              <a:rect l="l" t="t" r="r" b="b"/>
              <a:pathLst>
                <a:path w="6804" h="13525" extrusionOk="0">
                  <a:moveTo>
                    <a:pt x="3402" y="1"/>
                  </a:moveTo>
                  <a:cubicBezTo>
                    <a:pt x="1524" y="1"/>
                    <a:pt x="1" y="1524"/>
                    <a:pt x="1" y="3402"/>
                  </a:cubicBezTo>
                  <a:lnTo>
                    <a:pt x="1" y="10128"/>
                  </a:lnTo>
                  <a:cubicBezTo>
                    <a:pt x="1" y="12001"/>
                    <a:pt x="1524" y="13524"/>
                    <a:pt x="3402" y="13524"/>
                  </a:cubicBezTo>
                  <a:cubicBezTo>
                    <a:pt x="3405" y="13524"/>
                    <a:pt x="3408" y="13524"/>
                    <a:pt x="3411" y="13524"/>
                  </a:cubicBezTo>
                  <a:cubicBezTo>
                    <a:pt x="5285" y="13524"/>
                    <a:pt x="6803" y="12003"/>
                    <a:pt x="6799" y="10128"/>
                  </a:cubicBezTo>
                  <a:lnTo>
                    <a:pt x="6799" y="3402"/>
                  </a:lnTo>
                  <a:cubicBezTo>
                    <a:pt x="6799" y="1524"/>
                    <a:pt x="5276" y="1"/>
                    <a:pt x="340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45"/>
            <p:cNvSpPr/>
            <p:nvPr/>
          </p:nvSpPr>
          <p:spPr>
            <a:xfrm>
              <a:off x="6675413" y="2466443"/>
              <a:ext cx="154855" cy="349163"/>
            </a:xfrm>
            <a:custGeom>
              <a:avLst/>
              <a:gdLst/>
              <a:ahLst/>
              <a:cxnLst/>
              <a:rect l="l" t="t" r="r" b="b"/>
              <a:pathLst>
                <a:path w="5915" h="13337" extrusionOk="0">
                  <a:moveTo>
                    <a:pt x="3647" y="0"/>
                  </a:moveTo>
                  <a:cubicBezTo>
                    <a:pt x="4223" y="629"/>
                    <a:pt x="4540" y="1446"/>
                    <a:pt x="4540" y="2296"/>
                  </a:cubicBezTo>
                  <a:lnTo>
                    <a:pt x="4540" y="9022"/>
                  </a:lnTo>
                  <a:cubicBezTo>
                    <a:pt x="4540" y="10900"/>
                    <a:pt x="3018" y="12423"/>
                    <a:pt x="1139" y="12423"/>
                  </a:cubicBezTo>
                  <a:cubicBezTo>
                    <a:pt x="750" y="12423"/>
                    <a:pt x="366" y="12356"/>
                    <a:pt x="1" y="12231"/>
                  </a:cubicBezTo>
                  <a:lnTo>
                    <a:pt x="1" y="12231"/>
                  </a:lnTo>
                  <a:cubicBezTo>
                    <a:pt x="658" y="12948"/>
                    <a:pt x="1574" y="13336"/>
                    <a:pt x="2512" y="13336"/>
                  </a:cubicBezTo>
                  <a:cubicBezTo>
                    <a:pt x="2925" y="13336"/>
                    <a:pt x="3342" y="13261"/>
                    <a:pt x="3743" y="13105"/>
                  </a:cubicBezTo>
                  <a:cubicBezTo>
                    <a:pt x="5050" y="12596"/>
                    <a:pt x="5910" y="11338"/>
                    <a:pt x="5910" y="9935"/>
                  </a:cubicBezTo>
                  <a:lnTo>
                    <a:pt x="5910" y="3209"/>
                  </a:lnTo>
                  <a:cubicBezTo>
                    <a:pt x="5914" y="1768"/>
                    <a:pt x="5006" y="481"/>
                    <a:pt x="364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45"/>
            <p:cNvSpPr/>
            <p:nvPr/>
          </p:nvSpPr>
          <p:spPr>
            <a:xfrm>
              <a:off x="6652139" y="2638498"/>
              <a:ext cx="178129" cy="176977"/>
            </a:xfrm>
            <a:custGeom>
              <a:avLst/>
              <a:gdLst/>
              <a:ahLst/>
              <a:cxnLst/>
              <a:rect l="l" t="t" r="r" b="b"/>
              <a:pathLst>
                <a:path w="6804" h="6760" extrusionOk="0">
                  <a:moveTo>
                    <a:pt x="1" y="0"/>
                  </a:moveTo>
                  <a:lnTo>
                    <a:pt x="1" y="3358"/>
                  </a:lnTo>
                  <a:cubicBezTo>
                    <a:pt x="1" y="5236"/>
                    <a:pt x="1524" y="6759"/>
                    <a:pt x="3402" y="6759"/>
                  </a:cubicBezTo>
                  <a:cubicBezTo>
                    <a:pt x="5281" y="6759"/>
                    <a:pt x="6803" y="5236"/>
                    <a:pt x="6803" y="3358"/>
                  </a:cubicBezTo>
                  <a:lnTo>
                    <a:pt x="680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9" name="Google Shape;1829;p45"/>
            <p:cNvSpPr/>
            <p:nvPr/>
          </p:nvSpPr>
          <p:spPr>
            <a:xfrm>
              <a:off x="6675413" y="2638498"/>
              <a:ext cx="154724" cy="177108"/>
            </a:xfrm>
            <a:custGeom>
              <a:avLst/>
              <a:gdLst/>
              <a:ahLst/>
              <a:cxnLst/>
              <a:rect l="l" t="t" r="r" b="b"/>
              <a:pathLst>
                <a:path w="5910" h="6765" extrusionOk="0">
                  <a:moveTo>
                    <a:pt x="4540" y="0"/>
                  </a:moveTo>
                  <a:lnTo>
                    <a:pt x="4540" y="2450"/>
                  </a:lnTo>
                  <a:cubicBezTo>
                    <a:pt x="4540" y="4328"/>
                    <a:pt x="3018" y="5851"/>
                    <a:pt x="1139" y="5851"/>
                  </a:cubicBezTo>
                  <a:cubicBezTo>
                    <a:pt x="750" y="5851"/>
                    <a:pt x="366" y="5784"/>
                    <a:pt x="1" y="5659"/>
                  </a:cubicBezTo>
                  <a:lnTo>
                    <a:pt x="1" y="5659"/>
                  </a:lnTo>
                  <a:cubicBezTo>
                    <a:pt x="658" y="6376"/>
                    <a:pt x="1574" y="6764"/>
                    <a:pt x="2512" y="6764"/>
                  </a:cubicBezTo>
                  <a:cubicBezTo>
                    <a:pt x="2925" y="6764"/>
                    <a:pt x="3342" y="6689"/>
                    <a:pt x="3743" y="6533"/>
                  </a:cubicBezTo>
                  <a:cubicBezTo>
                    <a:pt x="5050" y="6024"/>
                    <a:pt x="5910" y="4766"/>
                    <a:pt x="5910" y="3363"/>
                  </a:cubicBezTo>
                  <a:lnTo>
                    <a:pt x="591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45"/>
            <p:cNvSpPr/>
            <p:nvPr/>
          </p:nvSpPr>
          <p:spPr>
            <a:xfrm>
              <a:off x="6856029" y="2491890"/>
              <a:ext cx="157604" cy="150168"/>
            </a:xfrm>
            <a:custGeom>
              <a:avLst/>
              <a:gdLst/>
              <a:ahLst/>
              <a:cxnLst/>
              <a:rect l="l" t="t" r="r" b="b"/>
              <a:pathLst>
                <a:path w="6020" h="5736" extrusionOk="0">
                  <a:moveTo>
                    <a:pt x="2869" y="0"/>
                  </a:moveTo>
                  <a:cubicBezTo>
                    <a:pt x="2500" y="0"/>
                    <a:pt x="2127" y="72"/>
                    <a:pt x="1773" y="220"/>
                  </a:cubicBezTo>
                  <a:cubicBezTo>
                    <a:pt x="702" y="661"/>
                    <a:pt x="0" y="1709"/>
                    <a:pt x="0" y="2867"/>
                  </a:cubicBezTo>
                  <a:cubicBezTo>
                    <a:pt x="0" y="4029"/>
                    <a:pt x="702" y="5072"/>
                    <a:pt x="1773" y="5518"/>
                  </a:cubicBezTo>
                  <a:cubicBezTo>
                    <a:pt x="2127" y="5664"/>
                    <a:pt x="2499" y="5735"/>
                    <a:pt x="2868" y="5735"/>
                  </a:cubicBezTo>
                  <a:cubicBezTo>
                    <a:pt x="3615" y="5735"/>
                    <a:pt x="4349" y="5444"/>
                    <a:pt x="4896" y="4894"/>
                  </a:cubicBezTo>
                  <a:cubicBezTo>
                    <a:pt x="6020" y="3774"/>
                    <a:pt x="6020" y="1959"/>
                    <a:pt x="4896" y="839"/>
                  </a:cubicBezTo>
                  <a:cubicBezTo>
                    <a:pt x="4349" y="293"/>
                    <a:pt x="3616" y="0"/>
                    <a:pt x="286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45"/>
            <p:cNvSpPr/>
            <p:nvPr/>
          </p:nvSpPr>
          <p:spPr>
            <a:xfrm>
              <a:off x="6866448" y="2502284"/>
              <a:ext cx="147053" cy="139854"/>
            </a:xfrm>
            <a:custGeom>
              <a:avLst/>
              <a:gdLst/>
              <a:ahLst/>
              <a:cxnLst/>
              <a:rect l="l" t="t" r="r" b="b"/>
              <a:pathLst>
                <a:path w="5617" h="5342" extrusionOk="0">
                  <a:moveTo>
                    <a:pt x="3931" y="0"/>
                  </a:moveTo>
                  <a:lnTo>
                    <a:pt x="3931" y="0"/>
                  </a:lnTo>
                  <a:cubicBezTo>
                    <a:pt x="4594" y="1129"/>
                    <a:pt x="4411" y="2561"/>
                    <a:pt x="3484" y="3488"/>
                  </a:cubicBezTo>
                  <a:cubicBezTo>
                    <a:pt x="2932" y="4039"/>
                    <a:pt x="2197" y="4326"/>
                    <a:pt x="1455" y="4326"/>
                  </a:cubicBezTo>
                  <a:cubicBezTo>
                    <a:pt x="956" y="4326"/>
                    <a:pt x="453" y="4197"/>
                    <a:pt x="1" y="3930"/>
                  </a:cubicBezTo>
                  <a:lnTo>
                    <a:pt x="1" y="3930"/>
                  </a:lnTo>
                  <a:cubicBezTo>
                    <a:pt x="121" y="4137"/>
                    <a:pt x="270" y="4329"/>
                    <a:pt x="443" y="4502"/>
                  </a:cubicBezTo>
                  <a:cubicBezTo>
                    <a:pt x="1003" y="5061"/>
                    <a:pt x="1736" y="5341"/>
                    <a:pt x="2470" y="5341"/>
                  </a:cubicBezTo>
                  <a:cubicBezTo>
                    <a:pt x="3204" y="5341"/>
                    <a:pt x="3938" y="5061"/>
                    <a:pt x="4498" y="4502"/>
                  </a:cubicBezTo>
                  <a:cubicBezTo>
                    <a:pt x="5617" y="3382"/>
                    <a:pt x="5617" y="1566"/>
                    <a:pt x="4498" y="447"/>
                  </a:cubicBezTo>
                  <a:lnTo>
                    <a:pt x="4498" y="442"/>
                  </a:lnTo>
                  <a:cubicBezTo>
                    <a:pt x="4329" y="274"/>
                    <a:pt x="4137" y="125"/>
                    <a:pt x="393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45"/>
            <p:cNvSpPr/>
            <p:nvPr/>
          </p:nvSpPr>
          <p:spPr>
            <a:xfrm>
              <a:off x="6856029" y="2657191"/>
              <a:ext cx="157604" cy="150142"/>
            </a:xfrm>
            <a:custGeom>
              <a:avLst/>
              <a:gdLst/>
              <a:ahLst/>
              <a:cxnLst/>
              <a:rect l="l" t="t" r="r" b="b"/>
              <a:pathLst>
                <a:path w="6020" h="5735" extrusionOk="0">
                  <a:moveTo>
                    <a:pt x="2869" y="1"/>
                  </a:moveTo>
                  <a:cubicBezTo>
                    <a:pt x="2500" y="1"/>
                    <a:pt x="2127" y="72"/>
                    <a:pt x="1773" y="218"/>
                  </a:cubicBezTo>
                  <a:cubicBezTo>
                    <a:pt x="702" y="660"/>
                    <a:pt x="0" y="1707"/>
                    <a:pt x="0" y="2865"/>
                  </a:cubicBezTo>
                  <a:cubicBezTo>
                    <a:pt x="0" y="4028"/>
                    <a:pt x="702" y="5070"/>
                    <a:pt x="1773" y="5517"/>
                  </a:cubicBezTo>
                  <a:cubicBezTo>
                    <a:pt x="2127" y="5663"/>
                    <a:pt x="2500" y="5734"/>
                    <a:pt x="2869" y="5734"/>
                  </a:cubicBezTo>
                  <a:cubicBezTo>
                    <a:pt x="3615" y="5734"/>
                    <a:pt x="4349" y="5444"/>
                    <a:pt x="4896" y="4897"/>
                  </a:cubicBezTo>
                  <a:cubicBezTo>
                    <a:pt x="6020" y="3773"/>
                    <a:pt x="6020" y="1957"/>
                    <a:pt x="4896" y="838"/>
                  </a:cubicBezTo>
                  <a:cubicBezTo>
                    <a:pt x="4349" y="291"/>
                    <a:pt x="3615" y="1"/>
                    <a:pt x="28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45"/>
            <p:cNvSpPr/>
            <p:nvPr/>
          </p:nvSpPr>
          <p:spPr>
            <a:xfrm>
              <a:off x="6866448" y="2667663"/>
              <a:ext cx="147184" cy="139827"/>
            </a:xfrm>
            <a:custGeom>
              <a:avLst/>
              <a:gdLst/>
              <a:ahLst/>
              <a:cxnLst/>
              <a:rect l="l" t="t" r="r" b="b"/>
              <a:pathLst>
                <a:path w="5622" h="5341" extrusionOk="0">
                  <a:moveTo>
                    <a:pt x="3936" y="1"/>
                  </a:moveTo>
                  <a:lnTo>
                    <a:pt x="3936" y="1"/>
                  </a:lnTo>
                  <a:cubicBezTo>
                    <a:pt x="4603" y="1130"/>
                    <a:pt x="4421" y="2566"/>
                    <a:pt x="3494" y="3493"/>
                  </a:cubicBezTo>
                  <a:cubicBezTo>
                    <a:pt x="2940" y="4047"/>
                    <a:pt x="2204" y="4335"/>
                    <a:pt x="1461" y="4335"/>
                  </a:cubicBezTo>
                  <a:cubicBezTo>
                    <a:pt x="960" y="4335"/>
                    <a:pt x="456" y="4204"/>
                    <a:pt x="1" y="3935"/>
                  </a:cubicBezTo>
                  <a:lnTo>
                    <a:pt x="1" y="3935"/>
                  </a:lnTo>
                  <a:cubicBezTo>
                    <a:pt x="121" y="4142"/>
                    <a:pt x="270" y="4329"/>
                    <a:pt x="443" y="4497"/>
                  </a:cubicBezTo>
                  <a:cubicBezTo>
                    <a:pt x="1003" y="5059"/>
                    <a:pt x="1736" y="5340"/>
                    <a:pt x="2470" y="5340"/>
                  </a:cubicBezTo>
                  <a:cubicBezTo>
                    <a:pt x="3204" y="5340"/>
                    <a:pt x="3938" y="5059"/>
                    <a:pt x="4498" y="4497"/>
                  </a:cubicBezTo>
                  <a:cubicBezTo>
                    <a:pt x="5622" y="3378"/>
                    <a:pt x="5622" y="1562"/>
                    <a:pt x="4498" y="438"/>
                  </a:cubicBezTo>
                  <a:cubicBezTo>
                    <a:pt x="4329" y="270"/>
                    <a:pt x="4142" y="121"/>
                    <a:pt x="393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 name="Google Shape;1834;p45"/>
            <p:cNvSpPr/>
            <p:nvPr/>
          </p:nvSpPr>
          <p:spPr>
            <a:xfrm>
              <a:off x="6644992" y="2454243"/>
              <a:ext cx="190800" cy="368405"/>
            </a:xfrm>
            <a:custGeom>
              <a:avLst/>
              <a:gdLst/>
              <a:ahLst/>
              <a:cxnLst/>
              <a:rect l="l" t="t" r="r" b="b"/>
              <a:pathLst>
                <a:path w="7288" h="14072" extrusionOk="0">
                  <a:moveTo>
                    <a:pt x="3675" y="413"/>
                  </a:moveTo>
                  <a:cubicBezTo>
                    <a:pt x="5443" y="413"/>
                    <a:pt x="6870" y="1845"/>
                    <a:pt x="6875" y="3608"/>
                  </a:cubicBezTo>
                  <a:lnTo>
                    <a:pt x="6870" y="6831"/>
                  </a:lnTo>
                  <a:lnTo>
                    <a:pt x="3622" y="6831"/>
                  </a:lnTo>
                  <a:cubicBezTo>
                    <a:pt x="3348" y="6831"/>
                    <a:pt x="3348" y="7245"/>
                    <a:pt x="3622" y="7245"/>
                  </a:cubicBezTo>
                  <a:lnTo>
                    <a:pt x="6870" y="7245"/>
                  </a:lnTo>
                  <a:lnTo>
                    <a:pt x="6870" y="10468"/>
                  </a:lnTo>
                  <a:cubicBezTo>
                    <a:pt x="6870" y="12231"/>
                    <a:pt x="5438" y="13658"/>
                    <a:pt x="3675" y="13663"/>
                  </a:cubicBezTo>
                  <a:lnTo>
                    <a:pt x="3608" y="13663"/>
                  </a:lnTo>
                  <a:cubicBezTo>
                    <a:pt x="1845" y="13658"/>
                    <a:pt x="413" y="12231"/>
                    <a:pt x="413" y="10468"/>
                  </a:cubicBezTo>
                  <a:lnTo>
                    <a:pt x="413" y="7240"/>
                  </a:lnTo>
                  <a:lnTo>
                    <a:pt x="2565" y="7240"/>
                  </a:lnTo>
                  <a:cubicBezTo>
                    <a:pt x="2839" y="7240"/>
                    <a:pt x="2839" y="6831"/>
                    <a:pt x="2565" y="6831"/>
                  </a:cubicBezTo>
                  <a:lnTo>
                    <a:pt x="413" y="6831"/>
                  </a:lnTo>
                  <a:lnTo>
                    <a:pt x="413" y="3608"/>
                  </a:lnTo>
                  <a:cubicBezTo>
                    <a:pt x="413" y="1845"/>
                    <a:pt x="1845" y="413"/>
                    <a:pt x="3608" y="413"/>
                  </a:cubicBezTo>
                  <a:close/>
                  <a:moveTo>
                    <a:pt x="3608" y="0"/>
                  </a:moveTo>
                  <a:cubicBezTo>
                    <a:pt x="1614" y="0"/>
                    <a:pt x="0" y="1614"/>
                    <a:pt x="0" y="3608"/>
                  </a:cubicBezTo>
                  <a:lnTo>
                    <a:pt x="0" y="10468"/>
                  </a:lnTo>
                  <a:cubicBezTo>
                    <a:pt x="0" y="12457"/>
                    <a:pt x="1614" y="14071"/>
                    <a:pt x="3608" y="14071"/>
                  </a:cubicBezTo>
                  <a:lnTo>
                    <a:pt x="3675" y="14071"/>
                  </a:lnTo>
                  <a:cubicBezTo>
                    <a:pt x="5669" y="14071"/>
                    <a:pt x="7283" y="12457"/>
                    <a:pt x="7288" y="10463"/>
                  </a:cubicBezTo>
                  <a:lnTo>
                    <a:pt x="7288" y="3608"/>
                  </a:lnTo>
                  <a:cubicBezTo>
                    <a:pt x="7283" y="1614"/>
                    <a:pt x="5669" y="5"/>
                    <a:pt x="36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p45"/>
            <p:cNvSpPr/>
            <p:nvPr/>
          </p:nvSpPr>
          <p:spPr>
            <a:xfrm>
              <a:off x="6844457" y="2485162"/>
              <a:ext cx="175354" cy="162525"/>
            </a:xfrm>
            <a:custGeom>
              <a:avLst/>
              <a:gdLst/>
              <a:ahLst/>
              <a:cxnLst/>
              <a:rect l="l" t="t" r="r" b="b"/>
              <a:pathLst>
                <a:path w="6698" h="6208" extrusionOk="0">
                  <a:moveTo>
                    <a:pt x="3346" y="413"/>
                  </a:moveTo>
                  <a:cubicBezTo>
                    <a:pt x="4037" y="413"/>
                    <a:pt x="4727" y="678"/>
                    <a:pt x="5251" y="1202"/>
                  </a:cubicBezTo>
                  <a:cubicBezTo>
                    <a:pt x="6246" y="2192"/>
                    <a:pt x="6308" y="3786"/>
                    <a:pt x="5395" y="4853"/>
                  </a:cubicBezTo>
                  <a:lnTo>
                    <a:pt x="4127" y="3585"/>
                  </a:lnTo>
                  <a:cubicBezTo>
                    <a:pt x="4081" y="3539"/>
                    <a:pt x="4030" y="3519"/>
                    <a:pt x="3981" y="3519"/>
                  </a:cubicBezTo>
                  <a:cubicBezTo>
                    <a:pt x="3820" y="3519"/>
                    <a:pt x="3683" y="3727"/>
                    <a:pt x="3834" y="3878"/>
                  </a:cubicBezTo>
                  <a:lnTo>
                    <a:pt x="5102" y="5146"/>
                  </a:lnTo>
                  <a:cubicBezTo>
                    <a:pt x="4598" y="5578"/>
                    <a:pt x="3976" y="5791"/>
                    <a:pt x="3356" y="5791"/>
                  </a:cubicBezTo>
                  <a:cubicBezTo>
                    <a:pt x="2665" y="5791"/>
                    <a:pt x="1975" y="5526"/>
                    <a:pt x="1451" y="5002"/>
                  </a:cubicBezTo>
                  <a:cubicBezTo>
                    <a:pt x="457" y="4007"/>
                    <a:pt x="394" y="2417"/>
                    <a:pt x="1307" y="1351"/>
                  </a:cubicBezTo>
                  <a:lnTo>
                    <a:pt x="1307" y="1351"/>
                  </a:lnTo>
                  <a:lnTo>
                    <a:pt x="3205" y="3248"/>
                  </a:lnTo>
                  <a:cubicBezTo>
                    <a:pt x="3251" y="3294"/>
                    <a:pt x="3302" y="3314"/>
                    <a:pt x="3351" y="3314"/>
                  </a:cubicBezTo>
                  <a:cubicBezTo>
                    <a:pt x="3512" y="3314"/>
                    <a:pt x="3649" y="3106"/>
                    <a:pt x="3498" y="2955"/>
                  </a:cubicBezTo>
                  <a:lnTo>
                    <a:pt x="1600" y="1058"/>
                  </a:lnTo>
                  <a:cubicBezTo>
                    <a:pt x="2104" y="626"/>
                    <a:pt x="2726" y="413"/>
                    <a:pt x="3346" y="413"/>
                  </a:cubicBezTo>
                  <a:close/>
                  <a:moveTo>
                    <a:pt x="3349" y="1"/>
                  </a:moveTo>
                  <a:cubicBezTo>
                    <a:pt x="2095" y="1"/>
                    <a:pt x="961" y="755"/>
                    <a:pt x="481" y="1918"/>
                  </a:cubicBezTo>
                  <a:cubicBezTo>
                    <a:pt x="0" y="3075"/>
                    <a:pt x="269" y="4411"/>
                    <a:pt x="1153" y="5300"/>
                  </a:cubicBezTo>
                  <a:cubicBezTo>
                    <a:pt x="1761" y="5905"/>
                    <a:pt x="2556" y="6208"/>
                    <a:pt x="3351" y="6208"/>
                  </a:cubicBezTo>
                  <a:cubicBezTo>
                    <a:pt x="4145" y="6208"/>
                    <a:pt x="4939" y="5905"/>
                    <a:pt x="5544" y="5300"/>
                  </a:cubicBezTo>
                  <a:cubicBezTo>
                    <a:pt x="6433" y="4411"/>
                    <a:pt x="6697" y="3075"/>
                    <a:pt x="6217" y="1918"/>
                  </a:cubicBezTo>
                  <a:cubicBezTo>
                    <a:pt x="5736" y="755"/>
                    <a:pt x="4603" y="1"/>
                    <a:pt x="33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45"/>
            <p:cNvSpPr/>
            <p:nvPr/>
          </p:nvSpPr>
          <p:spPr>
            <a:xfrm>
              <a:off x="6850871" y="2651902"/>
              <a:ext cx="169673" cy="162473"/>
            </a:xfrm>
            <a:custGeom>
              <a:avLst/>
              <a:gdLst/>
              <a:ahLst/>
              <a:cxnLst/>
              <a:rect l="l" t="t" r="r" b="b"/>
              <a:pathLst>
                <a:path w="6481" h="6206" extrusionOk="0">
                  <a:moveTo>
                    <a:pt x="3109" y="414"/>
                  </a:moveTo>
                  <a:cubicBezTo>
                    <a:pt x="3730" y="414"/>
                    <a:pt x="4353" y="627"/>
                    <a:pt x="4857" y="1059"/>
                  </a:cubicBezTo>
                  <a:lnTo>
                    <a:pt x="1067" y="4854"/>
                  </a:lnTo>
                  <a:cubicBezTo>
                    <a:pt x="144" y="3788"/>
                    <a:pt x="207" y="2197"/>
                    <a:pt x="1201" y="1203"/>
                  </a:cubicBezTo>
                  <a:cubicBezTo>
                    <a:pt x="1725" y="679"/>
                    <a:pt x="2416" y="414"/>
                    <a:pt x="3109" y="414"/>
                  </a:cubicBezTo>
                  <a:close/>
                  <a:moveTo>
                    <a:pt x="3104" y="1"/>
                  </a:moveTo>
                  <a:cubicBezTo>
                    <a:pt x="2704" y="1"/>
                    <a:pt x="2301" y="78"/>
                    <a:pt x="1917" y="237"/>
                  </a:cubicBezTo>
                  <a:cubicBezTo>
                    <a:pt x="759" y="718"/>
                    <a:pt x="0" y="1847"/>
                    <a:pt x="0" y="3105"/>
                  </a:cubicBezTo>
                  <a:cubicBezTo>
                    <a:pt x="0" y="4359"/>
                    <a:pt x="759" y="5488"/>
                    <a:pt x="1917" y="5969"/>
                  </a:cubicBezTo>
                  <a:cubicBezTo>
                    <a:pt x="2301" y="6128"/>
                    <a:pt x="2704" y="6205"/>
                    <a:pt x="3104" y="6205"/>
                  </a:cubicBezTo>
                  <a:cubicBezTo>
                    <a:pt x="3911" y="6205"/>
                    <a:pt x="4705" y="5890"/>
                    <a:pt x="5299" y="5296"/>
                  </a:cubicBezTo>
                  <a:cubicBezTo>
                    <a:pt x="5451" y="5148"/>
                    <a:pt x="5312" y="4940"/>
                    <a:pt x="5150" y="4940"/>
                  </a:cubicBezTo>
                  <a:cubicBezTo>
                    <a:pt x="5102" y="4940"/>
                    <a:pt x="5051" y="4959"/>
                    <a:pt x="5006" y="5003"/>
                  </a:cubicBezTo>
                  <a:cubicBezTo>
                    <a:pt x="4483" y="5529"/>
                    <a:pt x="3793" y="5794"/>
                    <a:pt x="3101" y="5794"/>
                  </a:cubicBezTo>
                  <a:cubicBezTo>
                    <a:pt x="2479" y="5794"/>
                    <a:pt x="1855" y="5579"/>
                    <a:pt x="1350" y="5147"/>
                  </a:cubicBezTo>
                  <a:lnTo>
                    <a:pt x="2618" y="3879"/>
                  </a:lnTo>
                  <a:lnTo>
                    <a:pt x="5145" y="1352"/>
                  </a:lnTo>
                  <a:cubicBezTo>
                    <a:pt x="5866" y="2183"/>
                    <a:pt x="6001" y="3374"/>
                    <a:pt x="5487" y="4345"/>
                  </a:cubicBezTo>
                  <a:cubicBezTo>
                    <a:pt x="5402" y="4510"/>
                    <a:pt x="5540" y="4648"/>
                    <a:pt x="5677" y="4648"/>
                  </a:cubicBezTo>
                  <a:cubicBezTo>
                    <a:pt x="5744" y="4648"/>
                    <a:pt x="5811" y="4616"/>
                    <a:pt x="5852" y="4537"/>
                  </a:cubicBezTo>
                  <a:cubicBezTo>
                    <a:pt x="6481" y="3336"/>
                    <a:pt x="6260" y="1866"/>
                    <a:pt x="5299" y="910"/>
                  </a:cubicBezTo>
                  <a:cubicBezTo>
                    <a:pt x="4705" y="316"/>
                    <a:pt x="3911" y="1"/>
                    <a:pt x="310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37" name="Google Shape;1837;p45"/>
          <p:cNvGrpSpPr/>
          <p:nvPr/>
        </p:nvGrpSpPr>
        <p:grpSpPr>
          <a:xfrm>
            <a:off x="6186789" y="2251933"/>
            <a:ext cx="371049" cy="362096"/>
            <a:chOff x="6186789" y="2457333"/>
            <a:chExt cx="371049" cy="362096"/>
          </a:xfrm>
        </p:grpSpPr>
        <p:sp>
          <p:nvSpPr>
            <p:cNvPr id="1838" name="Google Shape;1838;p45"/>
            <p:cNvSpPr/>
            <p:nvPr/>
          </p:nvSpPr>
          <p:spPr>
            <a:xfrm>
              <a:off x="6189067" y="2629178"/>
              <a:ext cx="193837" cy="186480"/>
            </a:xfrm>
            <a:custGeom>
              <a:avLst/>
              <a:gdLst/>
              <a:ahLst/>
              <a:cxnLst/>
              <a:rect l="l" t="t" r="r" b="b"/>
              <a:pathLst>
                <a:path w="7404" h="7123" extrusionOk="0">
                  <a:moveTo>
                    <a:pt x="3844" y="1"/>
                  </a:moveTo>
                  <a:cubicBezTo>
                    <a:pt x="2402" y="1"/>
                    <a:pt x="1105" y="870"/>
                    <a:pt x="553" y="2201"/>
                  </a:cubicBezTo>
                  <a:cubicBezTo>
                    <a:pt x="0" y="3531"/>
                    <a:pt x="308" y="5059"/>
                    <a:pt x="1326" y="6078"/>
                  </a:cubicBezTo>
                  <a:cubicBezTo>
                    <a:pt x="2008" y="6759"/>
                    <a:pt x="2920" y="7122"/>
                    <a:pt x="3847" y="7122"/>
                  </a:cubicBezTo>
                  <a:cubicBezTo>
                    <a:pt x="4306" y="7122"/>
                    <a:pt x="4768" y="7034"/>
                    <a:pt x="5208" y="6851"/>
                  </a:cubicBezTo>
                  <a:cubicBezTo>
                    <a:pt x="6539" y="6299"/>
                    <a:pt x="7403" y="5002"/>
                    <a:pt x="7403" y="3560"/>
                  </a:cubicBezTo>
                  <a:cubicBezTo>
                    <a:pt x="7403" y="1595"/>
                    <a:pt x="5808" y="1"/>
                    <a:pt x="384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p45"/>
            <p:cNvSpPr/>
            <p:nvPr/>
          </p:nvSpPr>
          <p:spPr>
            <a:xfrm>
              <a:off x="6234332" y="2680988"/>
              <a:ext cx="96761" cy="82807"/>
            </a:xfrm>
            <a:custGeom>
              <a:avLst/>
              <a:gdLst/>
              <a:ahLst/>
              <a:cxnLst/>
              <a:rect l="l" t="t" r="r" b="b"/>
              <a:pathLst>
                <a:path w="3696" h="3163" extrusionOk="0">
                  <a:moveTo>
                    <a:pt x="2115" y="1"/>
                  </a:moveTo>
                  <a:cubicBezTo>
                    <a:pt x="707" y="1"/>
                    <a:pt x="1" y="1706"/>
                    <a:pt x="995" y="2701"/>
                  </a:cubicBezTo>
                  <a:cubicBezTo>
                    <a:pt x="1297" y="3002"/>
                    <a:pt x="1702" y="3163"/>
                    <a:pt x="2113" y="3163"/>
                  </a:cubicBezTo>
                  <a:cubicBezTo>
                    <a:pt x="2318" y="3163"/>
                    <a:pt x="2524" y="3123"/>
                    <a:pt x="2720" y="3042"/>
                  </a:cubicBezTo>
                  <a:cubicBezTo>
                    <a:pt x="3311" y="2797"/>
                    <a:pt x="3695" y="2220"/>
                    <a:pt x="3695" y="1581"/>
                  </a:cubicBezTo>
                  <a:cubicBezTo>
                    <a:pt x="3695" y="712"/>
                    <a:pt x="2989" y="1"/>
                    <a:pt x="211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45"/>
            <p:cNvSpPr/>
            <p:nvPr/>
          </p:nvSpPr>
          <p:spPr>
            <a:xfrm>
              <a:off x="6265774" y="2680988"/>
              <a:ext cx="71943" cy="82886"/>
            </a:xfrm>
            <a:custGeom>
              <a:avLst/>
              <a:gdLst/>
              <a:ahLst/>
              <a:cxnLst/>
              <a:rect l="l" t="t" r="r" b="b"/>
              <a:pathLst>
                <a:path w="2748" h="3166" extrusionOk="0">
                  <a:moveTo>
                    <a:pt x="921" y="1"/>
                  </a:moveTo>
                  <a:cubicBezTo>
                    <a:pt x="919" y="1"/>
                    <a:pt x="916" y="1"/>
                    <a:pt x="914" y="1"/>
                  </a:cubicBezTo>
                  <a:lnTo>
                    <a:pt x="904" y="1"/>
                  </a:lnTo>
                  <a:cubicBezTo>
                    <a:pt x="1461" y="395"/>
                    <a:pt x="1701" y="1111"/>
                    <a:pt x="1500" y="1764"/>
                  </a:cubicBezTo>
                  <a:cubicBezTo>
                    <a:pt x="1293" y="2417"/>
                    <a:pt x="688" y="2864"/>
                    <a:pt x="1" y="2874"/>
                  </a:cubicBezTo>
                  <a:cubicBezTo>
                    <a:pt x="282" y="3073"/>
                    <a:pt x="599" y="3165"/>
                    <a:pt x="911" y="3165"/>
                  </a:cubicBezTo>
                  <a:cubicBezTo>
                    <a:pt x="1570" y="3165"/>
                    <a:pt x="2205" y="2753"/>
                    <a:pt x="2427" y="2062"/>
                  </a:cubicBezTo>
                  <a:cubicBezTo>
                    <a:pt x="2748" y="1041"/>
                    <a:pt x="1988" y="1"/>
                    <a:pt x="92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45"/>
            <p:cNvSpPr/>
            <p:nvPr/>
          </p:nvSpPr>
          <p:spPr>
            <a:xfrm>
              <a:off x="6275330" y="2629178"/>
              <a:ext cx="107574" cy="186533"/>
            </a:xfrm>
            <a:custGeom>
              <a:avLst/>
              <a:gdLst/>
              <a:ahLst/>
              <a:cxnLst/>
              <a:rect l="l" t="t" r="r" b="b"/>
              <a:pathLst>
                <a:path w="4109" h="7125" extrusionOk="0">
                  <a:moveTo>
                    <a:pt x="549" y="1"/>
                  </a:moveTo>
                  <a:cubicBezTo>
                    <a:pt x="366" y="1"/>
                    <a:pt x="179" y="15"/>
                    <a:pt x="1" y="44"/>
                  </a:cubicBezTo>
                  <a:cubicBezTo>
                    <a:pt x="1730" y="318"/>
                    <a:pt x="3008" y="1807"/>
                    <a:pt x="3008" y="3560"/>
                  </a:cubicBezTo>
                  <a:cubicBezTo>
                    <a:pt x="3008" y="5314"/>
                    <a:pt x="1730" y="6808"/>
                    <a:pt x="1" y="7082"/>
                  </a:cubicBezTo>
                  <a:cubicBezTo>
                    <a:pt x="179" y="7110"/>
                    <a:pt x="366" y="7125"/>
                    <a:pt x="549" y="7125"/>
                  </a:cubicBezTo>
                  <a:cubicBezTo>
                    <a:pt x="2513" y="7125"/>
                    <a:pt x="4108" y="5530"/>
                    <a:pt x="4108" y="3560"/>
                  </a:cubicBezTo>
                  <a:cubicBezTo>
                    <a:pt x="4108" y="1595"/>
                    <a:pt x="2513" y="1"/>
                    <a:pt x="5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p45"/>
            <p:cNvSpPr/>
            <p:nvPr/>
          </p:nvSpPr>
          <p:spPr>
            <a:xfrm>
              <a:off x="6428405" y="2736595"/>
              <a:ext cx="92337" cy="79090"/>
            </a:xfrm>
            <a:custGeom>
              <a:avLst/>
              <a:gdLst/>
              <a:ahLst/>
              <a:cxnLst/>
              <a:rect l="l" t="t" r="r" b="b"/>
              <a:pathLst>
                <a:path w="3527" h="3021" extrusionOk="0">
                  <a:moveTo>
                    <a:pt x="2018" y="0"/>
                  </a:moveTo>
                  <a:cubicBezTo>
                    <a:pt x="673" y="0"/>
                    <a:pt x="0" y="1624"/>
                    <a:pt x="952" y="2575"/>
                  </a:cubicBezTo>
                  <a:cubicBezTo>
                    <a:pt x="1259" y="2883"/>
                    <a:pt x="1638" y="3021"/>
                    <a:pt x="2008" y="3021"/>
                  </a:cubicBezTo>
                  <a:cubicBezTo>
                    <a:pt x="2784" y="3021"/>
                    <a:pt x="3527" y="2419"/>
                    <a:pt x="3527" y="1509"/>
                  </a:cubicBezTo>
                  <a:cubicBezTo>
                    <a:pt x="3527" y="678"/>
                    <a:pt x="2854" y="0"/>
                    <a:pt x="201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p45"/>
            <p:cNvSpPr/>
            <p:nvPr/>
          </p:nvSpPr>
          <p:spPr>
            <a:xfrm>
              <a:off x="6467779" y="2736699"/>
              <a:ext cx="53721" cy="79037"/>
            </a:xfrm>
            <a:custGeom>
              <a:avLst/>
              <a:gdLst/>
              <a:ahLst/>
              <a:cxnLst/>
              <a:rect l="l" t="t" r="r" b="b"/>
              <a:pathLst>
                <a:path w="2052" h="3019" extrusionOk="0">
                  <a:moveTo>
                    <a:pt x="549" y="1"/>
                  </a:moveTo>
                  <a:cubicBezTo>
                    <a:pt x="537" y="1"/>
                    <a:pt x="526" y="1"/>
                    <a:pt x="514" y="1"/>
                  </a:cubicBezTo>
                  <a:cubicBezTo>
                    <a:pt x="341" y="1"/>
                    <a:pt x="163" y="30"/>
                    <a:pt x="0" y="92"/>
                  </a:cubicBezTo>
                  <a:cubicBezTo>
                    <a:pt x="596" y="308"/>
                    <a:pt x="995" y="875"/>
                    <a:pt x="995" y="1509"/>
                  </a:cubicBezTo>
                  <a:cubicBezTo>
                    <a:pt x="995" y="2144"/>
                    <a:pt x="596" y="2710"/>
                    <a:pt x="0" y="2927"/>
                  </a:cubicBezTo>
                  <a:cubicBezTo>
                    <a:pt x="163" y="2984"/>
                    <a:pt x="341" y="3018"/>
                    <a:pt x="514" y="3018"/>
                  </a:cubicBezTo>
                  <a:cubicBezTo>
                    <a:pt x="523" y="3018"/>
                    <a:pt x="532" y="3018"/>
                    <a:pt x="541" y="3018"/>
                  </a:cubicBezTo>
                  <a:cubicBezTo>
                    <a:pt x="1374" y="3018"/>
                    <a:pt x="2051" y="2346"/>
                    <a:pt x="2051" y="1509"/>
                  </a:cubicBezTo>
                  <a:cubicBezTo>
                    <a:pt x="2051" y="676"/>
                    <a:pt x="1379" y="1"/>
                    <a:pt x="5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p45"/>
            <p:cNvSpPr/>
            <p:nvPr/>
          </p:nvSpPr>
          <p:spPr>
            <a:xfrm>
              <a:off x="6194591" y="2467412"/>
              <a:ext cx="42412" cy="38040"/>
            </a:xfrm>
            <a:custGeom>
              <a:avLst/>
              <a:gdLst/>
              <a:ahLst/>
              <a:cxnLst/>
              <a:rect l="l" t="t" r="r" b="b"/>
              <a:pathLst>
                <a:path w="1620" h="1453" extrusionOk="0">
                  <a:moveTo>
                    <a:pt x="545" y="1"/>
                  </a:moveTo>
                  <a:cubicBezTo>
                    <a:pt x="391" y="1"/>
                    <a:pt x="238" y="75"/>
                    <a:pt x="145" y="213"/>
                  </a:cubicBezTo>
                  <a:cubicBezTo>
                    <a:pt x="1" y="434"/>
                    <a:pt x="63" y="732"/>
                    <a:pt x="284" y="881"/>
                  </a:cubicBezTo>
                  <a:lnTo>
                    <a:pt x="1091" y="1452"/>
                  </a:lnTo>
                  <a:lnTo>
                    <a:pt x="1620" y="655"/>
                  </a:lnTo>
                  <a:lnTo>
                    <a:pt x="813" y="83"/>
                  </a:lnTo>
                  <a:cubicBezTo>
                    <a:pt x="731" y="27"/>
                    <a:pt x="638" y="1"/>
                    <a:pt x="54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45"/>
            <p:cNvSpPr/>
            <p:nvPr/>
          </p:nvSpPr>
          <p:spPr>
            <a:xfrm>
              <a:off x="6249176" y="2586793"/>
              <a:ext cx="232086" cy="117993"/>
            </a:xfrm>
            <a:custGeom>
              <a:avLst/>
              <a:gdLst/>
              <a:ahLst/>
              <a:cxnLst/>
              <a:rect l="l" t="t" r="r" b="b"/>
              <a:pathLst>
                <a:path w="8865" h="4507" extrusionOk="0">
                  <a:moveTo>
                    <a:pt x="1" y="1"/>
                  </a:moveTo>
                  <a:lnTo>
                    <a:pt x="1" y="1975"/>
                  </a:lnTo>
                  <a:cubicBezTo>
                    <a:pt x="504" y="1733"/>
                    <a:pt x="1029" y="1620"/>
                    <a:pt x="1543" y="1620"/>
                  </a:cubicBezTo>
                  <a:cubicBezTo>
                    <a:pt x="3180" y="1620"/>
                    <a:pt x="4704" y="2763"/>
                    <a:pt x="5040" y="4507"/>
                  </a:cubicBezTo>
                  <a:lnTo>
                    <a:pt x="8864" y="4507"/>
                  </a:lnTo>
                  <a:lnTo>
                    <a:pt x="8864" y="3647"/>
                  </a:lnTo>
                  <a:lnTo>
                    <a:pt x="8859" y="2724"/>
                  </a:lnTo>
                  <a:cubicBezTo>
                    <a:pt x="8778" y="1197"/>
                    <a:pt x="7514" y="1"/>
                    <a:pt x="598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45"/>
            <p:cNvSpPr/>
            <p:nvPr/>
          </p:nvSpPr>
          <p:spPr>
            <a:xfrm>
              <a:off x="6249176" y="2605747"/>
              <a:ext cx="155850" cy="99039"/>
            </a:xfrm>
            <a:custGeom>
              <a:avLst/>
              <a:gdLst/>
              <a:ahLst/>
              <a:cxnLst/>
              <a:rect l="l" t="t" r="r" b="b"/>
              <a:pathLst>
                <a:path w="5953" h="3783" extrusionOk="0">
                  <a:moveTo>
                    <a:pt x="1552" y="0"/>
                  </a:moveTo>
                  <a:cubicBezTo>
                    <a:pt x="1040" y="0"/>
                    <a:pt x="516" y="90"/>
                    <a:pt x="1" y="281"/>
                  </a:cubicBezTo>
                  <a:lnTo>
                    <a:pt x="1" y="1251"/>
                  </a:lnTo>
                  <a:cubicBezTo>
                    <a:pt x="504" y="1009"/>
                    <a:pt x="1029" y="896"/>
                    <a:pt x="1543" y="896"/>
                  </a:cubicBezTo>
                  <a:cubicBezTo>
                    <a:pt x="3180" y="896"/>
                    <a:pt x="4704" y="2039"/>
                    <a:pt x="5040" y="3783"/>
                  </a:cubicBezTo>
                  <a:lnTo>
                    <a:pt x="5953" y="3783"/>
                  </a:lnTo>
                  <a:cubicBezTo>
                    <a:pt x="5609" y="1535"/>
                    <a:pt x="3675" y="0"/>
                    <a:pt x="155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45"/>
            <p:cNvSpPr/>
            <p:nvPr/>
          </p:nvSpPr>
          <p:spPr>
            <a:xfrm>
              <a:off x="6430551" y="2532469"/>
              <a:ext cx="63905" cy="28327"/>
            </a:xfrm>
            <a:custGeom>
              <a:avLst/>
              <a:gdLst/>
              <a:ahLst/>
              <a:cxnLst/>
              <a:rect l="l" t="t" r="r" b="b"/>
              <a:pathLst>
                <a:path w="2441" h="1082" extrusionOk="0">
                  <a:moveTo>
                    <a:pt x="0" y="0"/>
                  </a:moveTo>
                  <a:lnTo>
                    <a:pt x="0" y="1081"/>
                  </a:lnTo>
                  <a:lnTo>
                    <a:pt x="1898" y="1081"/>
                  </a:lnTo>
                  <a:cubicBezTo>
                    <a:pt x="2196" y="1081"/>
                    <a:pt x="2441" y="836"/>
                    <a:pt x="2441" y="538"/>
                  </a:cubicBezTo>
                  <a:cubicBezTo>
                    <a:pt x="2441" y="240"/>
                    <a:pt x="2196" y="0"/>
                    <a:pt x="189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45"/>
            <p:cNvSpPr/>
            <p:nvPr/>
          </p:nvSpPr>
          <p:spPr>
            <a:xfrm>
              <a:off x="6186789" y="2457333"/>
              <a:ext cx="371049" cy="362096"/>
            </a:xfrm>
            <a:custGeom>
              <a:avLst/>
              <a:gdLst/>
              <a:ahLst/>
              <a:cxnLst/>
              <a:rect l="l" t="t" r="r" b="b"/>
              <a:pathLst>
                <a:path w="14173" h="13831" extrusionOk="0">
                  <a:moveTo>
                    <a:pt x="800" y="426"/>
                  </a:moveTo>
                  <a:cubicBezTo>
                    <a:pt x="844" y="426"/>
                    <a:pt x="890" y="437"/>
                    <a:pt x="938" y="463"/>
                  </a:cubicBezTo>
                  <a:lnTo>
                    <a:pt x="1586" y="920"/>
                  </a:lnTo>
                  <a:cubicBezTo>
                    <a:pt x="1538" y="992"/>
                    <a:pt x="1346" y="1270"/>
                    <a:pt x="1284" y="1376"/>
                  </a:cubicBezTo>
                  <a:cubicBezTo>
                    <a:pt x="703" y="970"/>
                    <a:pt x="633" y="921"/>
                    <a:pt x="634" y="921"/>
                  </a:cubicBezTo>
                  <a:lnTo>
                    <a:pt x="634" y="921"/>
                  </a:lnTo>
                  <a:cubicBezTo>
                    <a:pt x="635" y="921"/>
                    <a:pt x="642" y="926"/>
                    <a:pt x="643" y="926"/>
                  </a:cubicBezTo>
                  <a:cubicBezTo>
                    <a:pt x="643" y="926"/>
                    <a:pt x="641" y="924"/>
                    <a:pt x="635" y="920"/>
                  </a:cubicBezTo>
                  <a:cubicBezTo>
                    <a:pt x="409" y="746"/>
                    <a:pt x="567" y="426"/>
                    <a:pt x="800" y="426"/>
                  </a:cubicBezTo>
                  <a:close/>
                  <a:moveTo>
                    <a:pt x="11252" y="3072"/>
                  </a:moveTo>
                  <a:cubicBezTo>
                    <a:pt x="11439" y="3072"/>
                    <a:pt x="11588" y="3221"/>
                    <a:pt x="11588" y="3403"/>
                  </a:cubicBezTo>
                  <a:lnTo>
                    <a:pt x="11588" y="3413"/>
                  </a:lnTo>
                  <a:cubicBezTo>
                    <a:pt x="11588" y="3600"/>
                    <a:pt x="11439" y="3749"/>
                    <a:pt x="11252" y="3749"/>
                  </a:cubicBezTo>
                  <a:lnTo>
                    <a:pt x="9537" y="3749"/>
                  </a:lnTo>
                  <a:lnTo>
                    <a:pt x="9537" y="3072"/>
                  </a:lnTo>
                  <a:close/>
                  <a:moveTo>
                    <a:pt x="7966" y="3615"/>
                  </a:moveTo>
                  <a:lnTo>
                    <a:pt x="7966" y="4604"/>
                  </a:lnTo>
                  <a:lnTo>
                    <a:pt x="2547" y="4604"/>
                  </a:lnTo>
                  <a:lnTo>
                    <a:pt x="2547" y="3615"/>
                  </a:lnTo>
                  <a:close/>
                  <a:moveTo>
                    <a:pt x="3902" y="6644"/>
                  </a:moveTo>
                  <a:cubicBezTo>
                    <a:pt x="4337" y="6644"/>
                    <a:pt x="4776" y="6728"/>
                    <a:pt x="5194" y="6901"/>
                  </a:cubicBezTo>
                  <a:cubicBezTo>
                    <a:pt x="6458" y="7424"/>
                    <a:pt x="7284" y="8659"/>
                    <a:pt x="7289" y="10033"/>
                  </a:cubicBezTo>
                  <a:cubicBezTo>
                    <a:pt x="7284" y="11902"/>
                    <a:pt x="5771" y="13420"/>
                    <a:pt x="3897" y="13420"/>
                  </a:cubicBezTo>
                  <a:cubicBezTo>
                    <a:pt x="2528" y="13420"/>
                    <a:pt x="1293" y="12598"/>
                    <a:pt x="770" y="11330"/>
                  </a:cubicBezTo>
                  <a:cubicBezTo>
                    <a:pt x="246" y="10067"/>
                    <a:pt x="534" y="8606"/>
                    <a:pt x="1500" y="7641"/>
                  </a:cubicBezTo>
                  <a:cubicBezTo>
                    <a:pt x="2150" y="6990"/>
                    <a:pt x="3018" y="6644"/>
                    <a:pt x="3902" y="6644"/>
                  </a:cubicBezTo>
                  <a:close/>
                  <a:moveTo>
                    <a:pt x="11278" y="10787"/>
                  </a:moveTo>
                  <a:cubicBezTo>
                    <a:pt x="11954" y="10787"/>
                    <a:pt x="12602" y="11311"/>
                    <a:pt x="12602" y="12104"/>
                  </a:cubicBezTo>
                  <a:cubicBezTo>
                    <a:pt x="12597" y="12829"/>
                    <a:pt x="12011" y="13415"/>
                    <a:pt x="11286" y="13420"/>
                  </a:cubicBezTo>
                  <a:cubicBezTo>
                    <a:pt x="10113" y="13420"/>
                    <a:pt x="9527" y="12003"/>
                    <a:pt x="10354" y="11176"/>
                  </a:cubicBezTo>
                  <a:cubicBezTo>
                    <a:pt x="10623" y="10907"/>
                    <a:pt x="10954" y="10787"/>
                    <a:pt x="11278" y="10787"/>
                  </a:cubicBezTo>
                  <a:close/>
                  <a:moveTo>
                    <a:pt x="783" y="0"/>
                  </a:moveTo>
                  <a:cubicBezTo>
                    <a:pt x="561" y="0"/>
                    <a:pt x="344" y="107"/>
                    <a:pt x="212" y="305"/>
                  </a:cubicBezTo>
                  <a:cubicBezTo>
                    <a:pt x="1" y="622"/>
                    <a:pt x="87" y="1045"/>
                    <a:pt x="400" y="1256"/>
                  </a:cubicBezTo>
                  <a:cubicBezTo>
                    <a:pt x="1122" y="1746"/>
                    <a:pt x="1209" y="1871"/>
                    <a:pt x="1327" y="1871"/>
                  </a:cubicBezTo>
                  <a:cubicBezTo>
                    <a:pt x="1340" y="1871"/>
                    <a:pt x="1354" y="1869"/>
                    <a:pt x="1370" y="1866"/>
                  </a:cubicBezTo>
                  <a:cubicBezTo>
                    <a:pt x="1500" y="1842"/>
                    <a:pt x="1524" y="1727"/>
                    <a:pt x="1625" y="1597"/>
                  </a:cubicBezTo>
                  <a:lnTo>
                    <a:pt x="2129" y="1933"/>
                  </a:lnTo>
                  <a:lnTo>
                    <a:pt x="2129" y="6670"/>
                  </a:lnTo>
                  <a:cubicBezTo>
                    <a:pt x="875" y="7324"/>
                    <a:pt x="92" y="8625"/>
                    <a:pt x="92" y="10038"/>
                  </a:cubicBezTo>
                  <a:cubicBezTo>
                    <a:pt x="97" y="11450"/>
                    <a:pt x="885" y="12747"/>
                    <a:pt x="2139" y="13401"/>
                  </a:cubicBezTo>
                  <a:cubicBezTo>
                    <a:pt x="2691" y="13688"/>
                    <a:pt x="3293" y="13831"/>
                    <a:pt x="3893" y="13831"/>
                  </a:cubicBezTo>
                  <a:cubicBezTo>
                    <a:pt x="4657" y="13831"/>
                    <a:pt x="5418" y="13600"/>
                    <a:pt x="6068" y="13146"/>
                  </a:cubicBezTo>
                  <a:cubicBezTo>
                    <a:pt x="7226" y="12339"/>
                    <a:pt x="7841" y="10955"/>
                    <a:pt x="7663" y="9553"/>
                  </a:cubicBezTo>
                  <a:lnTo>
                    <a:pt x="11074" y="9553"/>
                  </a:lnTo>
                  <a:lnTo>
                    <a:pt x="11074" y="10384"/>
                  </a:lnTo>
                  <a:cubicBezTo>
                    <a:pt x="9638" y="10557"/>
                    <a:pt x="9032" y="12305"/>
                    <a:pt x="10056" y="13324"/>
                  </a:cubicBezTo>
                  <a:cubicBezTo>
                    <a:pt x="10404" y="13672"/>
                    <a:pt x="10839" y="13831"/>
                    <a:pt x="11266" y="13831"/>
                  </a:cubicBezTo>
                  <a:cubicBezTo>
                    <a:pt x="12087" y="13831"/>
                    <a:pt x="12882" y="13247"/>
                    <a:pt x="12996" y="12305"/>
                  </a:cubicBezTo>
                  <a:lnTo>
                    <a:pt x="13966" y="12305"/>
                  </a:lnTo>
                  <a:cubicBezTo>
                    <a:pt x="14077" y="12305"/>
                    <a:pt x="14173" y="12214"/>
                    <a:pt x="14173" y="12099"/>
                  </a:cubicBezTo>
                  <a:cubicBezTo>
                    <a:pt x="14168" y="11988"/>
                    <a:pt x="14077" y="11897"/>
                    <a:pt x="13966" y="11897"/>
                  </a:cubicBezTo>
                  <a:lnTo>
                    <a:pt x="13005" y="11897"/>
                  </a:lnTo>
                  <a:cubicBezTo>
                    <a:pt x="12905" y="11109"/>
                    <a:pt x="12285" y="10485"/>
                    <a:pt x="11492" y="10393"/>
                  </a:cubicBezTo>
                  <a:lnTo>
                    <a:pt x="11492" y="8481"/>
                  </a:lnTo>
                  <a:cubicBezTo>
                    <a:pt x="11492" y="8342"/>
                    <a:pt x="11389" y="8272"/>
                    <a:pt x="11286" y="8272"/>
                  </a:cubicBezTo>
                  <a:cubicBezTo>
                    <a:pt x="11182" y="8272"/>
                    <a:pt x="11079" y="8342"/>
                    <a:pt x="11079" y="8481"/>
                  </a:cubicBezTo>
                  <a:lnTo>
                    <a:pt x="11079" y="9144"/>
                  </a:lnTo>
                  <a:lnTo>
                    <a:pt x="7596" y="9144"/>
                  </a:lnTo>
                  <a:cubicBezTo>
                    <a:pt x="7184" y="7419"/>
                    <a:pt x="5616" y="6228"/>
                    <a:pt x="3893" y="6228"/>
                  </a:cubicBezTo>
                  <a:cubicBezTo>
                    <a:pt x="3447" y="6228"/>
                    <a:pt x="2991" y="6307"/>
                    <a:pt x="2542" y="6478"/>
                  </a:cubicBezTo>
                  <a:lnTo>
                    <a:pt x="2542" y="5013"/>
                  </a:lnTo>
                  <a:lnTo>
                    <a:pt x="8379" y="5013"/>
                  </a:lnTo>
                  <a:cubicBezTo>
                    <a:pt x="9811" y="5013"/>
                    <a:pt x="10997" y="6137"/>
                    <a:pt x="11074" y="7569"/>
                  </a:cubicBezTo>
                  <a:cubicBezTo>
                    <a:pt x="11081" y="7699"/>
                    <a:pt x="11179" y="7762"/>
                    <a:pt x="11278" y="7762"/>
                  </a:cubicBezTo>
                  <a:cubicBezTo>
                    <a:pt x="11386" y="7762"/>
                    <a:pt x="11495" y="7687"/>
                    <a:pt x="11487" y="7545"/>
                  </a:cubicBezTo>
                  <a:cubicBezTo>
                    <a:pt x="11396" y="5897"/>
                    <a:pt x="10032" y="4604"/>
                    <a:pt x="8379" y="4604"/>
                  </a:cubicBezTo>
                  <a:lnTo>
                    <a:pt x="8379" y="3610"/>
                  </a:lnTo>
                  <a:lnTo>
                    <a:pt x="9124" y="3610"/>
                  </a:lnTo>
                  <a:lnTo>
                    <a:pt x="9124" y="3951"/>
                  </a:lnTo>
                  <a:cubicBezTo>
                    <a:pt x="9124" y="4066"/>
                    <a:pt x="9220" y="4158"/>
                    <a:pt x="9335" y="4158"/>
                  </a:cubicBezTo>
                  <a:lnTo>
                    <a:pt x="11257" y="4158"/>
                  </a:lnTo>
                  <a:cubicBezTo>
                    <a:pt x="11665" y="4158"/>
                    <a:pt x="12001" y="3826"/>
                    <a:pt x="12001" y="3413"/>
                  </a:cubicBezTo>
                  <a:lnTo>
                    <a:pt x="12001" y="3403"/>
                  </a:lnTo>
                  <a:cubicBezTo>
                    <a:pt x="12001" y="2990"/>
                    <a:pt x="11665" y="2659"/>
                    <a:pt x="11257" y="2659"/>
                  </a:cubicBezTo>
                  <a:lnTo>
                    <a:pt x="9335" y="2659"/>
                  </a:lnTo>
                  <a:cubicBezTo>
                    <a:pt x="9220" y="2659"/>
                    <a:pt x="9124" y="2750"/>
                    <a:pt x="9124" y="2865"/>
                  </a:cubicBezTo>
                  <a:lnTo>
                    <a:pt x="9124" y="3207"/>
                  </a:lnTo>
                  <a:lnTo>
                    <a:pt x="2542" y="3207"/>
                  </a:lnTo>
                  <a:lnTo>
                    <a:pt x="2542" y="1828"/>
                  </a:lnTo>
                  <a:cubicBezTo>
                    <a:pt x="2542" y="1761"/>
                    <a:pt x="2509" y="1698"/>
                    <a:pt x="2451" y="1655"/>
                  </a:cubicBezTo>
                  <a:lnTo>
                    <a:pt x="1860" y="1256"/>
                  </a:lnTo>
                  <a:lnTo>
                    <a:pt x="2038" y="982"/>
                  </a:lnTo>
                  <a:cubicBezTo>
                    <a:pt x="2100" y="886"/>
                    <a:pt x="2076" y="761"/>
                    <a:pt x="1985" y="694"/>
                  </a:cubicBezTo>
                  <a:cubicBezTo>
                    <a:pt x="1261" y="183"/>
                    <a:pt x="1169" y="116"/>
                    <a:pt x="1169" y="116"/>
                  </a:cubicBezTo>
                  <a:lnTo>
                    <a:pt x="1169" y="116"/>
                  </a:lnTo>
                  <a:cubicBezTo>
                    <a:pt x="1169" y="116"/>
                    <a:pt x="1180" y="124"/>
                    <a:pt x="1179" y="124"/>
                  </a:cubicBezTo>
                  <a:cubicBezTo>
                    <a:pt x="1179" y="124"/>
                    <a:pt x="1176" y="123"/>
                    <a:pt x="1168" y="118"/>
                  </a:cubicBezTo>
                  <a:cubicBezTo>
                    <a:pt x="1050" y="38"/>
                    <a:pt x="915" y="0"/>
                    <a:pt x="78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45"/>
            <p:cNvSpPr/>
            <p:nvPr/>
          </p:nvSpPr>
          <p:spPr>
            <a:xfrm>
              <a:off x="6240642" y="2676616"/>
              <a:ext cx="96238" cy="88672"/>
            </a:xfrm>
            <a:custGeom>
              <a:avLst/>
              <a:gdLst/>
              <a:ahLst/>
              <a:cxnLst/>
              <a:rect l="l" t="t" r="r" b="b"/>
              <a:pathLst>
                <a:path w="3676" h="3387" extrusionOk="0">
                  <a:moveTo>
                    <a:pt x="1375" y="0"/>
                  </a:moveTo>
                  <a:cubicBezTo>
                    <a:pt x="1355" y="0"/>
                    <a:pt x="1334" y="3"/>
                    <a:pt x="1312" y="9"/>
                  </a:cubicBezTo>
                  <a:cubicBezTo>
                    <a:pt x="500" y="269"/>
                    <a:pt x="0" y="1081"/>
                    <a:pt x="130" y="1921"/>
                  </a:cubicBezTo>
                  <a:cubicBezTo>
                    <a:pt x="259" y="2762"/>
                    <a:pt x="985" y="3386"/>
                    <a:pt x="1835" y="3386"/>
                  </a:cubicBezTo>
                  <a:cubicBezTo>
                    <a:pt x="2690" y="3386"/>
                    <a:pt x="3416" y="2762"/>
                    <a:pt x="3545" y="1921"/>
                  </a:cubicBezTo>
                  <a:cubicBezTo>
                    <a:pt x="3675" y="1081"/>
                    <a:pt x="3175" y="269"/>
                    <a:pt x="2364" y="9"/>
                  </a:cubicBezTo>
                  <a:cubicBezTo>
                    <a:pt x="2341" y="3"/>
                    <a:pt x="2320" y="0"/>
                    <a:pt x="2300" y="0"/>
                  </a:cubicBezTo>
                  <a:cubicBezTo>
                    <a:pt x="2086" y="0"/>
                    <a:pt x="2006" y="325"/>
                    <a:pt x="2239" y="408"/>
                  </a:cubicBezTo>
                  <a:cubicBezTo>
                    <a:pt x="2854" y="605"/>
                    <a:pt x="3238" y="1220"/>
                    <a:pt x="3137" y="1864"/>
                  </a:cubicBezTo>
                  <a:cubicBezTo>
                    <a:pt x="3036" y="2503"/>
                    <a:pt x="2489" y="2978"/>
                    <a:pt x="1840" y="2978"/>
                  </a:cubicBezTo>
                  <a:cubicBezTo>
                    <a:pt x="1187" y="2978"/>
                    <a:pt x="639" y="2503"/>
                    <a:pt x="538" y="1864"/>
                  </a:cubicBezTo>
                  <a:cubicBezTo>
                    <a:pt x="437" y="1220"/>
                    <a:pt x="821" y="605"/>
                    <a:pt x="1436" y="408"/>
                  </a:cubicBezTo>
                  <a:cubicBezTo>
                    <a:pt x="1669" y="325"/>
                    <a:pt x="1589" y="0"/>
                    <a:pt x="13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0" name="Google Shape;1850;p45"/>
          <p:cNvGrpSpPr/>
          <p:nvPr/>
        </p:nvGrpSpPr>
        <p:grpSpPr>
          <a:xfrm>
            <a:off x="7957893" y="2249079"/>
            <a:ext cx="375081" cy="368169"/>
            <a:chOff x="7957893" y="2454479"/>
            <a:chExt cx="375081" cy="368169"/>
          </a:xfrm>
        </p:grpSpPr>
        <p:sp>
          <p:nvSpPr>
            <p:cNvPr id="1851" name="Google Shape;1851;p45"/>
            <p:cNvSpPr/>
            <p:nvPr/>
          </p:nvSpPr>
          <p:spPr>
            <a:xfrm>
              <a:off x="8023159" y="2461521"/>
              <a:ext cx="40291" cy="46941"/>
            </a:xfrm>
            <a:custGeom>
              <a:avLst/>
              <a:gdLst/>
              <a:ahLst/>
              <a:cxnLst/>
              <a:rect l="l" t="t" r="r" b="b"/>
              <a:pathLst>
                <a:path w="1539" h="1793" extrusionOk="0">
                  <a:moveTo>
                    <a:pt x="376" y="1"/>
                  </a:moveTo>
                  <a:cubicBezTo>
                    <a:pt x="169" y="1"/>
                    <a:pt x="1" y="169"/>
                    <a:pt x="1" y="375"/>
                  </a:cubicBezTo>
                  <a:lnTo>
                    <a:pt x="1" y="1413"/>
                  </a:lnTo>
                  <a:cubicBezTo>
                    <a:pt x="1" y="1625"/>
                    <a:pt x="169" y="1793"/>
                    <a:pt x="376" y="1793"/>
                  </a:cubicBezTo>
                  <a:lnTo>
                    <a:pt x="640" y="1793"/>
                  </a:lnTo>
                  <a:cubicBezTo>
                    <a:pt x="1139" y="1793"/>
                    <a:pt x="1538" y="1389"/>
                    <a:pt x="1538" y="894"/>
                  </a:cubicBezTo>
                  <a:cubicBezTo>
                    <a:pt x="1538" y="400"/>
                    <a:pt x="1139" y="1"/>
                    <a:pt x="64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45"/>
            <p:cNvSpPr/>
            <p:nvPr/>
          </p:nvSpPr>
          <p:spPr>
            <a:xfrm>
              <a:off x="8023159" y="2461390"/>
              <a:ext cx="22934" cy="46941"/>
            </a:xfrm>
            <a:custGeom>
              <a:avLst/>
              <a:gdLst/>
              <a:ahLst/>
              <a:cxnLst/>
              <a:rect l="l" t="t" r="r" b="b"/>
              <a:pathLst>
                <a:path w="876" h="1793" extrusionOk="0">
                  <a:moveTo>
                    <a:pt x="380" y="1"/>
                  </a:moveTo>
                  <a:cubicBezTo>
                    <a:pt x="174" y="1"/>
                    <a:pt x="6" y="169"/>
                    <a:pt x="1" y="376"/>
                  </a:cubicBezTo>
                  <a:lnTo>
                    <a:pt x="1" y="1418"/>
                  </a:lnTo>
                  <a:cubicBezTo>
                    <a:pt x="6" y="1625"/>
                    <a:pt x="174" y="1793"/>
                    <a:pt x="380" y="1793"/>
                  </a:cubicBezTo>
                  <a:lnTo>
                    <a:pt x="645" y="1793"/>
                  </a:lnTo>
                  <a:cubicBezTo>
                    <a:pt x="721" y="1793"/>
                    <a:pt x="798" y="1783"/>
                    <a:pt x="875" y="1764"/>
                  </a:cubicBezTo>
                  <a:cubicBezTo>
                    <a:pt x="736" y="1706"/>
                    <a:pt x="645" y="1567"/>
                    <a:pt x="645" y="1418"/>
                  </a:cubicBezTo>
                  <a:lnTo>
                    <a:pt x="645" y="376"/>
                  </a:lnTo>
                  <a:cubicBezTo>
                    <a:pt x="645" y="227"/>
                    <a:pt x="736" y="87"/>
                    <a:pt x="875" y="30"/>
                  </a:cubicBezTo>
                  <a:cubicBezTo>
                    <a:pt x="798" y="11"/>
                    <a:pt x="721" y="1"/>
                    <a:pt x="64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45"/>
            <p:cNvSpPr/>
            <p:nvPr/>
          </p:nvSpPr>
          <p:spPr>
            <a:xfrm>
              <a:off x="8109710" y="2461521"/>
              <a:ext cx="40265" cy="46941"/>
            </a:xfrm>
            <a:custGeom>
              <a:avLst/>
              <a:gdLst/>
              <a:ahLst/>
              <a:cxnLst/>
              <a:rect l="l" t="t" r="r" b="b"/>
              <a:pathLst>
                <a:path w="1538" h="1793" extrusionOk="0">
                  <a:moveTo>
                    <a:pt x="898" y="1"/>
                  </a:moveTo>
                  <a:cubicBezTo>
                    <a:pt x="399" y="1"/>
                    <a:pt x="0" y="400"/>
                    <a:pt x="0" y="894"/>
                  </a:cubicBezTo>
                  <a:cubicBezTo>
                    <a:pt x="0" y="1389"/>
                    <a:pt x="399" y="1793"/>
                    <a:pt x="898" y="1793"/>
                  </a:cubicBezTo>
                  <a:lnTo>
                    <a:pt x="1163" y="1793"/>
                  </a:lnTo>
                  <a:cubicBezTo>
                    <a:pt x="1369" y="1793"/>
                    <a:pt x="1537" y="1625"/>
                    <a:pt x="1537" y="1413"/>
                  </a:cubicBezTo>
                  <a:lnTo>
                    <a:pt x="1537" y="375"/>
                  </a:lnTo>
                  <a:cubicBezTo>
                    <a:pt x="1537" y="169"/>
                    <a:pt x="1369" y="1"/>
                    <a:pt x="116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45"/>
            <p:cNvSpPr/>
            <p:nvPr/>
          </p:nvSpPr>
          <p:spPr>
            <a:xfrm>
              <a:off x="8127068" y="2461390"/>
              <a:ext cx="23143" cy="47333"/>
            </a:xfrm>
            <a:custGeom>
              <a:avLst/>
              <a:gdLst/>
              <a:ahLst/>
              <a:cxnLst/>
              <a:rect l="l" t="t" r="r" b="b"/>
              <a:pathLst>
                <a:path w="884" h="1808" extrusionOk="0">
                  <a:moveTo>
                    <a:pt x="240" y="1"/>
                  </a:moveTo>
                  <a:cubicBezTo>
                    <a:pt x="159" y="1"/>
                    <a:pt x="77" y="11"/>
                    <a:pt x="0" y="35"/>
                  </a:cubicBezTo>
                  <a:cubicBezTo>
                    <a:pt x="135" y="97"/>
                    <a:pt x="226" y="232"/>
                    <a:pt x="226" y="385"/>
                  </a:cubicBezTo>
                  <a:lnTo>
                    <a:pt x="226" y="1423"/>
                  </a:lnTo>
                  <a:cubicBezTo>
                    <a:pt x="221" y="1572"/>
                    <a:pt x="135" y="1711"/>
                    <a:pt x="0" y="1774"/>
                  </a:cubicBezTo>
                  <a:cubicBezTo>
                    <a:pt x="77" y="1798"/>
                    <a:pt x="159" y="1807"/>
                    <a:pt x="240" y="1807"/>
                  </a:cubicBezTo>
                  <a:lnTo>
                    <a:pt x="504" y="1807"/>
                  </a:lnTo>
                  <a:cubicBezTo>
                    <a:pt x="711" y="1807"/>
                    <a:pt x="879" y="1639"/>
                    <a:pt x="879" y="1428"/>
                  </a:cubicBezTo>
                  <a:lnTo>
                    <a:pt x="879" y="390"/>
                  </a:lnTo>
                  <a:cubicBezTo>
                    <a:pt x="884" y="174"/>
                    <a:pt x="716" y="1"/>
                    <a:pt x="50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45"/>
            <p:cNvSpPr/>
            <p:nvPr/>
          </p:nvSpPr>
          <p:spPr>
            <a:xfrm>
              <a:off x="8217232" y="2615355"/>
              <a:ext cx="103149" cy="103018"/>
            </a:xfrm>
            <a:custGeom>
              <a:avLst/>
              <a:gdLst/>
              <a:ahLst/>
              <a:cxnLst/>
              <a:rect l="l" t="t" r="r" b="b"/>
              <a:pathLst>
                <a:path w="3940" h="3935" extrusionOk="0">
                  <a:moveTo>
                    <a:pt x="1973" y="0"/>
                  </a:moveTo>
                  <a:cubicBezTo>
                    <a:pt x="1839" y="0"/>
                    <a:pt x="1706" y="14"/>
                    <a:pt x="1576" y="43"/>
                  </a:cubicBezTo>
                  <a:cubicBezTo>
                    <a:pt x="803" y="216"/>
                    <a:pt x="1" y="966"/>
                    <a:pt x="5" y="1970"/>
                  </a:cubicBezTo>
                  <a:cubicBezTo>
                    <a:pt x="10" y="3003"/>
                    <a:pt x="865" y="3935"/>
                    <a:pt x="1975" y="3935"/>
                  </a:cubicBezTo>
                  <a:cubicBezTo>
                    <a:pt x="3080" y="3935"/>
                    <a:pt x="3940" y="3003"/>
                    <a:pt x="3940" y="1970"/>
                  </a:cubicBezTo>
                  <a:cubicBezTo>
                    <a:pt x="3940" y="1076"/>
                    <a:pt x="3291" y="264"/>
                    <a:pt x="2369" y="43"/>
                  </a:cubicBezTo>
                  <a:cubicBezTo>
                    <a:pt x="2239" y="14"/>
                    <a:pt x="2106" y="0"/>
                    <a:pt x="197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45"/>
            <p:cNvSpPr/>
            <p:nvPr/>
          </p:nvSpPr>
          <p:spPr>
            <a:xfrm>
              <a:off x="8254721" y="2615250"/>
              <a:ext cx="68068" cy="102992"/>
            </a:xfrm>
            <a:custGeom>
              <a:avLst/>
              <a:gdLst/>
              <a:ahLst/>
              <a:cxnLst/>
              <a:rect l="l" t="t" r="r" b="b"/>
              <a:pathLst>
                <a:path w="2600" h="3934" extrusionOk="0">
                  <a:moveTo>
                    <a:pt x="538" y="0"/>
                  </a:moveTo>
                  <a:cubicBezTo>
                    <a:pt x="406" y="0"/>
                    <a:pt x="274" y="16"/>
                    <a:pt x="144" y="47"/>
                  </a:cubicBezTo>
                  <a:cubicBezTo>
                    <a:pt x="91" y="57"/>
                    <a:pt x="48" y="67"/>
                    <a:pt x="0" y="81"/>
                  </a:cubicBezTo>
                  <a:cubicBezTo>
                    <a:pt x="846" y="316"/>
                    <a:pt x="1432" y="1090"/>
                    <a:pt x="1432" y="1969"/>
                  </a:cubicBezTo>
                  <a:cubicBezTo>
                    <a:pt x="1432" y="2848"/>
                    <a:pt x="846" y="3622"/>
                    <a:pt x="0" y="3857"/>
                  </a:cubicBezTo>
                  <a:cubicBezTo>
                    <a:pt x="178" y="3910"/>
                    <a:pt x="356" y="3934"/>
                    <a:pt x="538" y="3934"/>
                  </a:cubicBezTo>
                  <a:cubicBezTo>
                    <a:pt x="541" y="3934"/>
                    <a:pt x="545" y="3934"/>
                    <a:pt x="548" y="3934"/>
                  </a:cubicBezTo>
                  <a:cubicBezTo>
                    <a:pt x="1552" y="3934"/>
                    <a:pt x="2398" y="3172"/>
                    <a:pt x="2498" y="2166"/>
                  </a:cubicBezTo>
                  <a:cubicBezTo>
                    <a:pt x="2599" y="1162"/>
                    <a:pt x="1922" y="244"/>
                    <a:pt x="932" y="47"/>
                  </a:cubicBezTo>
                  <a:cubicBezTo>
                    <a:pt x="802" y="16"/>
                    <a:pt x="670" y="0"/>
                    <a:pt x="53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45"/>
            <p:cNvSpPr/>
            <p:nvPr/>
          </p:nvSpPr>
          <p:spPr>
            <a:xfrm>
              <a:off x="8245401" y="2649415"/>
              <a:ext cx="40893" cy="34950"/>
            </a:xfrm>
            <a:custGeom>
              <a:avLst/>
              <a:gdLst/>
              <a:ahLst/>
              <a:cxnLst/>
              <a:rect l="l" t="t" r="r" b="b"/>
              <a:pathLst>
                <a:path w="1562" h="1335" extrusionOk="0">
                  <a:moveTo>
                    <a:pt x="894" y="1"/>
                  </a:moveTo>
                  <a:cubicBezTo>
                    <a:pt x="299" y="1"/>
                    <a:pt x="1" y="717"/>
                    <a:pt x="419" y="1140"/>
                  </a:cubicBezTo>
                  <a:cubicBezTo>
                    <a:pt x="555" y="1274"/>
                    <a:pt x="722" y="1335"/>
                    <a:pt x="887" y="1335"/>
                  </a:cubicBezTo>
                  <a:cubicBezTo>
                    <a:pt x="1231" y="1335"/>
                    <a:pt x="1562" y="1069"/>
                    <a:pt x="1562" y="669"/>
                  </a:cubicBezTo>
                  <a:cubicBezTo>
                    <a:pt x="1562" y="299"/>
                    <a:pt x="1264" y="1"/>
                    <a:pt x="89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45"/>
            <p:cNvSpPr/>
            <p:nvPr/>
          </p:nvSpPr>
          <p:spPr>
            <a:xfrm>
              <a:off x="7965328" y="2545559"/>
              <a:ext cx="241877" cy="183496"/>
            </a:xfrm>
            <a:custGeom>
              <a:avLst/>
              <a:gdLst/>
              <a:ahLst/>
              <a:cxnLst/>
              <a:rect l="l" t="t" r="r" b="b"/>
              <a:pathLst>
                <a:path w="9239" h="7009" extrusionOk="0">
                  <a:moveTo>
                    <a:pt x="590" y="0"/>
                  </a:moveTo>
                  <a:cubicBezTo>
                    <a:pt x="566" y="0"/>
                    <a:pt x="543" y="2"/>
                    <a:pt x="519" y="5"/>
                  </a:cubicBezTo>
                  <a:cubicBezTo>
                    <a:pt x="216" y="38"/>
                    <a:pt x="0" y="312"/>
                    <a:pt x="34" y="615"/>
                  </a:cubicBezTo>
                  <a:lnTo>
                    <a:pt x="293" y="2719"/>
                  </a:lnTo>
                  <a:cubicBezTo>
                    <a:pt x="485" y="4247"/>
                    <a:pt x="1782" y="5390"/>
                    <a:pt x="3324" y="5395"/>
                  </a:cubicBezTo>
                  <a:lnTo>
                    <a:pt x="4064" y="5395"/>
                  </a:lnTo>
                  <a:lnTo>
                    <a:pt x="4064" y="6456"/>
                  </a:lnTo>
                  <a:cubicBezTo>
                    <a:pt x="4064" y="6764"/>
                    <a:pt x="4314" y="7009"/>
                    <a:pt x="4622" y="7009"/>
                  </a:cubicBezTo>
                  <a:cubicBezTo>
                    <a:pt x="4929" y="7009"/>
                    <a:pt x="5179" y="6764"/>
                    <a:pt x="5179" y="6456"/>
                  </a:cubicBezTo>
                  <a:lnTo>
                    <a:pt x="5179" y="5395"/>
                  </a:lnTo>
                  <a:lnTo>
                    <a:pt x="5914" y="5395"/>
                  </a:lnTo>
                  <a:cubicBezTo>
                    <a:pt x="7456" y="5390"/>
                    <a:pt x="8753" y="4247"/>
                    <a:pt x="8945" y="2719"/>
                  </a:cubicBezTo>
                  <a:lnTo>
                    <a:pt x="9205" y="615"/>
                  </a:lnTo>
                  <a:cubicBezTo>
                    <a:pt x="9238" y="312"/>
                    <a:pt x="9022" y="38"/>
                    <a:pt x="8719" y="5"/>
                  </a:cubicBezTo>
                  <a:cubicBezTo>
                    <a:pt x="8696" y="2"/>
                    <a:pt x="8672" y="0"/>
                    <a:pt x="8648" y="0"/>
                  </a:cubicBezTo>
                  <a:cubicBezTo>
                    <a:pt x="8375" y="0"/>
                    <a:pt x="8139" y="201"/>
                    <a:pt x="8100" y="480"/>
                  </a:cubicBezTo>
                  <a:lnTo>
                    <a:pt x="7840" y="2584"/>
                  </a:lnTo>
                  <a:cubicBezTo>
                    <a:pt x="7715" y="3555"/>
                    <a:pt x="6894" y="4280"/>
                    <a:pt x="5919" y="4285"/>
                  </a:cubicBezTo>
                  <a:lnTo>
                    <a:pt x="3320" y="4285"/>
                  </a:lnTo>
                  <a:cubicBezTo>
                    <a:pt x="2344" y="4280"/>
                    <a:pt x="1523" y="3555"/>
                    <a:pt x="1398" y="2584"/>
                  </a:cubicBezTo>
                  <a:lnTo>
                    <a:pt x="1139" y="480"/>
                  </a:lnTo>
                  <a:cubicBezTo>
                    <a:pt x="1099" y="201"/>
                    <a:pt x="863" y="0"/>
                    <a:pt x="59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9" name="Google Shape;1859;p45"/>
            <p:cNvSpPr/>
            <p:nvPr/>
          </p:nvSpPr>
          <p:spPr>
            <a:xfrm>
              <a:off x="8246658" y="2644022"/>
              <a:ext cx="53983" cy="46234"/>
            </a:xfrm>
            <a:custGeom>
              <a:avLst/>
              <a:gdLst/>
              <a:ahLst/>
              <a:cxnLst/>
              <a:rect l="l" t="t" r="r" b="b"/>
              <a:pathLst>
                <a:path w="2062" h="1766" extrusionOk="0">
                  <a:moveTo>
                    <a:pt x="885" y="414"/>
                  </a:moveTo>
                  <a:cubicBezTo>
                    <a:pt x="1144" y="414"/>
                    <a:pt x="1351" y="625"/>
                    <a:pt x="1351" y="884"/>
                  </a:cubicBezTo>
                  <a:cubicBezTo>
                    <a:pt x="1351" y="1167"/>
                    <a:pt x="1120" y="1353"/>
                    <a:pt x="880" y="1353"/>
                  </a:cubicBezTo>
                  <a:cubicBezTo>
                    <a:pt x="765" y="1353"/>
                    <a:pt x="648" y="1311"/>
                    <a:pt x="553" y="1216"/>
                  </a:cubicBezTo>
                  <a:cubicBezTo>
                    <a:pt x="255" y="918"/>
                    <a:pt x="467" y="414"/>
                    <a:pt x="885" y="414"/>
                  </a:cubicBezTo>
                  <a:close/>
                  <a:moveTo>
                    <a:pt x="885" y="0"/>
                  </a:moveTo>
                  <a:cubicBezTo>
                    <a:pt x="395" y="0"/>
                    <a:pt x="1" y="394"/>
                    <a:pt x="1" y="884"/>
                  </a:cubicBezTo>
                  <a:cubicBezTo>
                    <a:pt x="1" y="1414"/>
                    <a:pt x="435" y="1765"/>
                    <a:pt x="888" y="1765"/>
                  </a:cubicBezTo>
                  <a:cubicBezTo>
                    <a:pt x="1105" y="1765"/>
                    <a:pt x="1325" y="1685"/>
                    <a:pt x="1504" y="1504"/>
                  </a:cubicBezTo>
                  <a:cubicBezTo>
                    <a:pt x="2062" y="952"/>
                    <a:pt x="1668" y="0"/>
                    <a:pt x="88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p45"/>
            <p:cNvSpPr/>
            <p:nvPr/>
          </p:nvSpPr>
          <p:spPr>
            <a:xfrm>
              <a:off x="7957893" y="2454479"/>
              <a:ext cx="375081" cy="368169"/>
            </a:xfrm>
            <a:custGeom>
              <a:avLst/>
              <a:gdLst/>
              <a:ahLst/>
              <a:cxnLst/>
              <a:rect l="l" t="t" r="r" b="b"/>
              <a:pathLst>
                <a:path w="14327" h="14063" extrusionOk="0">
                  <a:moveTo>
                    <a:pt x="3104" y="409"/>
                  </a:moveTo>
                  <a:cubicBezTo>
                    <a:pt x="3484" y="409"/>
                    <a:pt x="3796" y="721"/>
                    <a:pt x="3796" y="1101"/>
                  </a:cubicBezTo>
                  <a:lnTo>
                    <a:pt x="3796" y="1120"/>
                  </a:lnTo>
                  <a:cubicBezTo>
                    <a:pt x="3796" y="1500"/>
                    <a:pt x="3484" y="1812"/>
                    <a:pt x="3104" y="1812"/>
                  </a:cubicBezTo>
                  <a:lnTo>
                    <a:pt x="2821" y="1812"/>
                  </a:lnTo>
                  <a:cubicBezTo>
                    <a:pt x="2724" y="1812"/>
                    <a:pt x="2648" y="1735"/>
                    <a:pt x="2648" y="1639"/>
                  </a:cubicBezTo>
                  <a:lnTo>
                    <a:pt x="2648" y="582"/>
                  </a:lnTo>
                  <a:cubicBezTo>
                    <a:pt x="2652" y="486"/>
                    <a:pt x="2729" y="409"/>
                    <a:pt x="2821" y="409"/>
                  </a:cubicBezTo>
                  <a:close/>
                  <a:moveTo>
                    <a:pt x="6962" y="409"/>
                  </a:moveTo>
                  <a:cubicBezTo>
                    <a:pt x="7058" y="409"/>
                    <a:pt x="7135" y="486"/>
                    <a:pt x="7135" y="582"/>
                  </a:cubicBezTo>
                  <a:lnTo>
                    <a:pt x="7135" y="1639"/>
                  </a:lnTo>
                  <a:cubicBezTo>
                    <a:pt x="7135" y="1735"/>
                    <a:pt x="7058" y="1812"/>
                    <a:pt x="6962" y="1812"/>
                  </a:cubicBezTo>
                  <a:lnTo>
                    <a:pt x="6678" y="1812"/>
                  </a:lnTo>
                  <a:cubicBezTo>
                    <a:pt x="6299" y="1812"/>
                    <a:pt x="5986" y="1500"/>
                    <a:pt x="5986" y="1120"/>
                  </a:cubicBezTo>
                  <a:lnTo>
                    <a:pt x="5986" y="1101"/>
                  </a:lnTo>
                  <a:cubicBezTo>
                    <a:pt x="5986" y="721"/>
                    <a:pt x="6299" y="409"/>
                    <a:pt x="6678" y="409"/>
                  </a:cubicBezTo>
                  <a:close/>
                  <a:moveTo>
                    <a:pt x="2821" y="1"/>
                  </a:moveTo>
                  <a:cubicBezTo>
                    <a:pt x="2499" y="1"/>
                    <a:pt x="2234" y="260"/>
                    <a:pt x="2234" y="582"/>
                  </a:cubicBezTo>
                  <a:lnTo>
                    <a:pt x="2234" y="904"/>
                  </a:lnTo>
                  <a:lnTo>
                    <a:pt x="1768" y="904"/>
                  </a:lnTo>
                  <a:cubicBezTo>
                    <a:pt x="1086" y="904"/>
                    <a:pt x="534" y="1461"/>
                    <a:pt x="534" y="2143"/>
                  </a:cubicBezTo>
                  <a:lnTo>
                    <a:pt x="534" y="3282"/>
                  </a:lnTo>
                  <a:cubicBezTo>
                    <a:pt x="202" y="3412"/>
                    <a:pt x="1" y="3748"/>
                    <a:pt x="44" y="4099"/>
                  </a:cubicBezTo>
                  <a:lnTo>
                    <a:pt x="308" y="6217"/>
                  </a:lnTo>
                  <a:cubicBezTo>
                    <a:pt x="515" y="7865"/>
                    <a:pt x="1913" y="9100"/>
                    <a:pt x="3570" y="9100"/>
                  </a:cubicBezTo>
                  <a:lnTo>
                    <a:pt x="4108" y="9100"/>
                  </a:lnTo>
                  <a:lnTo>
                    <a:pt x="4108" y="9964"/>
                  </a:lnTo>
                  <a:cubicBezTo>
                    <a:pt x="4113" y="10310"/>
                    <a:pt x="4343" y="10613"/>
                    <a:pt x="4675" y="10704"/>
                  </a:cubicBezTo>
                  <a:lnTo>
                    <a:pt x="4675" y="11468"/>
                  </a:lnTo>
                  <a:cubicBezTo>
                    <a:pt x="4675" y="12900"/>
                    <a:pt x="5838" y="14062"/>
                    <a:pt x="7269" y="14062"/>
                  </a:cubicBezTo>
                  <a:lnTo>
                    <a:pt x="9513" y="14062"/>
                  </a:lnTo>
                  <a:cubicBezTo>
                    <a:pt x="10949" y="14062"/>
                    <a:pt x="12107" y="12900"/>
                    <a:pt x="12107" y="11468"/>
                  </a:cubicBezTo>
                  <a:lnTo>
                    <a:pt x="12107" y="10315"/>
                  </a:lnTo>
                  <a:cubicBezTo>
                    <a:pt x="12626" y="10272"/>
                    <a:pt x="13111" y="10046"/>
                    <a:pt x="13476" y="9681"/>
                  </a:cubicBezTo>
                  <a:cubicBezTo>
                    <a:pt x="14206" y="8941"/>
                    <a:pt x="14326" y="7793"/>
                    <a:pt x="13755" y="6923"/>
                  </a:cubicBezTo>
                  <a:cubicBezTo>
                    <a:pt x="13709" y="6858"/>
                    <a:pt x="13648" y="6831"/>
                    <a:pt x="13588" y="6831"/>
                  </a:cubicBezTo>
                  <a:cubicBezTo>
                    <a:pt x="13444" y="6831"/>
                    <a:pt x="13307" y="6987"/>
                    <a:pt x="13409" y="7149"/>
                  </a:cubicBezTo>
                  <a:cubicBezTo>
                    <a:pt x="14187" y="8333"/>
                    <a:pt x="13337" y="9902"/>
                    <a:pt x="11926" y="9902"/>
                  </a:cubicBezTo>
                  <a:cubicBezTo>
                    <a:pt x="11917" y="9902"/>
                    <a:pt x="11909" y="9902"/>
                    <a:pt x="11900" y="9902"/>
                  </a:cubicBezTo>
                  <a:cubicBezTo>
                    <a:pt x="10353" y="9902"/>
                    <a:pt x="9551" y="7990"/>
                    <a:pt x="10670" y="6870"/>
                  </a:cubicBezTo>
                  <a:cubicBezTo>
                    <a:pt x="11013" y="6528"/>
                    <a:pt x="11467" y="6350"/>
                    <a:pt x="11926" y="6350"/>
                  </a:cubicBezTo>
                  <a:cubicBezTo>
                    <a:pt x="12264" y="6350"/>
                    <a:pt x="12604" y="6447"/>
                    <a:pt x="12904" y="6645"/>
                  </a:cubicBezTo>
                  <a:cubicBezTo>
                    <a:pt x="12946" y="6675"/>
                    <a:pt x="12989" y="6688"/>
                    <a:pt x="13028" y="6688"/>
                  </a:cubicBezTo>
                  <a:cubicBezTo>
                    <a:pt x="13210" y="6688"/>
                    <a:pt x="13335" y="6417"/>
                    <a:pt x="13130" y="6299"/>
                  </a:cubicBezTo>
                  <a:cubicBezTo>
                    <a:pt x="12752" y="6047"/>
                    <a:pt x="12339" y="5933"/>
                    <a:pt x="11935" y="5933"/>
                  </a:cubicBezTo>
                  <a:cubicBezTo>
                    <a:pt x="10798" y="5933"/>
                    <a:pt x="9734" y="6838"/>
                    <a:pt x="9734" y="8124"/>
                  </a:cubicBezTo>
                  <a:cubicBezTo>
                    <a:pt x="9734" y="9248"/>
                    <a:pt x="10579" y="10185"/>
                    <a:pt x="11694" y="10305"/>
                  </a:cubicBezTo>
                  <a:lnTo>
                    <a:pt x="11694" y="11463"/>
                  </a:lnTo>
                  <a:cubicBezTo>
                    <a:pt x="11689" y="12669"/>
                    <a:pt x="10714" y="13644"/>
                    <a:pt x="9508" y="13644"/>
                  </a:cubicBezTo>
                  <a:lnTo>
                    <a:pt x="7264" y="13644"/>
                  </a:lnTo>
                  <a:cubicBezTo>
                    <a:pt x="6058" y="13644"/>
                    <a:pt x="5083" y="12669"/>
                    <a:pt x="5083" y="11463"/>
                  </a:cubicBezTo>
                  <a:lnTo>
                    <a:pt x="5083" y="10704"/>
                  </a:lnTo>
                  <a:cubicBezTo>
                    <a:pt x="5415" y="10613"/>
                    <a:pt x="5645" y="10310"/>
                    <a:pt x="5645" y="9964"/>
                  </a:cubicBezTo>
                  <a:lnTo>
                    <a:pt x="5645" y="9104"/>
                  </a:lnTo>
                  <a:lnTo>
                    <a:pt x="6188" y="9104"/>
                  </a:lnTo>
                  <a:cubicBezTo>
                    <a:pt x="7846" y="9100"/>
                    <a:pt x="9239" y="7865"/>
                    <a:pt x="9450" y="6222"/>
                  </a:cubicBezTo>
                  <a:lnTo>
                    <a:pt x="9714" y="4099"/>
                  </a:lnTo>
                  <a:cubicBezTo>
                    <a:pt x="9758" y="3757"/>
                    <a:pt x="9565" y="3426"/>
                    <a:pt x="9248" y="3296"/>
                  </a:cubicBezTo>
                  <a:lnTo>
                    <a:pt x="9248" y="2143"/>
                  </a:lnTo>
                  <a:cubicBezTo>
                    <a:pt x="9248" y="1461"/>
                    <a:pt x="8691" y="904"/>
                    <a:pt x="8009" y="904"/>
                  </a:cubicBezTo>
                  <a:lnTo>
                    <a:pt x="7543" y="904"/>
                  </a:lnTo>
                  <a:lnTo>
                    <a:pt x="7543" y="587"/>
                  </a:lnTo>
                  <a:cubicBezTo>
                    <a:pt x="7543" y="260"/>
                    <a:pt x="7279" y="1"/>
                    <a:pt x="6957" y="1"/>
                  </a:cubicBezTo>
                  <a:lnTo>
                    <a:pt x="6678" y="1"/>
                  </a:lnTo>
                  <a:cubicBezTo>
                    <a:pt x="6068" y="1"/>
                    <a:pt x="5573" y="496"/>
                    <a:pt x="5573" y="1106"/>
                  </a:cubicBezTo>
                  <a:lnTo>
                    <a:pt x="5573" y="1120"/>
                  </a:lnTo>
                  <a:cubicBezTo>
                    <a:pt x="5573" y="1730"/>
                    <a:pt x="6068" y="2225"/>
                    <a:pt x="6678" y="2225"/>
                  </a:cubicBezTo>
                  <a:lnTo>
                    <a:pt x="6957" y="2225"/>
                  </a:lnTo>
                  <a:cubicBezTo>
                    <a:pt x="7279" y="2225"/>
                    <a:pt x="7543" y="1961"/>
                    <a:pt x="7543" y="1639"/>
                  </a:cubicBezTo>
                  <a:lnTo>
                    <a:pt x="7543" y="1312"/>
                  </a:lnTo>
                  <a:lnTo>
                    <a:pt x="8009" y="1312"/>
                  </a:lnTo>
                  <a:cubicBezTo>
                    <a:pt x="8465" y="1312"/>
                    <a:pt x="8835" y="1682"/>
                    <a:pt x="8835" y="2139"/>
                  </a:cubicBezTo>
                  <a:lnTo>
                    <a:pt x="8835" y="3239"/>
                  </a:lnTo>
                  <a:cubicBezTo>
                    <a:pt x="8494" y="3291"/>
                    <a:pt x="8230" y="3561"/>
                    <a:pt x="8187" y="3902"/>
                  </a:cubicBezTo>
                  <a:lnTo>
                    <a:pt x="7922" y="6025"/>
                  </a:lnTo>
                  <a:cubicBezTo>
                    <a:pt x="7812" y="6899"/>
                    <a:pt x="7067" y="7557"/>
                    <a:pt x="6188" y="7557"/>
                  </a:cubicBezTo>
                  <a:lnTo>
                    <a:pt x="5295" y="7557"/>
                  </a:lnTo>
                  <a:cubicBezTo>
                    <a:pt x="5021" y="7557"/>
                    <a:pt x="5021" y="7966"/>
                    <a:pt x="5295" y="7966"/>
                  </a:cubicBezTo>
                  <a:lnTo>
                    <a:pt x="6188" y="7966"/>
                  </a:lnTo>
                  <a:cubicBezTo>
                    <a:pt x="7279" y="7966"/>
                    <a:pt x="8201" y="7154"/>
                    <a:pt x="8336" y="6073"/>
                  </a:cubicBezTo>
                  <a:lnTo>
                    <a:pt x="8600" y="3950"/>
                  </a:lnTo>
                  <a:cubicBezTo>
                    <a:pt x="8622" y="3770"/>
                    <a:pt x="8771" y="3638"/>
                    <a:pt x="8943" y="3638"/>
                  </a:cubicBezTo>
                  <a:cubicBezTo>
                    <a:pt x="8960" y="3638"/>
                    <a:pt x="8977" y="3640"/>
                    <a:pt x="8994" y="3642"/>
                  </a:cubicBezTo>
                  <a:cubicBezTo>
                    <a:pt x="9191" y="3666"/>
                    <a:pt x="9330" y="3844"/>
                    <a:pt x="9306" y="4041"/>
                  </a:cubicBezTo>
                  <a:lnTo>
                    <a:pt x="9042" y="6159"/>
                  </a:lnTo>
                  <a:cubicBezTo>
                    <a:pt x="8859" y="7601"/>
                    <a:pt x="7639" y="8677"/>
                    <a:pt x="6188" y="8682"/>
                  </a:cubicBezTo>
                  <a:lnTo>
                    <a:pt x="5444" y="8682"/>
                  </a:lnTo>
                  <a:cubicBezTo>
                    <a:pt x="5328" y="8682"/>
                    <a:pt x="5237" y="8773"/>
                    <a:pt x="5237" y="8888"/>
                  </a:cubicBezTo>
                  <a:lnTo>
                    <a:pt x="5237" y="9955"/>
                  </a:lnTo>
                  <a:cubicBezTo>
                    <a:pt x="5237" y="10152"/>
                    <a:pt x="5078" y="10310"/>
                    <a:pt x="4882" y="10310"/>
                  </a:cubicBezTo>
                  <a:cubicBezTo>
                    <a:pt x="4685" y="10310"/>
                    <a:pt x="4526" y="10152"/>
                    <a:pt x="4526" y="9955"/>
                  </a:cubicBezTo>
                  <a:lnTo>
                    <a:pt x="4526" y="8888"/>
                  </a:lnTo>
                  <a:cubicBezTo>
                    <a:pt x="4526" y="8773"/>
                    <a:pt x="4435" y="8682"/>
                    <a:pt x="4324" y="8682"/>
                  </a:cubicBezTo>
                  <a:lnTo>
                    <a:pt x="3575" y="8682"/>
                  </a:lnTo>
                  <a:cubicBezTo>
                    <a:pt x="2129" y="8677"/>
                    <a:pt x="904" y="7596"/>
                    <a:pt x="721" y="6159"/>
                  </a:cubicBezTo>
                  <a:lnTo>
                    <a:pt x="457" y="4046"/>
                  </a:lnTo>
                  <a:cubicBezTo>
                    <a:pt x="433" y="3849"/>
                    <a:pt x="572" y="3671"/>
                    <a:pt x="769" y="3647"/>
                  </a:cubicBezTo>
                  <a:cubicBezTo>
                    <a:pt x="784" y="3645"/>
                    <a:pt x="798" y="3644"/>
                    <a:pt x="812" y="3644"/>
                  </a:cubicBezTo>
                  <a:cubicBezTo>
                    <a:pt x="987" y="3644"/>
                    <a:pt x="1141" y="3777"/>
                    <a:pt x="1163" y="3954"/>
                  </a:cubicBezTo>
                  <a:lnTo>
                    <a:pt x="1427" y="6078"/>
                  </a:lnTo>
                  <a:cubicBezTo>
                    <a:pt x="1562" y="7159"/>
                    <a:pt x="2484" y="7975"/>
                    <a:pt x="3575" y="7975"/>
                  </a:cubicBezTo>
                  <a:lnTo>
                    <a:pt x="4468" y="7975"/>
                  </a:lnTo>
                  <a:cubicBezTo>
                    <a:pt x="4742" y="7975"/>
                    <a:pt x="4742" y="7562"/>
                    <a:pt x="4468" y="7562"/>
                  </a:cubicBezTo>
                  <a:lnTo>
                    <a:pt x="3575" y="7562"/>
                  </a:lnTo>
                  <a:cubicBezTo>
                    <a:pt x="2691" y="7562"/>
                    <a:pt x="1946" y="6904"/>
                    <a:pt x="1836" y="6030"/>
                  </a:cubicBezTo>
                  <a:lnTo>
                    <a:pt x="1576" y="3906"/>
                  </a:lnTo>
                  <a:cubicBezTo>
                    <a:pt x="1533" y="3575"/>
                    <a:pt x="1278" y="3306"/>
                    <a:pt x="947" y="3248"/>
                  </a:cubicBezTo>
                  <a:lnTo>
                    <a:pt x="947" y="2143"/>
                  </a:lnTo>
                  <a:cubicBezTo>
                    <a:pt x="947" y="1687"/>
                    <a:pt x="1317" y="1317"/>
                    <a:pt x="1773" y="1317"/>
                  </a:cubicBezTo>
                  <a:lnTo>
                    <a:pt x="2239" y="1317"/>
                  </a:lnTo>
                  <a:lnTo>
                    <a:pt x="2239" y="1639"/>
                  </a:lnTo>
                  <a:cubicBezTo>
                    <a:pt x="2239" y="1961"/>
                    <a:pt x="2499" y="2225"/>
                    <a:pt x="2825" y="2225"/>
                  </a:cubicBezTo>
                  <a:lnTo>
                    <a:pt x="3104" y="2225"/>
                  </a:lnTo>
                  <a:cubicBezTo>
                    <a:pt x="3714" y="2225"/>
                    <a:pt x="4209" y="1730"/>
                    <a:pt x="4209" y="1120"/>
                  </a:cubicBezTo>
                  <a:lnTo>
                    <a:pt x="4209" y="1106"/>
                  </a:lnTo>
                  <a:cubicBezTo>
                    <a:pt x="4209" y="496"/>
                    <a:pt x="3714" y="1"/>
                    <a:pt x="310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61" name="Google Shape;1861;p45"/>
          <p:cNvGrpSpPr/>
          <p:nvPr/>
        </p:nvGrpSpPr>
        <p:grpSpPr>
          <a:xfrm>
            <a:off x="5738562" y="2248948"/>
            <a:ext cx="368536" cy="368300"/>
            <a:chOff x="5738562" y="2454348"/>
            <a:chExt cx="368536" cy="368300"/>
          </a:xfrm>
        </p:grpSpPr>
        <p:sp>
          <p:nvSpPr>
            <p:cNvPr id="1862" name="Google Shape;1862;p45"/>
            <p:cNvSpPr/>
            <p:nvPr/>
          </p:nvSpPr>
          <p:spPr>
            <a:xfrm>
              <a:off x="5743955" y="2796835"/>
              <a:ext cx="357724" cy="20525"/>
            </a:xfrm>
            <a:custGeom>
              <a:avLst/>
              <a:gdLst/>
              <a:ahLst/>
              <a:cxnLst/>
              <a:rect l="l" t="t" r="r" b="b"/>
              <a:pathLst>
                <a:path w="13664" h="784" extrusionOk="0">
                  <a:moveTo>
                    <a:pt x="1" y="0"/>
                  </a:moveTo>
                  <a:lnTo>
                    <a:pt x="1" y="783"/>
                  </a:lnTo>
                  <a:lnTo>
                    <a:pt x="13664" y="783"/>
                  </a:lnTo>
                  <a:lnTo>
                    <a:pt x="1366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45"/>
            <p:cNvSpPr/>
            <p:nvPr/>
          </p:nvSpPr>
          <p:spPr>
            <a:xfrm>
              <a:off x="5743955" y="2796835"/>
              <a:ext cx="357724" cy="9189"/>
            </a:xfrm>
            <a:custGeom>
              <a:avLst/>
              <a:gdLst/>
              <a:ahLst/>
              <a:cxnLst/>
              <a:rect l="l" t="t" r="r" b="b"/>
              <a:pathLst>
                <a:path w="13664" h="351" extrusionOk="0">
                  <a:moveTo>
                    <a:pt x="1" y="0"/>
                  </a:moveTo>
                  <a:lnTo>
                    <a:pt x="1" y="351"/>
                  </a:lnTo>
                  <a:lnTo>
                    <a:pt x="13664" y="351"/>
                  </a:lnTo>
                  <a:lnTo>
                    <a:pt x="1366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45"/>
            <p:cNvSpPr/>
            <p:nvPr/>
          </p:nvSpPr>
          <p:spPr>
            <a:xfrm>
              <a:off x="5832626" y="2550455"/>
              <a:ext cx="180249" cy="246406"/>
            </a:xfrm>
            <a:custGeom>
              <a:avLst/>
              <a:gdLst/>
              <a:ahLst/>
              <a:cxnLst/>
              <a:rect l="l" t="t" r="r" b="b"/>
              <a:pathLst>
                <a:path w="6885" h="9412" extrusionOk="0">
                  <a:moveTo>
                    <a:pt x="1" y="0"/>
                  </a:moveTo>
                  <a:lnTo>
                    <a:pt x="1" y="9411"/>
                  </a:lnTo>
                  <a:lnTo>
                    <a:pt x="6885" y="9411"/>
                  </a:lnTo>
                  <a:lnTo>
                    <a:pt x="688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45"/>
            <p:cNvSpPr/>
            <p:nvPr/>
          </p:nvSpPr>
          <p:spPr>
            <a:xfrm>
              <a:off x="5818934" y="2530951"/>
              <a:ext cx="207529" cy="19530"/>
            </a:xfrm>
            <a:custGeom>
              <a:avLst/>
              <a:gdLst/>
              <a:ahLst/>
              <a:cxnLst/>
              <a:rect l="l" t="t" r="r" b="b"/>
              <a:pathLst>
                <a:path w="7927" h="746" extrusionOk="0">
                  <a:moveTo>
                    <a:pt x="0" y="1"/>
                  </a:moveTo>
                  <a:lnTo>
                    <a:pt x="0" y="745"/>
                  </a:lnTo>
                  <a:lnTo>
                    <a:pt x="7927" y="745"/>
                  </a:lnTo>
                  <a:lnTo>
                    <a:pt x="7927"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45"/>
            <p:cNvSpPr/>
            <p:nvPr/>
          </p:nvSpPr>
          <p:spPr>
            <a:xfrm>
              <a:off x="5993110" y="2530951"/>
              <a:ext cx="33484" cy="19530"/>
            </a:xfrm>
            <a:custGeom>
              <a:avLst/>
              <a:gdLst/>
              <a:ahLst/>
              <a:cxnLst/>
              <a:rect l="l" t="t" r="r" b="b"/>
              <a:pathLst>
                <a:path w="1279" h="746" extrusionOk="0">
                  <a:moveTo>
                    <a:pt x="1" y="1"/>
                  </a:moveTo>
                  <a:lnTo>
                    <a:pt x="1" y="745"/>
                  </a:lnTo>
                  <a:lnTo>
                    <a:pt x="1279" y="745"/>
                  </a:lnTo>
                  <a:lnTo>
                    <a:pt x="127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45"/>
            <p:cNvSpPr/>
            <p:nvPr/>
          </p:nvSpPr>
          <p:spPr>
            <a:xfrm>
              <a:off x="5743955" y="2586531"/>
              <a:ext cx="88698" cy="19399"/>
            </a:xfrm>
            <a:custGeom>
              <a:avLst/>
              <a:gdLst/>
              <a:ahLst/>
              <a:cxnLst/>
              <a:rect l="l" t="t" r="r" b="b"/>
              <a:pathLst>
                <a:path w="3388" h="741" extrusionOk="0">
                  <a:moveTo>
                    <a:pt x="1" y="1"/>
                  </a:moveTo>
                  <a:lnTo>
                    <a:pt x="1" y="741"/>
                  </a:lnTo>
                  <a:lnTo>
                    <a:pt x="3388" y="741"/>
                  </a:lnTo>
                  <a:lnTo>
                    <a:pt x="338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45"/>
            <p:cNvSpPr/>
            <p:nvPr/>
          </p:nvSpPr>
          <p:spPr>
            <a:xfrm>
              <a:off x="5815531" y="2586531"/>
              <a:ext cx="17122" cy="19399"/>
            </a:xfrm>
            <a:custGeom>
              <a:avLst/>
              <a:gdLst/>
              <a:ahLst/>
              <a:cxnLst/>
              <a:rect l="l" t="t" r="r" b="b"/>
              <a:pathLst>
                <a:path w="654" h="741" extrusionOk="0">
                  <a:moveTo>
                    <a:pt x="0" y="1"/>
                  </a:moveTo>
                  <a:lnTo>
                    <a:pt x="0" y="741"/>
                  </a:lnTo>
                  <a:lnTo>
                    <a:pt x="654" y="741"/>
                  </a:lnTo>
                  <a:lnTo>
                    <a:pt x="65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45"/>
            <p:cNvSpPr/>
            <p:nvPr/>
          </p:nvSpPr>
          <p:spPr>
            <a:xfrm>
              <a:off x="5815531" y="2586531"/>
              <a:ext cx="17122" cy="19399"/>
            </a:xfrm>
            <a:custGeom>
              <a:avLst/>
              <a:gdLst/>
              <a:ahLst/>
              <a:cxnLst/>
              <a:rect l="l" t="t" r="r" b="b"/>
              <a:pathLst>
                <a:path w="654" h="741" extrusionOk="0">
                  <a:moveTo>
                    <a:pt x="0" y="1"/>
                  </a:moveTo>
                  <a:lnTo>
                    <a:pt x="0" y="741"/>
                  </a:lnTo>
                  <a:lnTo>
                    <a:pt x="654" y="741"/>
                  </a:lnTo>
                  <a:lnTo>
                    <a:pt x="65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45"/>
            <p:cNvSpPr/>
            <p:nvPr/>
          </p:nvSpPr>
          <p:spPr>
            <a:xfrm>
              <a:off x="5874514" y="2706147"/>
              <a:ext cx="96499" cy="90845"/>
            </a:xfrm>
            <a:custGeom>
              <a:avLst/>
              <a:gdLst/>
              <a:ahLst/>
              <a:cxnLst/>
              <a:rect l="l" t="t" r="r" b="b"/>
              <a:pathLst>
                <a:path w="3686" h="3470" extrusionOk="0">
                  <a:moveTo>
                    <a:pt x="0" y="1"/>
                  </a:moveTo>
                  <a:lnTo>
                    <a:pt x="0" y="3469"/>
                  </a:lnTo>
                  <a:lnTo>
                    <a:pt x="3685" y="3469"/>
                  </a:lnTo>
                  <a:lnTo>
                    <a:pt x="368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45"/>
            <p:cNvSpPr/>
            <p:nvPr/>
          </p:nvSpPr>
          <p:spPr>
            <a:xfrm>
              <a:off x="5910486" y="2706147"/>
              <a:ext cx="24662" cy="90845"/>
            </a:xfrm>
            <a:custGeom>
              <a:avLst/>
              <a:gdLst/>
              <a:ahLst/>
              <a:cxnLst/>
              <a:rect l="l" t="t" r="r" b="b"/>
              <a:pathLst>
                <a:path w="942" h="3470" extrusionOk="0">
                  <a:moveTo>
                    <a:pt x="0" y="1"/>
                  </a:moveTo>
                  <a:lnTo>
                    <a:pt x="0" y="3469"/>
                  </a:lnTo>
                  <a:lnTo>
                    <a:pt x="942" y="3469"/>
                  </a:lnTo>
                  <a:lnTo>
                    <a:pt x="94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45"/>
            <p:cNvSpPr/>
            <p:nvPr/>
          </p:nvSpPr>
          <p:spPr>
            <a:xfrm>
              <a:off x="5751756" y="2605904"/>
              <a:ext cx="80896" cy="191088"/>
            </a:xfrm>
            <a:custGeom>
              <a:avLst/>
              <a:gdLst/>
              <a:ahLst/>
              <a:cxnLst/>
              <a:rect l="l" t="t" r="r" b="b"/>
              <a:pathLst>
                <a:path w="3090" h="7299" extrusionOk="0">
                  <a:moveTo>
                    <a:pt x="1" y="1"/>
                  </a:moveTo>
                  <a:lnTo>
                    <a:pt x="1" y="7298"/>
                  </a:lnTo>
                  <a:lnTo>
                    <a:pt x="3090" y="7298"/>
                  </a:lnTo>
                  <a:lnTo>
                    <a:pt x="309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3" name="Google Shape;1873;p45"/>
            <p:cNvSpPr/>
            <p:nvPr/>
          </p:nvSpPr>
          <p:spPr>
            <a:xfrm>
              <a:off x="5815531" y="2605904"/>
              <a:ext cx="17122" cy="191088"/>
            </a:xfrm>
            <a:custGeom>
              <a:avLst/>
              <a:gdLst/>
              <a:ahLst/>
              <a:cxnLst/>
              <a:rect l="l" t="t" r="r" b="b"/>
              <a:pathLst>
                <a:path w="654" h="7299" extrusionOk="0">
                  <a:moveTo>
                    <a:pt x="0" y="1"/>
                  </a:moveTo>
                  <a:lnTo>
                    <a:pt x="0" y="7298"/>
                  </a:lnTo>
                  <a:lnTo>
                    <a:pt x="654" y="7298"/>
                  </a:lnTo>
                  <a:lnTo>
                    <a:pt x="65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4" name="Google Shape;1874;p45"/>
            <p:cNvSpPr/>
            <p:nvPr/>
          </p:nvSpPr>
          <p:spPr>
            <a:xfrm>
              <a:off x="5815531" y="2605904"/>
              <a:ext cx="17122" cy="191088"/>
            </a:xfrm>
            <a:custGeom>
              <a:avLst/>
              <a:gdLst/>
              <a:ahLst/>
              <a:cxnLst/>
              <a:rect l="l" t="t" r="r" b="b"/>
              <a:pathLst>
                <a:path w="654" h="7299" extrusionOk="0">
                  <a:moveTo>
                    <a:pt x="0" y="1"/>
                  </a:moveTo>
                  <a:lnTo>
                    <a:pt x="0" y="7298"/>
                  </a:lnTo>
                  <a:lnTo>
                    <a:pt x="654" y="7298"/>
                  </a:lnTo>
                  <a:lnTo>
                    <a:pt x="65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45"/>
            <p:cNvSpPr/>
            <p:nvPr/>
          </p:nvSpPr>
          <p:spPr>
            <a:xfrm>
              <a:off x="6012849" y="2605904"/>
              <a:ext cx="81027" cy="190957"/>
            </a:xfrm>
            <a:custGeom>
              <a:avLst/>
              <a:gdLst/>
              <a:ahLst/>
              <a:cxnLst/>
              <a:rect l="l" t="t" r="r" b="b"/>
              <a:pathLst>
                <a:path w="3095" h="7294" extrusionOk="0">
                  <a:moveTo>
                    <a:pt x="1" y="1"/>
                  </a:moveTo>
                  <a:lnTo>
                    <a:pt x="1" y="7293"/>
                  </a:lnTo>
                  <a:lnTo>
                    <a:pt x="3095" y="7293"/>
                  </a:lnTo>
                  <a:lnTo>
                    <a:pt x="309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45"/>
            <p:cNvSpPr/>
            <p:nvPr/>
          </p:nvSpPr>
          <p:spPr>
            <a:xfrm>
              <a:off x="6012849" y="2605904"/>
              <a:ext cx="17279" cy="191088"/>
            </a:xfrm>
            <a:custGeom>
              <a:avLst/>
              <a:gdLst/>
              <a:ahLst/>
              <a:cxnLst/>
              <a:rect l="l" t="t" r="r" b="b"/>
              <a:pathLst>
                <a:path w="660" h="7299" extrusionOk="0">
                  <a:moveTo>
                    <a:pt x="1" y="1"/>
                  </a:moveTo>
                  <a:lnTo>
                    <a:pt x="1" y="7298"/>
                  </a:lnTo>
                  <a:lnTo>
                    <a:pt x="659" y="7298"/>
                  </a:lnTo>
                  <a:lnTo>
                    <a:pt x="65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7" name="Google Shape;1877;p45"/>
            <p:cNvSpPr/>
            <p:nvPr/>
          </p:nvSpPr>
          <p:spPr>
            <a:xfrm>
              <a:off x="5852497" y="2588809"/>
              <a:ext cx="29217" cy="58015"/>
            </a:xfrm>
            <a:custGeom>
              <a:avLst/>
              <a:gdLst/>
              <a:ahLst/>
              <a:cxnLst/>
              <a:rect l="l" t="t" r="r" b="b"/>
              <a:pathLst>
                <a:path w="1116" h="2216" extrusionOk="0">
                  <a:moveTo>
                    <a:pt x="1" y="0"/>
                  </a:moveTo>
                  <a:lnTo>
                    <a:pt x="1" y="2215"/>
                  </a:lnTo>
                  <a:lnTo>
                    <a:pt x="1115" y="2215"/>
                  </a:lnTo>
                  <a:lnTo>
                    <a:pt x="111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p45"/>
            <p:cNvSpPr/>
            <p:nvPr/>
          </p:nvSpPr>
          <p:spPr>
            <a:xfrm>
              <a:off x="5908103" y="2588809"/>
              <a:ext cx="29322" cy="58015"/>
            </a:xfrm>
            <a:custGeom>
              <a:avLst/>
              <a:gdLst/>
              <a:ahLst/>
              <a:cxnLst/>
              <a:rect l="l" t="t" r="r" b="b"/>
              <a:pathLst>
                <a:path w="1120" h="2216" extrusionOk="0">
                  <a:moveTo>
                    <a:pt x="0" y="0"/>
                  </a:moveTo>
                  <a:lnTo>
                    <a:pt x="0" y="2215"/>
                  </a:lnTo>
                  <a:lnTo>
                    <a:pt x="1119" y="2215"/>
                  </a:lnTo>
                  <a:lnTo>
                    <a:pt x="111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45"/>
            <p:cNvSpPr/>
            <p:nvPr/>
          </p:nvSpPr>
          <p:spPr>
            <a:xfrm>
              <a:off x="5963814" y="2588809"/>
              <a:ext cx="29322" cy="58015"/>
            </a:xfrm>
            <a:custGeom>
              <a:avLst/>
              <a:gdLst/>
              <a:ahLst/>
              <a:cxnLst/>
              <a:rect l="l" t="t" r="r" b="b"/>
              <a:pathLst>
                <a:path w="1120" h="2216" extrusionOk="0">
                  <a:moveTo>
                    <a:pt x="0" y="0"/>
                  </a:moveTo>
                  <a:lnTo>
                    <a:pt x="0" y="2215"/>
                  </a:lnTo>
                  <a:lnTo>
                    <a:pt x="1120" y="2215"/>
                  </a:lnTo>
                  <a:lnTo>
                    <a:pt x="112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45"/>
            <p:cNvSpPr/>
            <p:nvPr/>
          </p:nvSpPr>
          <p:spPr>
            <a:xfrm>
              <a:off x="5777544" y="2672454"/>
              <a:ext cx="29322" cy="57989"/>
            </a:xfrm>
            <a:custGeom>
              <a:avLst/>
              <a:gdLst/>
              <a:ahLst/>
              <a:cxnLst/>
              <a:rect l="l" t="t" r="r" b="b"/>
              <a:pathLst>
                <a:path w="1120" h="2215" extrusionOk="0">
                  <a:moveTo>
                    <a:pt x="0" y="0"/>
                  </a:moveTo>
                  <a:lnTo>
                    <a:pt x="0" y="2215"/>
                  </a:lnTo>
                  <a:lnTo>
                    <a:pt x="1120" y="2215"/>
                  </a:lnTo>
                  <a:lnTo>
                    <a:pt x="112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1" name="Google Shape;1881;p45"/>
            <p:cNvSpPr/>
            <p:nvPr/>
          </p:nvSpPr>
          <p:spPr>
            <a:xfrm>
              <a:off x="6038637" y="2672454"/>
              <a:ext cx="29348" cy="57989"/>
            </a:xfrm>
            <a:custGeom>
              <a:avLst/>
              <a:gdLst/>
              <a:ahLst/>
              <a:cxnLst/>
              <a:rect l="l" t="t" r="r" b="b"/>
              <a:pathLst>
                <a:path w="1121" h="2215" extrusionOk="0">
                  <a:moveTo>
                    <a:pt x="1" y="0"/>
                  </a:moveTo>
                  <a:lnTo>
                    <a:pt x="1" y="2215"/>
                  </a:lnTo>
                  <a:lnTo>
                    <a:pt x="1120" y="2215"/>
                  </a:lnTo>
                  <a:lnTo>
                    <a:pt x="112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p45"/>
            <p:cNvSpPr/>
            <p:nvPr/>
          </p:nvSpPr>
          <p:spPr>
            <a:xfrm>
              <a:off x="6012849" y="2586531"/>
              <a:ext cx="88829" cy="19399"/>
            </a:xfrm>
            <a:custGeom>
              <a:avLst/>
              <a:gdLst/>
              <a:ahLst/>
              <a:cxnLst/>
              <a:rect l="l" t="t" r="r" b="b"/>
              <a:pathLst>
                <a:path w="3393" h="741" extrusionOk="0">
                  <a:moveTo>
                    <a:pt x="1" y="1"/>
                  </a:moveTo>
                  <a:lnTo>
                    <a:pt x="1" y="741"/>
                  </a:lnTo>
                  <a:lnTo>
                    <a:pt x="3393" y="741"/>
                  </a:lnTo>
                  <a:lnTo>
                    <a:pt x="3393"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45"/>
            <p:cNvSpPr/>
            <p:nvPr/>
          </p:nvSpPr>
          <p:spPr>
            <a:xfrm>
              <a:off x="6012849" y="2586531"/>
              <a:ext cx="17279" cy="19399"/>
            </a:xfrm>
            <a:custGeom>
              <a:avLst/>
              <a:gdLst/>
              <a:ahLst/>
              <a:cxnLst/>
              <a:rect l="l" t="t" r="r" b="b"/>
              <a:pathLst>
                <a:path w="660" h="741" extrusionOk="0">
                  <a:moveTo>
                    <a:pt x="1" y="1"/>
                  </a:moveTo>
                  <a:lnTo>
                    <a:pt x="1" y="741"/>
                  </a:lnTo>
                  <a:lnTo>
                    <a:pt x="659" y="741"/>
                  </a:lnTo>
                  <a:lnTo>
                    <a:pt x="65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p45"/>
            <p:cNvSpPr/>
            <p:nvPr/>
          </p:nvSpPr>
          <p:spPr>
            <a:xfrm>
              <a:off x="5872629" y="2459506"/>
              <a:ext cx="100505" cy="71471"/>
            </a:xfrm>
            <a:custGeom>
              <a:avLst/>
              <a:gdLst/>
              <a:ahLst/>
              <a:cxnLst/>
              <a:rect l="l" t="t" r="r" b="b"/>
              <a:pathLst>
                <a:path w="3839" h="2730" extrusionOk="0">
                  <a:moveTo>
                    <a:pt x="0" y="1"/>
                  </a:moveTo>
                  <a:lnTo>
                    <a:pt x="0" y="2730"/>
                  </a:lnTo>
                  <a:lnTo>
                    <a:pt x="3839" y="2730"/>
                  </a:lnTo>
                  <a:lnTo>
                    <a:pt x="383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p45"/>
            <p:cNvSpPr/>
            <p:nvPr/>
          </p:nvSpPr>
          <p:spPr>
            <a:xfrm>
              <a:off x="5955253" y="2459636"/>
              <a:ext cx="17750" cy="71471"/>
            </a:xfrm>
            <a:custGeom>
              <a:avLst/>
              <a:gdLst/>
              <a:ahLst/>
              <a:cxnLst/>
              <a:rect l="l" t="t" r="r" b="b"/>
              <a:pathLst>
                <a:path w="678" h="2730" extrusionOk="0">
                  <a:moveTo>
                    <a:pt x="1" y="1"/>
                  </a:moveTo>
                  <a:lnTo>
                    <a:pt x="1" y="2729"/>
                  </a:lnTo>
                  <a:lnTo>
                    <a:pt x="678" y="2729"/>
                  </a:lnTo>
                  <a:lnTo>
                    <a:pt x="67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45"/>
            <p:cNvSpPr/>
            <p:nvPr/>
          </p:nvSpPr>
          <p:spPr>
            <a:xfrm>
              <a:off x="5899150" y="2473381"/>
              <a:ext cx="47333" cy="43721"/>
            </a:xfrm>
            <a:custGeom>
              <a:avLst/>
              <a:gdLst/>
              <a:ahLst/>
              <a:cxnLst/>
              <a:rect l="l" t="t" r="r" b="b"/>
              <a:pathLst>
                <a:path w="1808" h="1670" extrusionOk="0">
                  <a:moveTo>
                    <a:pt x="907" y="1"/>
                  </a:moveTo>
                  <a:cubicBezTo>
                    <a:pt x="804" y="1"/>
                    <a:pt x="702" y="69"/>
                    <a:pt x="702" y="206"/>
                  </a:cubicBezTo>
                  <a:lnTo>
                    <a:pt x="702" y="633"/>
                  </a:lnTo>
                  <a:lnTo>
                    <a:pt x="275" y="633"/>
                  </a:lnTo>
                  <a:cubicBezTo>
                    <a:pt x="1" y="633"/>
                    <a:pt x="1" y="1042"/>
                    <a:pt x="275" y="1042"/>
                  </a:cubicBezTo>
                  <a:lnTo>
                    <a:pt x="702" y="1042"/>
                  </a:lnTo>
                  <a:lnTo>
                    <a:pt x="702" y="1465"/>
                  </a:lnTo>
                  <a:cubicBezTo>
                    <a:pt x="702" y="1601"/>
                    <a:pt x="804" y="1670"/>
                    <a:pt x="907" y="1670"/>
                  </a:cubicBezTo>
                  <a:cubicBezTo>
                    <a:pt x="1009" y="1670"/>
                    <a:pt x="1111" y="1601"/>
                    <a:pt x="1111" y="1465"/>
                  </a:cubicBezTo>
                  <a:lnTo>
                    <a:pt x="1111" y="1042"/>
                  </a:lnTo>
                  <a:lnTo>
                    <a:pt x="1538" y="1042"/>
                  </a:lnTo>
                  <a:cubicBezTo>
                    <a:pt x="1807" y="1042"/>
                    <a:pt x="1807" y="629"/>
                    <a:pt x="1538" y="629"/>
                  </a:cubicBezTo>
                  <a:lnTo>
                    <a:pt x="1111" y="629"/>
                  </a:lnTo>
                  <a:lnTo>
                    <a:pt x="1111" y="206"/>
                  </a:lnTo>
                  <a:cubicBezTo>
                    <a:pt x="1111" y="69"/>
                    <a:pt x="1009" y="1"/>
                    <a:pt x="90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7" name="Google Shape;1887;p45"/>
            <p:cNvSpPr/>
            <p:nvPr/>
          </p:nvSpPr>
          <p:spPr>
            <a:xfrm>
              <a:off x="5847104" y="2583520"/>
              <a:ext cx="40003" cy="68827"/>
            </a:xfrm>
            <a:custGeom>
              <a:avLst/>
              <a:gdLst/>
              <a:ahLst/>
              <a:cxnLst/>
              <a:rect l="l" t="t" r="r" b="b"/>
              <a:pathLst>
                <a:path w="1528" h="2629" extrusionOk="0">
                  <a:moveTo>
                    <a:pt x="1119" y="409"/>
                  </a:moveTo>
                  <a:lnTo>
                    <a:pt x="1119" y="2211"/>
                  </a:lnTo>
                  <a:lnTo>
                    <a:pt x="413" y="2211"/>
                  </a:lnTo>
                  <a:lnTo>
                    <a:pt x="413" y="409"/>
                  </a:lnTo>
                  <a:close/>
                  <a:moveTo>
                    <a:pt x="207" y="1"/>
                  </a:moveTo>
                  <a:cubicBezTo>
                    <a:pt x="91" y="1"/>
                    <a:pt x="0" y="92"/>
                    <a:pt x="0" y="207"/>
                  </a:cubicBezTo>
                  <a:lnTo>
                    <a:pt x="0" y="2422"/>
                  </a:lnTo>
                  <a:cubicBezTo>
                    <a:pt x="0" y="2537"/>
                    <a:pt x="91" y="2628"/>
                    <a:pt x="207" y="2628"/>
                  </a:cubicBezTo>
                  <a:lnTo>
                    <a:pt x="1321" y="2628"/>
                  </a:lnTo>
                  <a:cubicBezTo>
                    <a:pt x="1437" y="2628"/>
                    <a:pt x="1528" y="2537"/>
                    <a:pt x="1528" y="2422"/>
                  </a:cubicBezTo>
                  <a:lnTo>
                    <a:pt x="1528" y="207"/>
                  </a:lnTo>
                  <a:cubicBezTo>
                    <a:pt x="1528" y="92"/>
                    <a:pt x="1437" y="1"/>
                    <a:pt x="132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45"/>
            <p:cNvSpPr/>
            <p:nvPr/>
          </p:nvSpPr>
          <p:spPr>
            <a:xfrm>
              <a:off x="5902684" y="2583520"/>
              <a:ext cx="40029" cy="68827"/>
            </a:xfrm>
            <a:custGeom>
              <a:avLst/>
              <a:gdLst/>
              <a:ahLst/>
              <a:cxnLst/>
              <a:rect l="l" t="t" r="r" b="b"/>
              <a:pathLst>
                <a:path w="1529" h="2629" extrusionOk="0">
                  <a:moveTo>
                    <a:pt x="1120" y="409"/>
                  </a:moveTo>
                  <a:lnTo>
                    <a:pt x="1120" y="2211"/>
                  </a:lnTo>
                  <a:lnTo>
                    <a:pt x="414" y="2211"/>
                  </a:lnTo>
                  <a:lnTo>
                    <a:pt x="414" y="409"/>
                  </a:lnTo>
                  <a:close/>
                  <a:moveTo>
                    <a:pt x="207" y="1"/>
                  </a:moveTo>
                  <a:cubicBezTo>
                    <a:pt x="97" y="1"/>
                    <a:pt x="1" y="92"/>
                    <a:pt x="5" y="207"/>
                  </a:cubicBezTo>
                  <a:lnTo>
                    <a:pt x="5" y="2422"/>
                  </a:lnTo>
                  <a:cubicBezTo>
                    <a:pt x="1" y="2537"/>
                    <a:pt x="97" y="2628"/>
                    <a:pt x="207" y="2628"/>
                  </a:cubicBezTo>
                  <a:lnTo>
                    <a:pt x="1326" y="2628"/>
                  </a:lnTo>
                  <a:cubicBezTo>
                    <a:pt x="1437" y="2628"/>
                    <a:pt x="1528" y="2537"/>
                    <a:pt x="1528" y="2422"/>
                  </a:cubicBezTo>
                  <a:lnTo>
                    <a:pt x="1528" y="207"/>
                  </a:lnTo>
                  <a:cubicBezTo>
                    <a:pt x="1528" y="92"/>
                    <a:pt x="1437" y="1"/>
                    <a:pt x="132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45"/>
            <p:cNvSpPr/>
            <p:nvPr/>
          </p:nvSpPr>
          <p:spPr>
            <a:xfrm>
              <a:off x="5772124" y="2667165"/>
              <a:ext cx="40029" cy="68696"/>
            </a:xfrm>
            <a:custGeom>
              <a:avLst/>
              <a:gdLst/>
              <a:ahLst/>
              <a:cxnLst/>
              <a:rect l="l" t="t" r="r" b="b"/>
              <a:pathLst>
                <a:path w="1529" h="2624" extrusionOk="0">
                  <a:moveTo>
                    <a:pt x="1120" y="409"/>
                  </a:moveTo>
                  <a:lnTo>
                    <a:pt x="1120" y="2210"/>
                  </a:lnTo>
                  <a:lnTo>
                    <a:pt x="414" y="2210"/>
                  </a:lnTo>
                  <a:lnTo>
                    <a:pt x="414" y="409"/>
                  </a:lnTo>
                  <a:close/>
                  <a:moveTo>
                    <a:pt x="207" y="0"/>
                  </a:moveTo>
                  <a:cubicBezTo>
                    <a:pt x="92" y="0"/>
                    <a:pt x="1" y="92"/>
                    <a:pt x="1" y="202"/>
                  </a:cubicBezTo>
                  <a:lnTo>
                    <a:pt x="1" y="2422"/>
                  </a:lnTo>
                  <a:cubicBezTo>
                    <a:pt x="1" y="2532"/>
                    <a:pt x="92" y="2623"/>
                    <a:pt x="207" y="2623"/>
                  </a:cubicBezTo>
                  <a:lnTo>
                    <a:pt x="1327" y="2623"/>
                  </a:lnTo>
                  <a:cubicBezTo>
                    <a:pt x="1437" y="2623"/>
                    <a:pt x="1529" y="2532"/>
                    <a:pt x="1529" y="2422"/>
                  </a:cubicBezTo>
                  <a:lnTo>
                    <a:pt x="1529" y="202"/>
                  </a:lnTo>
                  <a:cubicBezTo>
                    <a:pt x="1529" y="92"/>
                    <a:pt x="1437" y="0"/>
                    <a:pt x="132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p45"/>
            <p:cNvSpPr/>
            <p:nvPr/>
          </p:nvSpPr>
          <p:spPr>
            <a:xfrm>
              <a:off x="6033348" y="2667165"/>
              <a:ext cx="40029" cy="68696"/>
            </a:xfrm>
            <a:custGeom>
              <a:avLst/>
              <a:gdLst/>
              <a:ahLst/>
              <a:cxnLst/>
              <a:rect l="l" t="t" r="r" b="b"/>
              <a:pathLst>
                <a:path w="1529" h="2624" extrusionOk="0">
                  <a:moveTo>
                    <a:pt x="1120" y="409"/>
                  </a:moveTo>
                  <a:lnTo>
                    <a:pt x="1120" y="2210"/>
                  </a:lnTo>
                  <a:lnTo>
                    <a:pt x="414" y="2210"/>
                  </a:lnTo>
                  <a:lnTo>
                    <a:pt x="414" y="409"/>
                  </a:lnTo>
                  <a:close/>
                  <a:moveTo>
                    <a:pt x="207" y="0"/>
                  </a:moveTo>
                  <a:cubicBezTo>
                    <a:pt x="92" y="0"/>
                    <a:pt x="1" y="92"/>
                    <a:pt x="1" y="202"/>
                  </a:cubicBezTo>
                  <a:lnTo>
                    <a:pt x="1" y="2422"/>
                  </a:lnTo>
                  <a:cubicBezTo>
                    <a:pt x="1" y="2529"/>
                    <a:pt x="88" y="2624"/>
                    <a:pt x="199" y="2624"/>
                  </a:cubicBezTo>
                  <a:cubicBezTo>
                    <a:pt x="202" y="2624"/>
                    <a:pt x="205" y="2623"/>
                    <a:pt x="207" y="2623"/>
                  </a:cubicBezTo>
                  <a:lnTo>
                    <a:pt x="1327" y="2623"/>
                  </a:lnTo>
                  <a:cubicBezTo>
                    <a:pt x="1437" y="2623"/>
                    <a:pt x="1529" y="2532"/>
                    <a:pt x="1529" y="2422"/>
                  </a:cubicBezTo>
                  <a:lnTo>
                    <a:pt x="1529" y="202"/>
                  </a:lnTo>
                  <a:cubicBezTo>
                    <a:pt x="1529" y="92"/>
                    <a:pt x="1437" y="0"/>
                    <a:pt x="132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p45"/>
            <p:cNvSpPr/>
            <p:nvPr/>
          </p:nvSpPr>
          <p:spPr>
            <a:xfrm>
              <a:off x="5958395" y="2583520"/>
              <a:ext cx="40029" cy="68827"/>
            </a:xfrm>
            <a:custGeom>
              <a:avLst/>
              <a:gdLst/>
              <a:ahLst/>
              <a:cxnLst/>
              <a:rect l="l" t="t" r="r" b="b"/>
              <a:pathLst>
                <a:path w="1529" h="2629" extrusionOk="0">
                  <a:moveTo>
                    <a:pt x="1120" y="409"/>
                  </a:moveTo>
                  <a:lnTo>
                    <a:pt x="1120" y="2211"/>
                  </a:lnTo>
                  <a:lnTo>
                    <a:pt x="414" y="2211"/>
                  </a:lnTo>
                  <a:lnTo>
                    <a:pt x="414" y="409"/>
                  </a:lnTo>
                  <a:close/>
                  <a:moveTo>
                    <a:pt x="207" y="1"/>
                  </a:moveTo>
                  <a:cubicBezTo>
                    <a:pt x="97" y="1"/>
                    <a:pt x="1" y="92"/>
                    <a:pt x="6" y="207"/>
                  </a:cubicBezTo>
                  <a:lnTo>
                    <a:pt x="6" y="2422"/>
                  </a:lnTo>
                  <a:cubicBezTo>
                    <a:pt x="1" y="2537"/>
                    <a:pt x="92" y="2628"/>
                    <a:pt x="207" y="2628"/>
                  </a:cubicBezTo>
                  <a:lnTo>
                    <a:pt x="1327" y="2628"/>
                  </a:lnTo>
                  <a:cubicBezTo>
                    <a:pt x="1437" y="2628"/>
                    <a:pt x="1528" y="2537"/>
                    <a:pt x="1528" y="2422"/>
                  </a:cubicBezTo>
                  <a:lnTo>
                    <a:pt x="1528" y="207"/>
                  </a:lnTo>
                  <a:cubicBezTo>
                    <a:pt x="1528" y="92"/>
                    <a:pt x="1437" y="1"/>
                    <a:pt x="132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45"/>
            <p:cNvSpPr/>
            <p:nvPr/>
          </p:nvSpPr>
          <p:spPr>
            <a:xfrm>
              <a:off x="5899045" y="2473512"/>
              <a:ext cx="47307" cy="43721"/>
            </a:xfrm>
            <a:custGeom>
              <a:avLst/>
              <a:gdLst/>
              <a:ahLst/>
              <a:cxnLst/>
              <a:rect l="l" t="t" r="r" b="b"/>
              <a:pathLst>
                <a:path w="1807" h="1670" extrusionOk="0">
                  <a:moveTo>
                    <a:pt x="906" y="0"/>
                  </a:moveTo>
                  <a:cubicBezTo>
                    <a:pt x="804" y="0"/>
                    <a:pt x="702" y="69"/>
                    <a:pt x="702" y="206"/>
                  </a:cubicBezTo>
                  <a:lnTo>
                    <a:pt x="702" y="628"/>
                  </a:lnTo>
                  <a:lnTo>
                    <a:pt x="274" y="628"/>
                  </a:lnTo>
                  <a:cubicBezTo>
                    <a:pt x="0" y="628"/>
                    <a:pt x="0" y="1037"/>
                    <a:pt x="274" y="1037"/>
                  </a:cubicBezTo>
                  <a:lnTo>
                    <a:pt x="702" y="1037"/>
                  </a:lnTo>
                  <a:lnTo>
                    <a:pt x="702" y="1464"/>
                  </a:lnTo>
                  <a:cubicBezTo>
                    <a:pt x="702" y="1601"/>
                    <a:pt x="804" y="1670"/>
                    <a:pt x="906" y="1670"/>
                  </a:cubicBezTo>
                  <a:cubicBezTo>
                    <a:pt x="1008" y="1670"/>
                    <a:pt x="1110" y="1601"/>
                    <a:pt x="1110" y="1464"/>
                  </a:cubicBezTo>
                  <a:lnTo>
                    <a:pt x="1110" y="1037"/>
                  </a:lnTo>
                  <a:lnTo>
                    <a:pt x="1537" y="1037"/>
                  </a:lnTo>
                  <a:cubicBezTo>
                    <a:pt x="1807" y="1037"/>
                    <a:pt x="1807" y="628"/>
                    <a:pt x="1537" y="628"/>
                  </a:cubicBezTo>
                  <a:lnTo>
                    <a:pt x="1110" y="628"/>
                  </a:lnTo>
                  <a:lnTo>
                    <a:pt x="1110" y="206"/>
                  </a:lnTo>
                  <a:cubicBezTo>
                    <a:pt x="1110" y="69"/>
                    <a:pt x="1008" y="0"/>
                    <a:pt x="90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45"/>
            <p:cNvSpPr/>
            <p:nvPr/>
          </p:nvSpPr>
          <p:spPr>
            <a:xfrm>
              <a:off x="5738562" y="2454348"/>
              <a:ext cx="368536" cy="368300"/>
            </a:xfrm>
            <a:custGeom>
              <a:avLst/>
              <a:gdLst/>
              <a:ahLst/>
              <a:cxnLst/>
              <a:rect l="l" t="t" r="r" b="b"/>
              <a:pathLst>
                <a:path w="14077" h="14068" extrusionOk="0">
                  <a:moveTo>
                    <a:pt x="8748" y="409"/>
                  </a:moveTo>
                  <a:lnTo>
                    <a:pt x="8748" y="2725"/>
                  </a:lnTo>
                  <a:lnTo>
                    <a:pt x="7648" y="2725"/>
                  </a:lnTo>
                  <a:cubicBezTo>
                    <a:pt x="7374" y="2725"/>
                    <a:pt x="7374" y="3133"/>
                    <a:pt x="7648" y="3133"/>
                  </a:cubicBezTo>
                  <a:lnTo>
                    <a:pt x="10790" y="3133"/>
                  </a:lnTo>
                  <a:lnTo>
                    <a:pt x="10790" y="3465"/>
                  </a:lnTo>
                  <a:lnTo>
                    <a:pt x="3277" y="3465"/>
                  </a:lnTo>
                  <a:lnTo>
                    <a:pt x="3277" y="3133"/>
                  </a:lnTo>
                  <a:lnTo>
                    <a:pt x="6481" y="3133"/>
                  </a:lnTo>
                  <a:cubicBezTo>
                    <a:pt x="6755" y="3133"/>
                    <a:pt x="6755" y="2725"/>
                    <a:pt x="6481" y="2725"/>
                  </a:cubicBezTo>
                  <a:lnTo>
                    <a:pt x="5323" y="2725"/>
                  </a:lnTo>
                  <a:lnTo>
                    <a:pt x="5323" y="409"/>
                  </a:lnTo>
                  <a:close/>
                  <a:moveTo>
                    <a:pt x="3387" y="5257"/>
                  </a:moveTo>
                  <a:lnTo>
                    <a:pt x="3387" y="5588"/>
                  </a:lnTo>
                  <a:lnTo>
                    <a:pt x="409" y="5588"/>
                  </a:lnTo>
                  <a:lnTo>
                    <a:pt x="409" y="5257"/>
                  </a:lnTo>
                  <a:close/>
                  <a:moveTo>
                    <a:pt x="8676" y="9820"/>
                  </a:moveTo>
                  <a:lnTo>
                    <a:pt x="8676" y="12876"/>
                  </a:lnTo>
                  <a:lnTo>
                    <a:pt x="7245" y="12876"/>
                  </a:lnTo>
                  <a:lnTo>
                    <a:pt x="7245" y="9820"/>
                  </a:lnTo>
                  <a:close/>
                  <a:moveTo>
                    <a:pt x="10271" y="3873"/>
                  </a:moveTo>
                  <a:lnTo>
                    <a:pt x="10271" y="12876"/>
                  </a:lnTo>
                  <a:lnTo>
                    <a:pt x="9085" y="12876"/>
                  </a:lnTo>
                  <a:lnTo>
                    <a:pt x="9085" y="9614"/>
                  </a:lnTo>
                  <a:cubicBezTo>
                    <a:pt x="9085" y="9498"/>
                    <a:pt x="8993" y="9407"/>
                    <a:pt x="8878" y="9407"/>
                  </a:cubicBezTo>
                  <a:lnTo>
                    <a:pt x="5193" y="9407"/>
                  </a:lnTo>
                  <a:cubicBezTo>
                    <a:pt x="5083" y="9407"/>
                    <a:pt x="4987" y="9498"/>
                    <a:pt x="4992" y="9614"/>
                  </a:cubicBezTo>
                  <a:lnTo>
                    <a:pt x="4992" y="12876"/>
                  </a:lnTo>
                  <a:lnTo>
                    <a:pt x="3800" y="12876"/>
                  </a:lnTo>
                  <a:lnTo>
                    <a:pt x="3800" y="3873"/>
                  </a:lnTo>
                  <a:close/>
                  <a:moveTo>
                    <a:pt x="13365" y="5996"/>
                  </a:moveTo>
                  <a:lnTo>
                    <a:pt x="13365" y="12876"/>
                  </a:lnTo>
                  <a:lnTo>
                    <a:pt x="10684" y="12876"/>
                  </a:lnTo>
                  <a:lnTo>
                    <a:pt x="10684" y="5996"/>
                  </a:lnTo>
                  <a:close/>
                  <a:moveTo>
                    <a:pt x="6832" y="9825"/>
                  </a:moveTo>
                  <a:lnTo>
                    <a:pt x="6832" y="12881"/>
                  </a:lnTo>
                  <a:lnTo>
                    <a:pt x="5405" y="12881"/>
                  </a:lnTo>
                  <a:lnTo>
                    <a:pt x="5405" y="9825"/>
                  </a:lnTo>
                  <a:close/>
                  <a:moveTo>
                    <a:pt x="13663" y="13289"/>
                  </a:moveTo>
                  <a:lnTo>
                    <a:pt x="13663" y="13659"/>
                  </a:lnTo>
                  <a:lnTo>
                    <a:pt x="409" y="13659"/>
                  </a:lnTo>
                  <a:lnTo>
                    <a:pt x="409" y="13289"/>
                  </a:lnTo>
                  <a:close/>
                  <a:moveTo>
                    <a:pt x="5117" y="1"/>
                  </a:moveTo>
                  <a:cubicBezTo>
                    <a:pt x="5006" y="1"/>
                    <a:pt x="4915" y="92"/>
                    <a:pt x="4915" y="208"/>
                  </a:cubicBezTo>
                  <a:lnTo>
                    <a:pt x="4915" y="2725"/>
                  </a:lnTo>
                  <a:lnTo>
                    <a:pt x="3070" y="2725"/>
                  </a:lnTo>
                  <a:cubicBezTo>
                    <a:pt x="2960" y="2725"/>
                    <a:pt x="2868" y="2816"/>
                    <a:pt x="2868" y="2931"/>
                  </a:cubicBezTo>
                  <a:lnTo>
                    <a:pt x="2868" y="3671"/>
                  </a:lnTo>
                  <a:cubicBezTo>
                    <a:pt x="2868" y="3787"/>
                    <a:pt x="2960" y="3878"/>
                    <a:pt x="3070" y="3878"/>
                  </a:cubicBezTo>
                  <a:lnTo>
                    <a:pt x="3392" y="3878"/>
                  </a:lnTo>
                  <a:lnTo>
                    <a:pt x="3392" y="4843"/>
                  </a:lnTo>
                  <a:lnTo>
                    <a:pt x="207" y="4843"/>
                  </a:lnTo>
                  <a:cubicBezTo>
                    <a:pt x="96" y="4843"/>
                    <a:pt x="0" y="4935"/>
                    <a:pt x="5" y="5050"/>
                  </a:cubicBezTo>
                  <a:lnTo>
                    <a:pt x="5" y="5790"/>
                  </a:lnTo>
                  <a:cubicBezTo>
                    <a:pt x="0" y="5905"/>
                    <a:pt x="96" y="5996"/>
                    <a:pt x="207" y="5996"/>
                  </a:cubicBezTo>
                  <a:lnTo>
                    <a:pt x="298" y="5996"/>
                  </a:lnTo>
                  <a:lnTo>
                    <a:pt x="298" y="7356"/>
                  </a:lnTo>
                  <a:cubicBezTo>
                    <a:pt x="298" y="7490"/>
                    <a:pt x="400" y="7558"/>
                    <a:pt x="502" y="7558"/>
                  </a:cubicBezTo>
                  <a:cubicBezTo>
                    <a:pt x="604" y="7558"/>
                    <a:pt x="706" y="7490"/>
                    <a:pt x="706" y="7356"/>
                  </a:cubicBezTo>
                  <a:lnTo>
                    <a:pt x="706" y="5996"/>
                  </a:lnTo>
                  <a:lnTo>
                    <a:pt x="3387" y="5996"/>
                  </a:lnTo>
                  <a:lnTo>
                    <a:pt x="3387" y="12881"/>
                  </a:lnTo>
                  <a:lnTo>
                    <a:pt x="706" y="12881"/>
                  </a:lnTo>
                  <a:lnTo>
                    <a:pt x="706" y="8374"/>
                  </a:lnTo>
                  <a:cubicBezTo>
                    <a:pt x="706" y="8237"/>
                    <a:pt x="604" y="8169"/>
                    <a:pt x="502" y="8169"/>
                  </a:cubicBezTo>
                  <a:cubicBezTo>
                    <a:pt x="400" y="8169"/>
                    <a:pt x="298" y="8237"/>
                    <a:pt x="298" y="8374"/>
                  </a:cubicBezTo>
                  <a:lnTo>
                    <a:pt x="298" y="12876"/>
                  </a:lnTo>
                  <a:lnTo>
                    <a:pt x="207" y="12876"/>
                  </a:lnTo>
                  <a:cubicBezTo>
                    <a:pt x="96" y="12876"/>
                    <a:pt x="0" y="12967"/>
                    <a:pt x="5" y="13077"/>
                  </a:cubicBezTo>
                  <a:lnTo>
                    <a:pt x="5" y="13861"/>
                  </a:lnTo>
                  <a:cubicBezTo>
                    <a:pt x="0" y="13971"/>
                    <a:pt x="96" y="14067"/>
                    <a:pt x="207" y="14067"/>
                  </a:cubicBezTo>
                  <a:lnTo>
                    <a:pt x="13874" y="14067"/>
                  </a:lnTo>
                  <a:cubicBezTo>
                    <a:pt x="13985" y="14067"/>
                    <a:pt x="14076" y="13971"/>
                    <a:pt x="14076" y="13861"/>
                  </a:cubicBezTo>
                  <a:lnTo>
                    <a:pt x="14076" y="13077"/>
                  </a:lnTo>
                  <a:cubicBezTo>
                    <a:pt x="14076" y="12967"/>
                    <a:pt x="13985" y="12876"/>
                    <a:pt x="13874" y="12876"/>
                  </a:cubicBezTo>
                  <a:lnTo>
                    <a:pt x="13783" y="12876"/>
                  </a:lnTo>
                  <a:lnTo>
                    <a:pt x="13783" y="5992"/>
                  </a:lnTo>
                  <a:lnTo>
                    <a:pt x="13870" y="5996"/>
                  </a:lnTo>
                  <a:cubicBezTo>
                    <a:pt x="13985" y="5996"/>
                    <a:pt x="14076" y="5905"/>
                    <a:pt x="14076" y="5790"/>
                  </a:cubicBezTo>
                  <a:lnTo>
                    <a:pt x="14076" y="5050"/>
                  </a:lnTo>
                  <a:cubicBezTo>
                    <a:pt x="14076" y="4935"/>
                    <a:pt x="13985" y="4843"/>
                    <a:pt x="13870" y="4843"/>
                  </a:cubicBezTo>
                  <a:lnTo>
                    <a:pt x="12620" y="4843"/>
                  </a:lnTo>
                  <a:cubicBezTo>
                    <a:pt x="12347" y="4843"/>
                    <a:pt x="12347" y="5252"/>
                    <a:pt x="12620" y="5252"/>
                  </a:cubicBezTo>
                  <a:lnTo>
                    <a:pt x="13663" y="5252"/>
                  </a:lnTo>
                  <a:lnTo>
                    <a:pt x="13663" y="5583"/>
                  </a:lnTo>
                  <a:lnTo>
                    <a:pt x="10684" y="5583"/>
                  </a:lnTo>
                  <a:lnTo>
                    <a:pt x="10684" y="5252"/>
                  </a:lnTo>
                  <a:lnTo>
                    <a:pt x="11592" y="5252"/>
                  </a:lnTo>
                  <a:cubicBezTo>
                    <a:pt x="11866" y="5252"/>
                    <a:pt x="11866" y="4839"/>
                    <a:pt x="11592" y="4839"/>
                  </a:cubicBezTo>
                  <a:lnTo>
                    <a:pt x="10684" y="4839"/>
                  </a:lnTo>
                  <a:lnTo>
                    <a:pt x="10684" y="3873"/>
                  </a:lnTo>
                  <a:lnTo>
                    <a:pt x="11006" y="3873"/>
                  </a:lnTo>
                  <a:cubicBezTo>
                    <a:pt x="11117" y="3873"/>
                    <a:pt x="11208" y="3782"/>
                    <a:pt x="11208" y="3671"/>
                  </a:cubicBezTo>
                  <a:lnTo>
                    <a:pt x="11208" y="2931"/>
                  </a:lnTo>
                  <a:cubicBezTo>
                    <a:pt x="11208" y="2816"/>
                    <a:pt x="11117" y="2725"/>
                    <a:pt x="11006" y="2725"/>
                  </a:cubicBezTo>
                  <a:lnTo>
                    <a:pt x="9166" y="2725"/>
                  </a:lnTo>
                  <a:lnTo>
                    <a:pt x="9166" y="208"/>
                  </a:lnTo>
                  <a:cubicBezTo>
                    <a:pt x="9166" y="92"/>
                    <a:pt x="9075" y="1"/>
                    <a:pt x="896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4" name="Google Shape;1894;p45"/>
          <p:cNvGrpSpPr/>
          <p:nvPr/>
        </p:nvGrpSpPr>
        <p:grpSpPr>
          <a:xfrm>
            <a:off x="4870747" y="2288820"/>
            <a:ext cx="368536" cy="288687"/>
            <a:chOff x="4870747" y="2494220"/>
            <a:chExt cx="368536" cy="288687"/>
          </a:xfrm>
        </p:grpSpPr>
        <p:sp>
          <p:nvSpPr>
            <p:cNvPr id="1895" name="Google Shape;1895;p45"/>
            <p:cNvSpPr/>
            <p:nvPr/>
          </p:nvSpPr>
          <p:spPr>
            <a:xfrm>
              <a:off x="4876035" y="2512075"/>
              <a:ext cx="196088" cy="217739"/>
            </a:xfrm>
            <a:custGeom>
              <a:avLst/>
              <a:gdLst/>
              <a:ahLst/>
              <a:cxnLst/>
              <a:rect l="l" t="t" r="r" b="b"/>
              <a:pathLst>
                <a:path w="7490" h="8317" extrusionOk="0">
                  <a:moveTo>
                    <a:pt x="634" y="1"/>
                  </a:moveTo>
                  <a:lnTo>
                    <a:pt x="634" y="6"/>
                  </a:lnTo>
                  <a:cubicBezTo>
                    <a:pt x="283" y="6"/>
                    <a:pt x="0" y="284"/>
                    <a:pt x="0" y="635"/>
                  </a:cubicBezTo>
                  <a:lnTo>
                    <a:pt x="0" y="7683"/>
                  </a:lnTo>
                  <a:cubicBezTo>
                    <a:pt x="0" y="8033"/>
                    <a:pt x="283" y="8317"/>
                    <a:pt x="634" y="8317"/>
                  </a:cubicBezTo>
                  <a:lnTo>
                    <a:pt x="2191" y="8317"/>
                  </a:lnTo>
                  <a:cubicBezTo>
                    <a:pt x="2306" y="7548"/>
                    <a:pt x="2969" y="6976"/>
                    <a:pt x="3747" y="6976"/>
                  </a:cubicBezTo>
                  <a:cubicBezTo>
                    <a:pt x="4525" y="6976"/>
                    <a:pt x="5184" y="7548"/>
                    <a:pt x="5299" y="8317"/>
                  </a:cubicBezTo>
                  <a:lnTo>
                    <a:pt x="7490" y="8317"/>
                  </a:lnTo>
                  <a:lnTo>
                    <a:pt x="7490" y="635"/>
                  </a:lnTo>
                  <a:cubicBezTo>
                    <a:pt x="7490" y="284"/>
                    <a:pt x="7206" y="1"/>
                    <a:pt x="685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45"/>
            <p:cNvSpPr/>
            <p:nvPr/>
          </p:nvSpPr>
          <p:spPr>
            <a:xfrm>
              <a:off x="5024293" y="2512206"/>
              <a:ext cx="47962" cy="217608"/>
            </a:xfrm>
            <a:custGeom>
              <a:avLst/>
              <a:gdLst/>
              <a:ahLst/>
              <a:cxnLst/>
              <a:rect l="l" t="t" r="r" b="b"/>
              <a:pathLst>
                <a:path w="1832" h="8312" extrusionOk="0">
                  <a:moveTo>
                    <a:pt x="1211" y="1"/>
                  </a:moveTo>
                  <a:cubicBezTo>
                    <a:pt x="1208" y="1"/>
                    <a:pt x="1205" y="1"/>
                    <a:pt x="1202" y="1"/>
                  </a:cubicBezTo>
                  <a:lnTo>
                    <a:pt x="1" y="1"/>
                  </a:lnTo>
                  <a:cubicBezTo>
                    <a:pt x="347" y="1"/>
                    <a:pt x="630" y="279"/>
                    <a:pt x="630" y="630"/>
                  </a:cubicBezTo>
                  <a:lnTo>
                    <a:pt x="630" y="8312"/>
                  </a:lnTo>
                  <a:lnTo>
                    <a:pt x="1831" y="8312"/>
                  </a:lnTo>
                  <a:lnTo>
                    <a:pt x="1831" y="630"/>
                  </a:lnTo>
                  <a:cubicBezTo>
                    <a:pt x="1831" y="282"/>
                    <a:pt x="1553" y="1"/>
                    <a:pt x="121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45"/>
            <p:cNvSpPr/>
            <p:nvPr/>
          </p:nvSpPr>
          <p:spPr>
            <a:xfrm>
              <a:off x="5072228" y="2553832"/>
              <a:ext cx="161504" cy="176113"/>
            </a:xfrm>
            <a:custGeom>
              <a:avLst/>
              <a:gdLst/>
              <a:ahLst/>
              <a:cxnLst/>
              <a:rect l="l" t="t" r="r" b="b"/>
              <a:pathLst>
                <a:path w="6169" h="6727" extrusionOk="0">
                  <a:moveTo>
                    <a:pt x="0" y="1"/>
                  </a:moveTo>
                  <a:lnTo>
                    <a:pt x="0" y="6727"/>
                  </a:lnTo>
                  <a:lnTo>
                    <a:pt x="1293" y="6727"/>
                  </a:lnTo>
                  <a:cubicBezTo>
                    <a:pt x="1408" y="5958"/>
                    <a:pt x="2071" y="5386"/>
                    <a:pt x="2849" y="5386"/>
                  </a:cubicBezTo>
                  <a:cubicBezTo>
                    <a:pt x="3627" y="5386"/>
                    <a:pt x="4286" y="5958"/>
                    <a:pt x="4401" y="6727"/>
                  </a:cubicBezTo>
                  <a:lnTo>
                    <a:pt x="5539" y="6727"/>
                  </a:lnTo>
                  <a:cubicBezTo>
                    <a:pt x="5885" y="6727"/>
                    <a:pt x="6169" y="6443"/>
                    <a:pt x="6169" y="6092"/>
                  </a:cubicBezTo>
                  <a:lnTo>
                    <a:pt x="6169" y="2970"/>
                  </a:lnTo>
                  <a:cubicBezTo>
                    <a:pt x="6169" y="2749"/>
                    <a:pt x="6087" y="2533"/>
                    <a:pt x="5938" y="2369"/>
                  </a:cubicBezTo>
                  <a:lnTo>
                    <a:pt x="4089" y="299"/>
                  </a:lnTo>
                  <a:cubicBezTo>
                    <a:pt x="3916" y="111"/>
                    <a:pt x="3675" y="1"/>
                    <a:pt x="341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45"/>
            <p:cNvSpPr/>
            <p:nvPr/>
          </p:nvSpPr>
          <p:spPr>
            <a:xfrm>
              <a:off x="5134353" y="2553727"/>
              <a:ext cx="99510" cy="176218"/>
            </a:xfrm>
            <a:custGeom>
              <a:avLst/>
              <a:gdLst/>
              <a:ahLst/>
              <a:cxnLst/>
              <a:rect l="l" t="t" r="r" b="b"/>
              <a:pathLst>
                <a:path w="3801" h="6731" extrusionOk="0">
                  <a:moveTo>
                    <a:pt x="1" y="0"/>
                  </a:moveTo>
                  <a:cubicBezTo>
                    <a:pt x="255" y="0"/>
                    <a:pt x="500" y="106"/>
                    <a:pt x="668" y="298"/>
                  </a:cubicBezTo>
                  <a:lnTo>
                    <a:pt x="1043" y="716"/>
                  </a:lnTo>
                  <a:lnTo>
                    <a:pt x="1624" y="1364"/>
                  </a:lnTo>
                  <a:lnTo>
                    <a:pt x="2523" y="2373"/>
                  </a:lnTo>
                  <a:cubicBezTo>
                    <a:pt x="2672" y="2537"/>
                    <a:pt x="2753" y="2753"/>
                    <a:pt x="2753" y="2974"/>
                  </a:cubicBezTo>
                  <a:lnTo>
                    <a:pt x="2753" y="6096"/>
                  </a:lnTo>
                  <a:cubicBezTo>
                    <a:pt x="2753" y="6447"/>
                    <a:pt x="2470" y="6731"/>
                    <a:pt x="2119" y="6731"/>
                  </a:cubicBezTo>
                  <a:lnTo>
                    <a:pt x="3166" y="6731"/>
                  </a:lnTo>
                  <a:cubicBezTo>
                    <a:pt x="3517" y="6731"/>
                    <a:pt x="3801" y="6447"/>
                    <a:pt x="3801" y="6096"/>
                  </a:cubicBezTo>
                  <a:lnTo>
                    <a:pt x="3801" y="2974"/>
                  </a:lnTo>
                  <a:cubicBezTo>
                    <a:pt x="3796" y="2753"/>
                    <a:pt x="3714" y="2537"/>
                    <a:pt x="3565" y="2373"/>
                  </a:cubicBezTo>
                  <a:lnTo>
                    <a:pt x="2667" y="1364"/>
                  </a:lnTo>
                  <a:lnTo>
                    <a:pt x="2085" y="716"/>
                  </a:lnTo>
                  <a:lnTo>
                    <a:pt x="1711" y="298"/>
                  </a:lnTo>
                  <a:cubicBezTo>
                    <a:pt x="1543" y="106"/>
                    <a:pt x="1298" y="0"/>
                    <a:pt x="104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45"/>
            <p:cNvSpPr/>
            <p:nvPr/>
          </p:nvSpPr>
          <p:spPr>
            <a:xfrm>
              <a:off x="5109587" y="2580248"/>
              <a:ext cx="66052" cy="61523"/>
            </a:xfrm>
            <a:custGeom>
              <a:avLst/>
              <a:gdLst/>
              <a:ahLst/>
              <a:cxnLst/>
              <a:rect l="l" t="t" r="r" b="b"/>
              <a:pathLst>
                <a:path w="2523" h="2350" extrusionOk="0">
                  <a:moveTo>
                    <a:pt x="0" y="1"/>
                  </a:moveTo>
                  <a:lnTo>
                    <a:pt x="0" y="2350"/>
                  </a:lnTo>
                  <a:lnTo>
                    <a:pt x="2522" y="2350"/>
                  </a:lnTo>
                  <a:lnTo>
                    <a:pt x="2517" y="1264"/>
                  </a:lnTo>
                  <a:lnTo>
                    <a:pt x="143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45"/>
            <p:cNvSpPr/>
            <p:nvPr/>
          </p:nvSpPr>
          <p:spPr>
            <a:xfrm>
              <a:off x="5098251" y="2538124"/>
              <a:ext cx="54742" cy="15629"/>
            </a:xfrm>
            <a:custGeom>
              <a:avLst/>
              <a:gdLst/>
              <a:ahLst/>
              <a:cxnLst/>
              <a:rect l="l" t="t" r="r" b="b"/>
              <a:pathLst>
                <a:path w="2091" h="597" extrusionOk="0">
                  <a:moveTo>
                    <a:pt x="1" y="0"/>
                  </a:moveTo>
                  <a:lnTo>
                    <a:pt x="1" y="596"/>
                  </a:lnTo>
                  <a:lnTo>
                    <a:pt x="2091" y="596"/>
                  </a:lnTo>
                  <a:lnTo>
                    <a:pt x="209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45"/>
            <p:cNvSpPr/>
            <p:nvPr/>
          </p:nvSpPr>
          <p:spPr>
            <a:xfrm>
              <a:off x="5104534" y="2499770"/>
              <a:ext cx="42307" cy="38380"/>
            </a:xfrm>
            <a:custGeom>
              <a:avLst/>
              <a:gdLst/>
              <a:ahLst/>
              <a:cxnLst/>
              <a:rect l="l" t="t" r="r" b="b"/>
              <a:pathLst>
                <a:path w="1616" h="1466" extrusionOk="0">
                  <a:moveTo>
                    <a:pt x="808" y="0"/>
                  </a:moveTo>
                  <a:cubicBezTo>
                    <a:pt x="361" y="0"/>
                    <a:pt x="1" y="360"/>
                    <a:pt x="1" y="802"/>
                  </a:cubicBezTo>
                  <a:lnTo>
                    <a:pt x="1" y="1465"/>
                  </a:lnTo>
                  <a:lnTo>
                    <a:pt x="1615" y="1465"/>
                  </a:lnTo>
                  <a:lnTo>
                    <a:pt x="1615" y="802"/>
                  </a:lnTo>
                  <a:cubicBezTo>
                    <a:pt x="1615" y="360"/>
                    <a:pt x="1255" y="0"/>
                    <a:pt x="80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45"/>
            <p:cNvSpPr/>
            <p:nvPr/>
          </p:nvSpPr>
          <p:spPr>
            <a:xfrm>
              <a:off x="5117624" y="2499639"/>
              <a:ext cx="29086" cy="38511"/>
            </a:xfrm>
            <a:custGeom>
              <a:avLst/>
              <a:gdLst/>
              <a:ahLst/>
              <a:cxnLst/>
              <a:rect l="l" t="t" r="r" b="b"/>
              <a:pathLst>
                <a:path w="1111" h="1471" extrusionOk="0">
                  <a:moveTo>
                    <a:pt x="303" y="0"/>
                  </a:moveTo>
                  <a:cubicBezTo>
                    <a:pt x="202" y="0"/>
                    <a:pt x="97" y="24"/>
                    <a:pt x="1" y="63"/>
                  </a:cubicBezTo>
                  <a:cubicBezTo>
                    <a:pt x="303" y="188"/>
                    <a:pt x="495" y="481"/>
                    <a:pt x="495" y="807"/>
                  </a:cubicBezTo>
                  <a:lnTo>
                    <a:pt x="495" y="1470"/>
                  </a:lnTo>
                  <a:lnTo>
                    <a:pt x="1110" y="1470"/>
                  </a:lnTo>
                  <a:lnTo>
                    <a:pt x="1110" y="807"/>
                  </a:lnTo>
                  <a:cubicBezTo>
                    <a:pt x="1110" y="365"/>
                    <a:pt x="750" y="0"/>
                    <a:pt x="30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45"/>
            <p:cNvSpPr/>
            <p:nvPr/>
          </p:nvSpPr>
          <p:spPr>
            <a:xfrm>
              <a:off x="4918918" y="2694838"/>
              <a:ext cx="96473" cy="82415"/>
            </a:xfrm>
            <a:custGeom>
              <a:avLst/>
              <a:gdLst/>
              <a:ahLst/>
              <a:cxnLst/>
              <a:rect l="l" t="t" r="r" b="b"/>
              <a:pathLst>
                <a:path w="3685" h="3148" extrusionOk="0">
                  <a:moveTo>
                    <a:pt x="2109" y="0"/>
                  </a:moveTo>
                  <a:cubicBezTo>
                    <a:pt x="706" y="0"/>
                    <a:pt x="0" y="1696"/>
                    <a:pt x="995" y="2686"/>
                  </a:cubicBezTo>
                  <a:cubicBezTo>
                    <a:pt x="1296" y="2987"/>
                    <a:pt x="1699" y="3148"/>
                    <a:pt x="2108" y="3148"/>
                  </a:cubicBezTo>
                  <a:cubicBezTo>
                    <a:pt x="2311" y="3148"/>
                    <a:pt x="2515" y="3108"/>
                    <a:pt x="2710" y="3027"/>
                  </a:cubicBezTo>
                  <a:cubicBezTo>
                    <a:pt x="3301" y="2782"/>
                    <a:pt x="3685" y="2205"/>
                    <a:pt x="3680" y="1571"/>
                  </a:cubicBezTo>
                  <a:cubicBezTo>
                    <a:pt x="3680" y="702"/>
                    <a:pt x="2974" y="0"/>
                    <a:pt x="210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45"/>
            <p:cNvSpPr/>
            <p:nvPr/>
          </p:nvSpPr>
          <p:spPr>
            <a:xfrm>
              <a:off x="4940674" y="2701252"/>
              <a:ext cx="82388" cy="75974"/>
            </a:xfrm>
            <a:custGeom>
              <a:avLst/>
              <a:gdLst/>
              <a:ahLst/>
              <a:cxnLst/>
              <a:rect l="l" t="t" r="r" b="b"/>
              <a:pathLst>
                <a:path w="3147" h="2902" extrusionOk="0">
                  <a:moveTo>
                    <a:pt x="2172" y="0"/>
                  </a:moveTo>
                  <a:lnTo>
                    <a:pt x="2172" y="0"/>
                  </a:lnTo>
                  <a:cubicBezTo>
                    <a:pt x="2570" y="625"/>
                    <a:pt x="2484" y="1437"/>
                    <a:pt x="1960" y="1960"/>
                  </a:cubicBezTo>
                  <a:cubicBezTo>
                    <a:pt x="1656" y="2264"/>
                    <a:pt x="1254" y="2421"/>
                    <a:pt x="848" y="2421"/>
                  </a:cubicBezTo>
                  <a:cubicBezTo>
                    <a:pt x="555" y="2421"/>
                    <a:pt x="260" y="2339"/>
                    <a:pt x="0" y="2172"/>
                  </a:cubicBezTo>
                  <a:lnTo>
                    <a:pt x="0" y="2172"/>
                  </a:lnTo>
                  <a:cubicBezTo>
                    <a:pt x="304" y="2651"/>
                    <a:pt x="813" y="2901"/>
                    <a:pt x="1327" y="2901"/>
                  </a:cubicBezTo>
                  <a:cubicBezTo>
                    <a:pt x="1725" y="2901"/>
                    <a:pt x="2126" y="2751"/>
                    <a:pt x="2436" y="2441"/>
                  </a:cubicBezTo>
                  <a:cubicBezTo>
                    <a:pt x="3147" y="1730"/>
                    <a:pt x="3017" y="543"/>
                    <a:pt x="217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45"/>
            <p:cNvSpPr/>
            <p:nvPr/>
          </p:nvSpPr>
          <p:spPr>
            <a:xfrm>
              <a:off x="4950727" y="2718478"/>
              <a:ext cx="40893" cy="35029"/>
            </a:xfrm>
            <a:custGeom>
              <a:avLst/>
              <a:gdLst/>
              <a:ahLst/>
              <a:cxnLst/>
              <a:rect l="l" t="t" r="r" b="b"/>
              <a:pathLst>
                <a:path w="1562" h="1338" extrusionOk="0">
                  <a:moveTo>
                    <a:pt x="894" y="0"/>
                  </a:moveTo>
                  <a:cubicBezTo>
                    <a:pt x="298" y="0"/>
                    <a:pt x="1" y="721"/>
                    <a:pt x="423" y="1139"/>
                  </a:cubicBezTo>
                  <a:cubicBezTo>
                    <a:pt x="560" y="1276"/>
                    <a:pt x="728" y="1337"/>
                    <a:pt x="893" y="1337"/>
                  </a:cubicBezTo>
                  <a:cubicBezTo>
                    <a:pt x="1235" y="1337"/>
                    <a:pt x="1562" y="1071"/>
                    <a:pt x="1562" y="668"/>
                  </a:cubicBezTo>
                  <a:cubicBezTo>
                    <a:pt x="1562" y="298"/>
                    <a:pt x="1264" y="0"/>
                    <a:pt x="89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45"/>
            <p:cNvSpPr/>
            <p:nvPr/>
          </p:nvSpPr>
          <p:spPr>
            <a:xfrm>
              <a:off x="5091601" y="2694838"/>
              <a:ext cx="96473" cy="82415"/>
            </a:xfrm>
            <a:custGeom>
              <a:avLst/>
              <a:gdLst/>
              <a:ahLst/>
              <a:cxnLst/>
              <a:rect l="l" t="t" r="r" b="b"/>
              <a:pathLst>
                <a:path w="3685" h="3148" extrusionOk="0">
                  <a:moveTo>
                    <a:pt x="2109" y="0"/>
                  </a:moveTo>
                  <a:cubicBezTo>
                    <a:pt x="706" y="0"/>
                    <a:pt x="0" y="1696"/>
                    <a:pt x="995" y="2686"/>
                  </a:cubicBezTo>
                  <a:cubicBezTo>
                    <a:pt x="1296" y="2987"/>
                    <a:pt x="1699" y="3148"/>
                    <a:pt x="2108" y="3148"/>
                  </a:cubicBezTo>
                  <a:cubicBezTo>
                    <a:pt x="2311" y="3148"/>
                    <a:pt x="2515" y="3108"/>
                    <a:pt x="2710" y="3027"/>
                  </a:cubicBezTo>
                  <a:cubicBezTo>
                    <a:pt x="3301" y="2782"/>
                    <a:pt x="3685" y="2205"/>
                    <a:pt x="3685" y="1571"/>
                  </a:cubicBezTo>
                  <a:cubicBezTo>
                    <a:pt x="3680" y="702"/>
                    <a:pt x="2979" y="0"/>
                    <a:pt x="210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45"/>
            <p:cNvSpPr/>
            <p:nvPr/>
          </p:nvSpPr>
          <p:spPr>
            <a:xfrm>
              <a:off x="5111969" y="2701252"/>
              <a:ext cx="82519" cy="75974"/>
            </a:xfrm>
            <a:custGeom>
              <a:avLst/>
              <a:gdLst/>
              <a:ahLst/>
              <a:cxnLst/>
              <a:rect l="l" t="t" r="r" b="b"/>
              <a:pathLst>
                <a:path w="3152" h="2902" extrusionOk="0">
                  <a:moveTo>
                    <a:pt x="2177" y="0"/>
                  </a:moveTo>
                  <a:lnTo>
                    <a:pt x="2177" y="0"/>
                  </a:lnTo>
                  <a:cubicBezTo>
                    <a:pt x="2571" y="625"/>
                    <a:pt x="2484" y="1437"/>
                    <a:pt x="1960" y="1960"/>
                  </a:cubicBezTo>
                  <a:cubicBezTo>
                    <a:pt x="1659" y="2264"/>
                    <a:pt x="1258" y="2421"/>
                    <a:pt x="852" y="2421"/>
                  </a:cubicBezTo>
                  <a:cubicBezTo>
                    <a:pt x="558" y="2421"/>
                    <a:pt x="262" y="2339"/>
                    <a:pt x="0" y="2172"/>
                  </a:cubicBezTo>
                  <a:lnTo>
                    <a:pt x="0" y="2172"/>
                  </a:lnTo>
                  <a:cubicBezTo>
                    <a:pt x="306" y="2651"/>
                    <a:pt x="817" y="2901"/>
                    <a:pt x="1331" y="2901"/>
                  </a:cubicBezTo>
                  <a:cubicBezTo>
                    <a:pt x="1730" y="2901"/>
                    <a:pt x="2131" y="2751"/>
                    <a:pt x="2441" y="2441"/>
                  </a:cubicBezTo>
                  <a:cubicBezTo>
                    <a:pt x="3152" y="1730"/>
                    <a:pt x="3022" y="543"/>
                    <a:pt x="217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45"/>
            <p:cNvSpPr/>
            <p:nvPr/>
          </p:nvSpPr>
          <p:spPr>
            <a:xfrm>
              <a:off x="5123410" y="2718478"/>
              <a:ext cx="40893" cy="35029"/>
            </a:xfrm>
            <a:custGeom>
              <a:avLst/>
              <a:gdLst/>
              <a:ahLst/>
              <a:cxnLst/>
              <a:rect l="l" t="t" r="r" b="b"/>
              <a:pathLst>
                <a:path w="1562" h="1338" extrusionOk="0">
                  <a:moveTo>
                    <a:pt x="894" y="0"/>
                  </a:moveTo>
                  <a:cubicBezTo>
                    <a:pt x="298" y="0"/>
                    <a:pt x="1" y="721"/>
                    <a:pt x="419" y="1139"/>
                  </a:cubicBezTo>
                  <a:cubicBezTo>
                    <a:pt x="556" y="1276"/>
                    <a:pt x="724" y="1337"/>
                    <a:pt x="889" y="1337"/>
                  </a:cubicBezTo>
                  <a:cubicBezTo>
                    <a:pt x="1233" y="1337"/>
                    <a:pt x="1562" y="1071"/>
                    <a:pt x="1562" y="668"/>
                  </a:cubicBezTo>
                  <a:cubicBezTo>
                    <a:pt x="1562" y="298"/>
                    <a:pt x="1264" y="0"/>
                    <a:pt x="89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45"/>
            <p:cNvSpPr/>
            <p:nvPr/>
          </p:nvSpPr>
          <p:spPr>
            <a:xfrm>
              <a:off x="4928971" y="2549198"/>
              <a:ext cx="90321" cy="90321"/>
            </a:xfrm>
            <a:custGeom>
              <a:avLst/>
              <a:gdLst/>
              <a:ahLst/>
              <a:cxnLst/>
              <a:rect l="l" t="t" r="r" b="b"/>
              <a:pathLst>
                <a:path w="3450" h="3450" extrusionOk="0">
                  <a:moveTo>
                    <a:pt x="1480" y="0"/>
                  </a:moveTo>
                  <a:cubicBezTo>
                    <a:pt x="1298" y="0"/>
                    <a:pt x="1153" y="144"/>
                    <a:pt x="1158" y="322"/>
                  </a:cubicBezTo>
                  <a:lnTo>
                    <a:pt x="1158" y="1158"/>
                  </a:lnTo>
                  <a:lnTo>
                    <a:pt x="322" y="1158"/>
                  </a:lnTo>
                  <a:cubicBezTo>
                    <a:pt x="145" y="1158"/>
                    <a:pt x="1" y="1302"/>
                    <a:pt x="1" y="1480"/>
                  </a:cubicBezTo>
                  <a:lnTo>
                    <a:pt x="1" y="1975"/>
                  </a:lnTo>
                  <a:cubicBezTo>
                    <a:pt x="1" y="2152"/>
                    <a:pt x="145" y="2296"/>
                    <a:pt x="322" y="2296"/>
                  </a:cubicBezTo>
                  <a:lnTo>
                    <a:pt x="1158" y="2296"/>
                  </a:lnTo>
                  <a:lnTo>
                    <a:pt x="1158" y="3128"/>
                  </a:lnTo>
                  <a:cubicBezTo>
                    <a:pt x="1153" y="3305"/>
                    <a:pt x="1298" y="3449"/>
                    <a:pt x="1480" y="3449"/>
                  </a:cubicBezTo>
                  <a:lnTo>
                    <a:pt x="1970" y="3449"/>
                  </a:lnTo>
                  <a:cubicBezTo>
                    <a:pt x="2148" y="3449"/>
                    <a:pt x="2297" y="3305"/>
                    <a:pt x="2292" y="3128"/>
                  </a:cubicBezTo>
                  <a:lnTo>
                    <a:pt x="2292" y="2296"/>
                  </a:lnTo>
                  <a:lnTo>
                    <a:pt x="3128" y="2296"/>
                  </a:lnTo>
                  <a:cubicBezTo>
                    <a:pt x="3306" y="2296"/>
                    <a:pt x="3450" y="2152"/>
                    <a:pt x="3450" y="1975"/>
                  </a:cubicBezTo>
                  <a:lnTo>
                    <a:pt x="3450" y="1480"/>
                  </a:lnTo>
                  <a:cubicBezTo>
                    <a:pt x="3445" y="1302"/>
                    <a:pt x="3306" y="1158"/>
                    <a:pt x="3128" y="1158"/>
                  </a:cubicBezTo>
                  <a:lnTo>
                    <a:pt x="2292" y="1158"/>
                  </a:lnTo>
                  <a:lnTo>
                    <a:pt x="2292" y="322"/>
                  </a:lnTo>
                  <a:cubicBezTo>
                    <a:pt x="2297" y="144"/>
                    <a:pt x="2153" y="0"/>
                    <a:pt x="19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45"/>
            <p:cNvSpPr/>
            <p:nvPr/>
          </p:nvSpPr>
          <p:spPr>
            <a:xfrm>
              <a:off x="5072228" y="2677611"/>
              <a:ext cx="161504" cy="52465"/>
            </a:xfrm>
            <a:custGeom>
              <a:avLst/>
              <a:gdLst/>
              <a:ahLst/>
              <a:cxnLst/>
              <a:rect l="l" t="t" r="r" b="b"/>
              <a:pathLst>
                <a:path w="6169" h="2004" extrusionOk="0">
                  <a:moveTo>
                    <a:pt x="0" y="0"/>
                  </a:moveTo>
                  <a:lnTo>
                    <a:pt x="0" y="2003"/>
                  </a:lnTo>
                  <a:lnTo>
                    <a:pt x="1293" y="2003"/>
                  </a:lnTo>
                  <a:cubicBezTo>
                    <a:pt x="1403" y="1230"/>
                    <a:pt x="2066" y="658"/>
                    <a:pt x="2849" y="658"/>
                  </a:cubicBezTo>
                  <a:cubicBezTo>
                    <a:pt x="3627" y="658"/>
                    <a:pt x="4290" y="1225"/>
                    <a:pt x="4406" y="1999"/>
                  </a:cubicBezTo>
                  <a:lnTo>
                    <a:pt x="5539" y="1999"/>
                  </a:lnTo>
                  <a:cubicBezTo>
                    <a:pt x="5885" y="1999"/>
                    <a:pt x="6169" y="1715"/>
                    <a:pt x="6169" y="1364"/>
                  </a:cubicBezTo>
                  <a:lnTo>
                    <a:pt x="616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45"/>
            <p:cNvSpPr/>
            <p:nvPr/>
          </p:nvSpPr>
          <p:spPr>
            <a:xfrm>
              <a:off x="5189829" y="2677480"/>
              <a:ext cx="43904" cy="52334"/>
            </a:xfrm>
            <a:custGeom>
              <a:avLst/>
              <a:gdLst/>
              <a:ahLst/>
              <a:cxnLst/>
              <a:rect l="l" t="t" r="r" b="b"/>
              <a:pathLst>
                <a:path w="1677" h="1999" extrusionOk="0">
                  <a:moveTo>
                    <a:pt x="634" y="0"/>
                  </a:moveTo>
                  <a:lnTo>
                    <a:pt x="634" y="1365"/>
                  </a:lnTo>
                  <a:cubicBezTo>
                    <a:pt x="634" y="1715"/>
                    <a:pt x="351" y="1999"/>
                    <a:pt x="0" y="1999"/>
                  </a:cubicBezTo>
                  <a:lnTo>
                    <a:pt x="1047" y="1999"/>
                  </a:lnTo>
                  <a:cubicBezTo>
                    <a:pt x="1393" y="1999"/>
                    <a:pt x="1677" y="1715"/>
                    <a:pt x="1677" y="1365"/>
                  </a:cubicBezTo>
                  <a:lnTo>
                    <a:pt x="167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45"/>
            <p:cNvSpPr/>
            <p:nvPr/>
          </p:nvSpPr>
          <p:spPr>
            <a:xfrm>
              <a:off x="4875904" y="2677480"/>
              <a:ext cx="196219" cy="52334"/>
            </a:xfrm>
            <a:custGeom>
              <a:avLst/>
              <a:gdLst/>
              <a:ahLst/>
              <a:cxnLst/>
              <a:rect l="l" t="t" r="r" b="b"/>
              <a:pathLst>
                <a:path w="7495" h="1999" extrusionOk="0">
                  <a:moveTo>
                    <a:pt x="0" y="0"/>
                  </a:moveTo>
                  <a:lnTo>
                    <a:pt x="0" y="1365"/>
                  </a:lnTo>
                  <a:cubicBezTo>
                    <a:pt x="5" y="1715"/>
                    <a:pt x="288" y="1994"/>
                    <a:pt x="639" y="1999"/>
                  </a:cubicBezTo>
                  <a:lnTo>
                    <a:pt x="2196" y="1999"/>
                  </a:lnTo>
                  <a:cubicBezTo>
                    <a:pt x="2311" y="1230"/>
                    <a:pt x="2974" y="658"/>
                    <a:pt x="3752" y="658"/>
                  </a:cubicBezTo>
                  <a:cubicBezTo>
                    <a:pt x="4530" y="658"/>
                    <a:pt x="5189" y="1230"/>
                    <a:pt x="5304" y="1999"/>
                  </a:cubicBezTo>
                  <a:lnTo>
                    <a:pt x="7495" y="1999"/>
                  </a:lnTo>
                  <a:lnTo>
                    <a:pt x="749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45"/>
            <p:cNvSpPr/>
            <p:nvPr/>
          </p:nvSpPr>
          <p:spPr>
            <a:xfrm>
              <a:off x="5040917" y="2677480"/>
              <a:ext cx="31468" cy="52334"/>
            </a:xfrm>
            <a:custGeom>
              <a:avLst/>
              <a:gdLst/>
              <a:ahLst/>
              <a:cxnLst/>
              <a:rect l="l" t="t" r="r" b="b"/>
              <a:pathLst>
                <a:path w="1202" h="1999" extrusionOk="0">
                  <a:moveTo>
                    <a:pt x="0" y="0"/>
                  </a:moveTo>
                  <a:lnTo>
                    <a:pt x="0" y="1999"/>
                  </a:lnTo>
                  <a:lnTo>
                    <a:pt x="1201" y="1999"/>
                  </a:lnTo>
                  <a:lnTo>
                    <a:pt x="120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45"/>
            <p:cNvSpPr/>
            <p:nvPr/>
          </p:nvSpPr>
          <p:spPr>
            <a:xfrm>
              <a:off x="5104299" y="2574855"/>
              <a:ext cx="76629" cy="72335"/>
            </a:xfrm>
            <a:custGeom>
              <a:avLst/>
              <a:gdLst/>
              <a:ahLst/>
              <a:cxnLst/>
              <a:rect l="l" t="t" r="r" b="b"/>
              <a:pathLst>
                <a:path w="2927" h="2763" extrusionOk="0">
                  <a:moveTo>
                    <a:pt x="1533" y="413"/>
                  </a:moveTo>
                  <a:lnTo>
                    <a:pt x="2513" y="1552"/>
                  </a:lnTo>
                  <a:lnTo>
                    <a:pt x="2513" y="2349"/>
                  </a:lnTo>
                  <a:lnTo>
                    <a:pt x="409" y="2349"/>
                  </a:lnTo>
                  <a:lnTo>
                    <a:pt x="409" y="413"/>
                  </a:lnTo>
                  <a:close/>
                  <a:moveTo>
                    <a:pt x="202" y="0"/>
                  </a:moveTo>
                  <a:cubicBezTo>
                    <a:pt x="92" y="0"/>
                    <a:pt x="0" y="91"/>
                    <a:pt x="0" y="207"/>
                  </a:cubicBezTo>
                  <a:lnTo>
                    <a:pt x="0" y="2556"/>
                  </a:lnTo>
                  <a:cubicBezTo>
                    <a:pt x="0" y="2666"/>
                    <a:pt x="92" y="2763"/>
                    <a:pt x="202" y="2763"/>
                  </a:cubicBezTo>
                  <a:lnTo>
                    <a:pt x="2724" y="2763"/>
                  </a:lnTo>
                  <a:cubicBezTo>
                    <a:pt x="2835" y="2763"/>
                    <a:pt x="2926" y="2666"/>
                    <a:pt x="2926" y="2556"/>
                  </a:cubicBezTo>
                  <a:lnTo>
                    <a:pt x="2926" y="1475"/>
                  </a:lnTo>
                  <a:cubicBezTo>
                    <a:pt x="2926" y="1341"/>
                    <a:pt x="2907" y="1408"/>
                    <a:pt x="1787" y="72"/>
                  </a:cubicBezTo>
                  <a:cubicBezTo>
                    <a:pt x="1749" y="29"/>
                    <a:pt x="1691" y="0"/>
                    <a:pt x="163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45"/>
            <p:cNvSpPr/>
            <p:nvPr/>
          </p:nvSpPr>
          <p:spPr>
            <a:xfrm>
              <a:off x="4943554" y="2713059"/>
              <a:ext cx="53617" cy="45894"/>
            </a:xfrm>
            <a:custGeom>
              <a:avLst/>
              <a:gdLst/>
              <a:ahLst/>
              <a:cxnLst/>
              <a:rect l="l" t="t" r="r" b="b"/>
              <a:pathLst>
                <a:path w="2048" h="1753" extrusionOk="0">
                  <a:moveTo>
                    <a:pt x="1167" y="411"/>
                  </a:moveTo>
                  <a:cubicBezTo>
                    <a:pt x="1406" y="411"/>
                    <a:pt x="1634" y="596"/>
                    <a:pt x="1634" y="875"/>
                  </a:cubicBezTo>
                  <a:cubicBezTo>
                    <a:pt x="1634" y="1130"/>
                    <a:pt x="1428" y="1336"/>
                    <a:pt x="1168" y="1336"/>
                  </a:cubicBezTo>
                  <a:cubicBezTo>
                    <a:pt x="760" y="1336"/>
                    <a:pt x="553" y="837"/>
                    <a:pt x="841" y="548"/>
                  </a:cubicBezTo>
                  <a:cubicBezTo>
                    <a:pt x="936" y="453"/>
                    <a:pt x="1053" y="411"/>
                    <a:pt x="1167" y="411"/>
                  </a:cubicBezTo>
                  <a:close/>
                  <a:moveTo>
                    <a:pt x="1168" y="1"/>
                  </a:moveTo>
                  <a:cubicBezTo>
                    <a:pt x="390" y="1"/>
                    <a:pt x="1" y="942"/>
                    <a:pt x="553" y="1495"/>
                  </a:cubicBezTo>
                  <a:cubicBezTo>
                    <a:pt x="730" y="1673"/>
                    <a:pt x="948" y="1753"/>
                    <a:pt x="1163" y="1753"/>
                  </a:cubicBezTo>
                  <a:cubicBezTo>
                    <a:pt x="1613" y="1753"/>
                    <a:pt x="2047" y="1402"/>
                    <a:pt x="2047" y="875"/>
                  </a:cubicBezTo>
                  <a:cubicBezTo>
                    <a:pt x="2043" y="390"/>
                    <a:pt x="1653" y="1"/>
                    <a:pt x="116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45"/>
            <p:cNvSpPr/>
            <p:nvPr/>
          </p:nvSpPr>
          <p:spPr>
            <a:xfrm>
              <a:off x="5116106" y="2713059"/>
              <a:ext cx="53617" cy="45894"/>
            </a:xfrm>
            <a:custGeom>
              <a:avLst/>
              <a:gdLst/>
              <a:ahLst/>
              <a:cxnLst/>
              <a:rect l="l" t="t" r="r" b="b"/>
              <a:pathLst>
                <a:path w="2048" h="1753" extrusionOk="0">
                  <a:moveTo>
                    <a:pt x="1169" y="411"/>
                  </a:moveTo>
                  <a:cubicBezTo>
                    <a:pt x="1406" y="411"/>
                    <a:pt x="1634" y="596"/>
                    <a:pt x="1634" y="875"/>
                  </a:cubicBezTo>
                  <a:cubicBezTo>
                    <a:pt x="1634" y="1130"/>
                    <a:pt x="1428" y="1336"/>
                    <a:pt x="1173" y="1336"/>
                  </a:cubicBezTo>
                  <a:cubicBezTo>
                    <a:pt x="760" y="1336"/>
                    <a:pt x="553" y="837"/>
                    <a:pt x="846" y="548"/>
                  </a:cubicBezTo>
                  <a:cubicBezTo>
                    <a:pt x="940" y="453"/>
                    <a:pt x="1055" y="411"/>
                    <a:pt x="1169" y="411"/>
                  </a:cubicBezTo>
                  <a:close/>
                  <a:moveTo>
                    <a:pt x="1173" y="1"/>
                  </a:moveTo>
                  <a:cubicBezTo>
                    <a:pt x="390" y="1"/>
                    <a:pt x="1" y="942"/>
                    <a:pt x="553" y="1495"/>
                  </a:cubicBezTo>
                  <a:cubicBezTo>
                    <a:pt x="732" y="1673"/>
                    <a:pt x="951" y="1753"/>
                    <a:pt x="1165" y="1753"/>
                  </a:cubicBezTo>
                  <a:cubicBezTo>
                    <a:pt x="1616" y="1753"/>
                    <a:pt x="2047" y="1402"/>
                    <a:pt x="2047" y="875"/>
                  </a:cubicBezTo>
                  <a:cubicBezTo>
                    <a:pt x="2047" y="390"/>
                    <a:pt x="1654" y="1"/>
                    <a:pt x="117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45"/>
            <p:cNvSpPr/>
            <p:nvPr/>
          </p:nvSpPr>
          <p:spPr>
            <a:xfrm>
              <a:off x="4923552" y="2543910"/>
              <a:ext cx="101160" cy="101029"/>
            </a:xfrm>
            <a:custGeom>
              <a:avLst/>
              <a:gdLst/>
              <a:ahLst/>
              <a:cxnLst/>
              <a:rect l="l" t="t" r="r" b="b"/>
              <a:pathLst>
                <a:path w="3864" h="3859" extrusionOk="0">
                  <a:moveTo>
                    <a:pt x="2182" y="414"/>
                  </a:moveTo>
                  <a:cubicBezTo>
                    <a:pt x="2244" y="414"/>
                    <a:pt x="2297" y="462"/>
                    <a:pt x="2297" y="529"/>
                  </a:cubicBezTo>
                  <a:lnTo>
                    <a:pt x="2297" y="1365"/>
                  </a:lnTo>
                  <a:cubicBezTo>
                    <a:pt x="2297" y="1475"/>
                    <a:pt x="2389" y="1567"/>
                    <a:pt x="2504" y="1567"/>
                  </a:cubicBezTo>
                  <a:lnTo>
                    <a:pt x="3340" y="1567"/>
                  </a:lnTo>
                  <a:cubicBezTo>
                    <a:pt x="3402" y="1567"/>
                    <a:pt x="3455" y="1619"/>
                    <a:pt x="3455" y="1682"/>
                  </a:cubicBezTo>
                  <a:lnTo>
                    <a:pt x="3455" y="2177"/>
                  </a:lnTo>
                  <a:cubicBezTo>
                    <a:pt x="3455" y="2244"/>
                    <a:pt x="3402" y="2297"/>
                    <a:pt x="3340" y="2297"/>
                  </a:cubicBezTo>
                  <a:lnTo>
                    <a:pt x="2504" y="2297"/>
                  </a:lnTo>
                  <a:cubicBezTo>
                    <a:pt x="2501" y="2297"/>
                    <a:pt x="2498" y="2297"/>
                    <a:pt x="2496" y="2297"/>
                  </a:cubicBezTo>
                  <a:cubicBezTo>
                    <a:pt x="2384" y="2297"/>
                    <a:pt x="2297" y="2391"/>
                    <a:pt x="2297" y="2498"/>
                  </a:cubicBezTo>
                  <a:lnTo>
                    <a:pt x="2297" y="3334"/>
                  </a:lnTo>
                  <a:cubicBezTo>
                    <a:pt x="2297" y="3397"/>
                    <a:pt x="2244" y="3450"/>
                    <a:pt x="2182" y="3450"/>
                  </a:cubicBezTo>
                  <a:lnTo>
                    <a:pt x="1687" y="3450"/>
                  </a:lnTo>
                  <a:cubicBezTo>
                    <a:pt x="1625" y="3450"/>
                    <a:pt x="1572" y="3397"/>
                    <a:pt x="1572" y="3334"/>
                  </a:cubicBezTo>
                  <a:lnTo>
                    <a:pt x="1572" y="2498"/>
                  </a:lnTo>
                  <a:cubicBezTo>
                    <a:pt x="1572" y="2388"/>
                    <a:pt x="1481" y="2297"/>
                    <a:pt x="1365" y="2297"/>
                  </a:cubicBezTo>
                  <a:lnTo>
                    <a:pt x="534" y="2297"/>
                  </a:lnTo>
                  <a:cubicBezTo>
                    <a:pt x="467" y="2297"/>
                    <a:pt x="414" y="2244"/>
                    <a:pt x="414" y="2177"/>
                  </a:cubicBezTo>
                  <a:lnTo>
                    <a:pt x="414" y="1682"/>
                  </a:lnTo>
                  <a:cubicBezTo>
                    <a:pt x="414" y="1619"/>
                    <a:pt x="467" y="1567"/>
                    <a:pt x="534" y="1567"/>
                  </a:cubicBezTo>
                  <a:lnTo>
                    <a:pt x="1365" y="1567"/>
                  </a:lnTo>
                  <a:cubicBezTo>
                    <a:pt x="1481" y="1567"/>
                    <a:pt x="1572" y="1475"/>
                    <a:pt x="1572" y="1360"/>
                  </a:cubicBezTo>
                  <a:lnTo>
                    <a:pt x="1572" y="529"/>
                  </a:lnTo>
                  <a:cubicBezTo>
                    <a:pt x="1572" y="462"/>
                    <a:pt x="1625" y="414"/>
                    <a:pt x="1687" y="414"/>
                  </a:cubicBezTo>
                  <a:close/>
                  <a:moveTo>
                    <a:pt x="1687" y="0"/>
                  </a:moveTo>
                  <a:cubicBezTo>
                    <a:pt x="1394" y="0"/>
                    <a:pt x="1159" y="236"/>
                    <a:pt x="1159" y="529"/>
                  </a:cubicBezTo>
                  <a:lnTo>
                    <a:pt x="1159" y="1153"/>
                  </a:lnTo>
                  <a:lnTo>
                    <a:pt x="534" y="1153"/>
                  </a:lnTo>
                  <a:cubicBezTo>
                    <a:pt x="241" y="1153"/>
                    <a:pt x="1" y="1389"/>
                    <a:pt x="6" y="1682"/>
                  </a:cubicBezTo>
                  <a:lnTo>
                    <a:pt x="6" y="2172"/>
                  </a:lnTo>
                  <a:cubicBezTo>
                    <a:pt x="1" y="2465"/>
                    <a:pt x="236" y="2705"/>
                    <a:pt x="529" y="2705"/>
                  </a:cubicBezTo>
                  <a:lnTo>
                    <a:pt x="1154" y="2705"/>
                  </a:lnTo>
                  <a:lnTo>
                    <a:pt x="1154" y="3330"/>
                  </a:lnTo>
                  <a:cubicBezTo>
                    <a:pt x="1154" y="3623"/>
                    <a:pt x="1389" y="3858"/>
                    <a:pt x="1682" y="3858"/>
                  </a:cubicBezTo>
                  <a:lnTo>
                    <a:pt x="2177" y="3858"/>
                  </a:lnTo>
                  <a:cubicBezTo>
                    <a:pt x="2180" y="3858"/>
                    <a:pt x="2183" y="3858"/>
                    <a:pt x="2186" y="3858"/>
                  </a:cubicBezTo>
                  <a:cubicBezTo>
                    <a:pt x="2475" y="3858"/>
                    <a:pt x="2706" y="3620"/>
                    <a:pt x="2706" y="3330"/>
                  </a:cubicBezTo>
                  <a:lnTo>
                    <a:pt x="2706" y="2705"/>
                  </a:lnTo>
                  <a:lnTo>
                    <a:pt x="3330" y="2705"/>
                  </a:lnTo>
                  <a:cubicBezTo>
                    <a:pt x="3623" y="2705"/>
                    <a:pt x="3863" y="2470"/>
                    <a:pt x="3859" y="2177"/>
                  </a:cubicBezTo>
                  <a:lnTo>
                    <a:pt x="3859" y="1682"/>
                  </a:lnTo>
                  <a:cubicBezTo>
                    <a:pt x="3859" y="1389"/>
                    <a:pt x="3623" y="1153"/>
                    <a:pt x="3330" y="1153"/>
                  </a:cubicBezTo>
                  <a:lnTo>
                    <a:pt x="2706" y="1153"/>
                  </a:lnTo>
                  <a:lnTo>
                    <a:pt x="2706" y="529"/>
                  </a:lnTo>
                  <a:cubicBezTo>
                    <a:pt x="2706" y="236"/>
                    <a:pt x="2470" y="0"/>
                    <a:pt x="217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45"/>
            <p:cNvSpPr/>
            <p:nvPr/>
          </p:nvSpPr>
          <p:spPr>
            <a:xfrm>
              <a:off x="4870747" y="2494220"/>
              <a:ext cx="368536" cy="288687"/>
            </a:xfrm>
            <a:custGeom>
              <a:avLst/>
              <a:gdLst/>
              <a:ahLst/>
              <a:cxnLst/>
              <a:rect l="l" t="t" r="r" b="b"/>
              <a:pathLst>
                <a:path w="14077" h="11027" extrusionOk="0">
                  <a:moveTo>
                    <a:pt x="9738" y="419"/>
                  </a:moveTo>
                  <a:cubicBezTo>
                    <a:pt x="10070" y="419"/>
                    <a:pt x="10339" y="688"/>
                    <a:pt x="10339" y="1019"/>
                  </a:cubicBezTo>
                  <a:lnTo>
                    <a:pt x="10339" y="1471"/>
                  </a:lnTo>
                  <a:lnTo>
                    <a:pt x="9138" y="1471"/>
                  </a:lnTo>
                  <a:lnTo>
                    <a:pt x="9138" y="1019"/>
                  </a:lnTo>
                  <a:cubicBezTo>
                    <a:pt x="9138" y="688"/>
                    <a:pt x="9407" y="419"/>
                    <a:pt x="9738" y="419"/>
                  </a:cubicBezTo>
                  <a:close/>
                  <a:moveTo>
                    <a:pt x="10574" y="1884"/>
                  </a:moveTo>
                  <a:lnTo>
                    <a:pt x="10574" y="2067"/>
                  </a:lnTo>
                  <a:lnTo>
                    <a:pt x="8902" y="2067"/>
                  </a:lnTo>
                  <a:lnTo>
                    <a:pt x="8902" y="1884"/>
                  </a:lnTo>
                  <a:close/>
                  <a:moveTo>
                    <a:pt x="13663" y="7207"/>
                  </a:moveTo>
                  <a:lnTo>
                    <a:pt x="13663" y="8365"/>
                  </a:lnTo>
                  <a:cubicBezTo>
                    <a:pt x="13658" y="8600"/>
                    <a:pt x="13471" y="8792"/>
                    <a:pt x="13231" y="8792"/>
                  </a:cubicBezTo>
                  <a:lnTo>
                    <a:pt x="12270" y="8792"/>
                  </a:lnTo>
                  <a:cubicBezTo>
                    <a:pt x="12265" y="8768"/>
                    <a:pt x="12255" y="8754"/>
                    <a:pt x="12246" y="8735"/>
                  </a:cubicBezTo>
                  <a:cubicBezTo>
                    <a:pt x="12030" y="7975"/>
                    <a:pt x="11338" y="7452"/>
                    <a:pt x="10545" y="7452"/>
                  </a:cubicBezTo>
                  <a:cubicBezTo>
                    <a:pt x="9757" y="7452"/>
                    <a:pt x="9061" y="7975"/>
                    <a:pt x="8845" y="8735"/>
                  </a:cubicBezTo>
                  <a:cubicBezTo>
                    <a:pt x="8840" y="8749"/>
                    <a:pt x="8825" y="8768"/>
                    <a:pt x="8820" y="8792"/>
                  </a:cubicBezTo>
                  <a:lnTo>
                    <a:pt x="7908" y="8792"/>
                  </a:lnTo>
                  <a:lnTo>
                    <a:pt x="7908" y="7207"/>
                  </a:lnTo>
                  <a:close/>
                  <a:moveTo>
                    <a:pt x="7485" y="7212"/>
                  </a:moveTo>
                  <a:lnTo>
                    <a:pt x="7485" y="8797"/>
                  </a:lnTo>
                  <a:lnTo>
                    <a:pt x="5674" y="8797"/>
                  </a:lnTo>
                  <a:cubicBezTo>
                    <a:pt x="5664" y="8773"/>
                    <a:pt x="5655" y="8759"/>
                    <a:pt x="5645" y="8735"/>
                  </a:cubicBezTo>
                  <a:cubicBezTo>
                    <a:pt x="5397" y="7877"/>
                    <a:pt x="4682" y="7459"/>
                    <a:pt x="3963" y="7459"/>
                  </a:cubicBezTo>
                  <a:cubicBezTo>
                    <a:pt x="3232" y="7459"/>
                    <a:pt x="2498" y="7892"/>
                    <a:pt x="2249" y="8735"/>
                  </a:cubicBezTo>
                  <a:lnTo>
                    <a:pt x="2249" y="8739"/>
                  </a:lnTo>
                  <a:cubicBezTo>
                    <a:pt x="2239" y="8759"/>
                    <a:pt x="2229" y="8778"/>
                    <a:pt x="2220" y="8797"/>
                  </a:cubicBezTo>
                  <a:lnTo>
                    <a:pt x="831" y="8797"/>
                  </a:lnTo>
                  <a:cubicBezTo>
                    <a:pt x="596" y="8797"/>
                    <a:pt x="404" y="8605"/>
                    <a:pt x="404" y="8369"/>
                  </a:cubicBezTo>
                  <a:lnTo>
                    <a:pt x="404" y="7212"/>
                  </a:lnTo>
                  <a:close/>
                  <a:moveTo>
                    <a:pt x="3949" y="7860"/>
                  </a:moveTo>
                  <a:cubicBezTo>
                    <a:pt x="4708" y="7860"/>
                    <a:pt x="5318" y="8475"/>
                    <a:pt x="5318" y="9229"/>
                  </a:cubicBezTo>
                  <a:cubicBezTo>
                    <a:pt x="5318" y="9988"/>
                    <a:pt x="4708" y="10598"/>
                    <a:pt x="3949" y="10598"/>
                  </a:cubicBezTo>
                  <a:cubicBezTo>
                    <a:pt x="3195" y="10598"/>
                    <a:pt x="2580" y="9988"/>
                    <a:pt x="2580" y="9229"/>
                  </a:cubicBezTo>
                  <a:cubicBezTo>
                    <a:pt x="2580" y="8475"/>
                    <a:pt x="3195" y="7860"/>
                    <a:pt x="3949" y="7860"/>
                  </a:cubicBezTo>
                  <a:close/>
                  <a:moveTo>
                    <a:pt x="10545" y="7860"/>
                  </a:moveTo>
                  <a:cubicBezTo>
                    <a:pt x="11299" y="7860"/>
                    <a:pt x="11914" y="8475"/>
                    <a:pt x="11914" y="9229"/>
                  </a:cubicBezTo>
                  <a:cubicBezTo>
                    <a:pt x="11914" y="9988"/>
                    <a:pt x="11299" y="10598"/>
                    <a:pt x="10545" y="10598"/>
                  </a:cubicBezTo>
                  <a:cubicBezTo>
                    <a:pt x="9786" y="10598"/>
                    <a:pt x="9176" y="9988"/>
                    <a:pt x="9176" y="9229"/>
                  </a:cubicBezTo>
                  <a:cubicBezTo>
                    <a:pt x="9176" y="8475"/>
                    <a:pt x="9786" y="7860"/>
                    <a:pt x="10545" y="7860"/>
                  </a:cubicBezTo>
                  <a:close/>
                  <a:moveTo>
                    <a:pt x="9743" y="1"/>
                  </a:moveTo>
                  <a:cubicBezTo>
                    <a:pt x="9186" y="1"/>
                    <a:pt x="8729" y="457"/>
                    <a:pt x="8729" y="1014"/>
                  </a:cubicBezTo>
                  <a:lnTo>
                    <a:pt x="8729" y="1471"/>
                  </a:lnTo>
                  <a:lnTo>
                    <a:pt x="8700" y="1471"/>
                  </a:lnTo>
                  <a:cubicBezTo>
                    <a:pt x="8585" y="1471"/>
                    <a:pt x="8494" y="1562"/>
                    <a:pt x="8494" y="1673"/>
                  </a:cubicBezTo>
                  <a:lnTo>
                    <a:pt x="8494" y="2067"/>
                  </a:lnTo>
                  <a:lnTo>
                    <a:pt x="7908" y="2067"/>
                  </a:lnTo>
                  <a:lnTo>
                    <a:pt x="7908" y="1317"/>
                  </a:lnTo>
                  <a:cubicBezTo>
                    <a:pt x="7908" y="851"/>
                    <a:pt x="7528" y="476"/>
                    <a:pt x="7067" y="476"/>
                  </a:cubicBezTo>
                  <a:lnTo>
                    <a:pt x="2830" y="476"/>
                  </a:lnTo>
                  <a:cubicBezTo>
                    <a:pt x="2556" y="476"/>
                    <a:pt x="2556" y="885"/>
                    <a:pt x="2830" y="885"/>
                  </a:cubicBezTo>
                  <a:lnTo>
                    <a:pt x="7067" y="885"/>
                  </a:lnTo>
                  <a:cubicBezTo>
                    <a:pt x="7302" y="885"/>
                    <a:pt x="7495" y="1077"/>
                    <a:pt x="7495" y="1312"/>
                  </a:cubicBezTo>
                  <a:lnTo>
                    <a:pt x="7495" y="6789"/>
                  </a:lnTo>
                  <a:lnTo>
                    <a:pt x="413" y="6789"/>
                  </a:lnTo>
                  <a:lnTo>
                    <a:pt x="413" y="1312"/>
                  </a:lnTo>
                  <a:cubicBezTo>
                    <a:pt x="413" y="1077"/>
                    <a:pt x="606" y="885"/>
                    <a:pt x="841" y="885"/>
                  </a:cubicBezTo>
                  <a:lnTo>
                    <a:pt x="1802" y="885"/>
                  </a:lnTo>
                  <a:cubicBezTo>
                    <a:pt x="2076" y="885"/>
                    <a:pt x="2076" y="476"/>
                    <a:pt x="1802" y="472"/>
                  </a:cubicBezTo>
                  <a:lnTo>
                    <a:pt x="841" y="472"/>
                  </a:lnTo>
                  <a:cubicBezTo>
                    <a:pt x="375" y="472"/>
                    <a:pt x="0" y="851"/>
                    <a:pt x="0" y="1312"/>
                  </a:cubicBezTo>
                  <a:lnTo>
                    <a:pt x="0" y="8360"/>
                  </a:lnTo>
                  <a:cubicBezTo>
                    <a:pt x="0" y="8826"/>
                    <a:pt x="375" y="9201"/>
                    <a:pt x="841" y="9201"/>
                  </a:cubicBezTo>
                  <a:lnTo>
                    <a:pt x="2176" y="9201"/>
                  </a:lnTo>
                  <a:cubicBezTo>
                    <a:pt x="2148" y="10200"/>
                    <a:pt x="2950" y="11026"/>
                    <a:pt x="3949" y="11026"/>
                  </a:cubicBezTo>
                  <a:cubicBezTo>
                    <a:pt x="4948" y="11026"/>
                    <a:pt x="5751" y="10200"/>
                    <a:pt x="5727" y="9201"/>
                  </a:cubicBezTo>
                  <a:lnTo>
                    <a:pt x="8768" y="9201"/>
                  </a:lnTo>
                  <a:cubicBezTo>
                    <a:pt x="8744" y="10200"/>
                    <a:pt x="9546" y="11026"/>
                    <a:pt x="10545" y="11026"/>
                  </a:cubicBezTo>
                  <a:cubicBezTo>
                    <a:pt x="11544" y="11026"/>
                    <a:pt x="12347" y="10200"/>
                    <a:pt x="12318" y="9201"/>
                  </a:cubicBezTo>
                  <a:lnTo>
                    <a:pt x="13231" y="9201"/>
                  </a:lnTo>
                  <a:cubicBezTo>
                    <a:pt x="13692" y="9201"/>
                    <a:pt x="14071" y="8826"/>
                    <a:pt x="14071" y="8360"/>
                  </a:cubicBezTo>
                  <a:lnTo>
                    <a:pt x="14071" y="5247"/>
                  </a:lnTo>
                  <a:lnTo>
                    <a:pt x="14076" y="5247"/>
                  </a:lnTo>
                  <a:cubicBezTo>
                    <a:pt x="14071" y="4973"/>
                    <a:pt x="13975" y="4709"/>
                    <a:pt x="13793" y="4507"/>
                  </a:cubicBezTo>
                  <a:lnTo>
                    <a:pt x="13034" y="3661"/>
                  </a:lnTo>
                  <a:cubicBezTo>
                    <a:pt x="12988" y="3610"/>
                    <a:pt x="12935" y="3589"/>
                    <a:pt x="12883" y="3589"/>
                  </a:cubicBezTo>
                  <a:cubicBezTo>
                    <a:pt x="12727" y="3589"/>
                    <a:pt x="12585" y="3785"/>
                    <a:pt x="12726" y="3940"/>
                  </a:cubicBezTo>
                  <a:lnTo>
                    <a:pt x="13485" y="4786"/>
                  </a:lnTo>
                  <a:cubicBezTo>
                    <a:pt x="13601" y="4911"/>
                    <a:pt x="13663" y="5079"/>
                    <a:pt x="13663" y="5247"/>
                  </a:cubicBezTo>
                  <a:lnTo>
                    <a:pt x="13663" y="6799"/>
                  </a:lnTo>
                  <a:lnTo>
                    <a:pt x="7908" y="6799"/>
                  </a:lnTo>
                  <a:lnTo>
                    <a:pt x="7908" y="2480"/>
                  </a:lnTo>
                  <a:lnTo>
                    <a:pt x="11117" y="2480"/>
                  </a:lnTo>
                  <a:cubicBezTo>
                    <a:pt x="11314" y="2480"/>
                    <a:pt x="11501" y="2566"/>
                    <a:pt x="11636" y="2710"/>
                  </a:cubicBezTo>
                  <a:lnTo>
                    <a:pt x="12010" y="3123"/>
                  </a:lnTo>
                  <a:cubicBezTo>
                    <a:pt x="12056" y="3175"/>
                    <a:pt x="12110" y="3197"/>
                    <a:pt x="12162" y="3197"/>
                  </a:cubicBezTo>
                  <a:cubicBezTo>
                    <a:pt x="12316" y="3197"/>
                    <a:pt x="12455" y="3004"/>
                    <a:pt x="12318" y="2850"/>
                  </a:cubicBezTo>
                  <a:lnTo>
                    <a:pt x="11943" y="2432"/>
                  </a:lnTo>
                  <a:cubicBezTo>
                    <a:pt x="11643" y="2098"/>
                    <a:pt x="11271" y="2065"/>
                    <a:pt x="11095" y="2065"/>
                  </a:cubicBezTo>
                  <a:cubicBezTo>
                    <a:pt x="11051" y="2065"/>
                    <a:pt x="11019" y="2067"/>
                    <a:pt x="11004" y="2067"/>
                  </a:cubicBezTo>
                  <a:cubicBezTo>
                    <a:pt x="11001" y="2067"/>
                    <a:pt x="10998" y="2067"/>
                    <a:pt x="10997" y="2067"/>
                  </a:cubicBezTo>
                  <a:lnTo>
                    <a:pt x="10997" y="1673"/>
                  </a:lnTo>
                  <a:cubicBezTo>
                    <a:pt x="10997" y="1562"/>
                    <a:pt x="10901" y="1471"/>
                    <a:pt x="10790" y="1471"/>
                  </a:cubicBezTo>
                  <a:lnTo>
                    <a:pt x="10757" y="1471"/>
                  </a:lnTo>
                  <a:lnTo>
                    <a:pt x="10757" y="1014"/>
                  </a:lnTo>
                  <a:cubicBezTo>
                    <a:pt x="10757" y="457"/>
                    <a:pt x="10305" y="1"/>
                    <a:pt x="974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19" name="Google Shape;1919;p45"/>
          <p:cNvGrpSpPr/>
          <p:nvPr/>
        </p:nvGrpSpPr>
        <p:grpSpPr>
          <a:xfrm>
            <a:off x="5300308" y="2249105"/>
            <a:ext cx="370604" cy="367960"/>
            <a:chOff x="5300308" y="2454505"/>
            <a:chExt cx="370604" cy="367960"/>
          </a:xfrm>
        </p:grpSpPr>
        <p:sp>
          <p:nvSpPr>
            <p:cNvPr id="1920" name="Google Shape;1920;p45"/>
            <p:cNvSpPr/>
            <p:nvPr/>
          </p:nvSpPr>
          <p:spPr>
            <a:xfrm>
              <a:off x="5585487" y="2460029"/>
              <a:ext cx="79509" cy="79378"/>
            </a:xfrm>
            <a:custGeom>
              <a:avLst/>
              <a:gdLst/>
              <a:ahLst/>
              <a:cxnLst/>
              <a:rect l="l" t="t" r="r" b="b"/>
              <a:pathLst>
                <a:path w="3037" h="3032" extrusionOk="0">
                  <a:moveTo>
                    <a:pt x="380" y="0"/>
                  </a:moveTo>
                  <a:lnTo>
                    <a:pt x="1" y="375"/>
                  </a:lnTo>
                  <a:lnTo>
                    <a:pt x="2657" y="3031"/>
                  </a:lnTo>
                  <a:lnTo>
                    <a:pt x="3037" y="2657"/>
                  </a:lnTo>
                  <a:lnTo>
                    <a:pt x="38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45"/>
            <p:cNvSpPr/>
            <p:nvPr/>
          </p:nvSpPr>
          <p:spPr>
            <a:xfrm>
              <a:off x="5372565" y="2708791"/>
              <a:ext cx="43537" cy="42464"/>
            </a:xfrm>
            <a:custGeom>
              <a:avLst/>
              <a:gdLst/>
              <a:ahLst/>
              <a:cxnLst/>
              <a:rect l="l" t="t" r="r" b="b"/>
              <a:pathLst>
                <a:path w="1663" h="1622" extrusionOk="0">
                  <a:moveTo>
                    <a:pt x="721" y="0"/>
                  </a:moveTo>
                  <a:lnTo>
                    <a:pt x="169" y="558"/>
                  </a:lnTo>
                  <a:cubicBezTo>
                    <a:pt x="0" y="726"/>
                    <a:pt x="0" y="995"/>
                    <a:pt x="169" y="1168"/>
                  </a:cubicBezTo>
                  <a:lnTo>
                    <a:pt x="500" y="1499"/>
                  </a:lnTo>
                  <a:cubicBezTo>
                    <a:pt x="584" y="1581"/>
                    <a:pt x="693" y="1622"/>
                    <a:pt x="803" y="1622"/>
                  </a:cubicBezTo>
                  <a:cubicBezTo>
                    <a:pt x="913" y="1622"/>
                    <a:pt x="1024" y="1581"/>
                    <a:pt x="1110" y="1499"/>
                  </a:cubicBezTo>
                  <a:lnTo>
                    <a:pt x="1663" y="942"/>
                  </a:lnTo>
                  <a:lnTo>
                    <a:pt x="72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45"/>
            <p:cNvSpPr/>
            <p:nvPr/>
          </p:nvSpPr>
          <p:spPr>
            <a:xfrm>
              <a:off x="5390682" y="2530322"/>
              <a:ext cx="204152" cy="202607"/>
            </a:xfrm>
            <a:custGeom>
              <a:avLst/>
              <a:gdLst/>
              <a:ahLst/>
              <a:cxnLst/>
              <a:rect l="l" t="t" r="r" b="b"/>
              <a:pathLst>
                <a:path w="7798" h="7739" extrusionOk="0">
                  <a:moveTo>
                    <a:pt x="5338" y="1"/>
                  </a:moveTo>
                  <a:lnTo>
                    <a:pt x="961" y="4377"/>
                  </a:lnTo>
                  <a:cubicBezTo>
                    <a:pt x="327" y="5011"/>
                    <a:pt x="0" y="5900"/>
                    <a:pt x="67" y="6798"/>
                  </a:cubicBezTo>
                  <a:cubicBezTo>
                    <a:pt x="106" y="7293"/>
                    <a:pt x="500" y="7692"/>
                    <a:pt x="999" y="7730"/>
                  </a:cubicBezTo>
                  <a:cubicBezTo>
                    <a:pt x="1077" y="7736"/>
                    <a:pt x="1154" y="7739"/>
                    <a:pt x="1231" y="7739"/>
                  </a:cubicBezTo>
                  <a:cubicBezTo>
                    <a:pt x="2048" y="7739"/>
                    <a:pt x="2837" y="7416"/>
                    <a:pt x="3421" y="6837"/>
                  </a:cubicBezTo>
                  <a:lnTo>
                    <a:pt x="6404" y="3849"/>
                  </a:lnTo>
                  <a:lnTo>
                    <a:pt x="6894" y="3354"/>
                  </a:lnTo>
                  <a:lnTo>
                    <a:pt x="7797" y="2455"/>
                  </a:lnTo>
                  <a:lnTo>
                    <a:pt x="533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45"/>
            <p:cNvSpPr/>
            <p:nvPr/>
          </p:nvSpPr>
          <p:spPr>
            <a:xfrm>
              <a:off x="5394321" y="2580117"/>
              <a:ext cx="200513" cy="152708"/>
            </a:xfrm>
            <a:custGeom>
              <a:avLst/>
              <a:gdLst/>
              <a:ahLst/>
              <a:cxnLst/>
              <a:rect l="l" t="t" r="r" b="b"/>
              <a:pathLst>
                <a:path w="7659" h="5833" extrusionOk="0">
                  <a:moveTo>
                    <a:pt x="7106" y="1"/>
                  </a:moveTo>
                  <a:lnTo>
                    <a:pt x="2729" y="4382"/>
                  </a:lnTo>
                  <a:cubicBezTo>
                    <a:pt x="2145" y="4962"/>
                    <a:pt x="1357" y="5284"/>
                    <a:pt x="540" y="5284"/>
                  </a:cubicBezTo>
                  <a:cubicBezTo>
                    <a:pt x="463" y="5284"/>
                    <a:pt x="385" y="5282"/>
                    <a:pt x="308" y="5276"/>
                  </a:cubicBezTo>
                  <a:cubicBezTo>
                    <a:pt x="202" y="5266"/>
                    <a:pt x="97" y="5242"/>
                    <a:pt x="1" y="5199"/>
                  </a:cubicBezTo>
                  <a:lnTo>
                    <a:pt x="1" y="5199"/>
                  </a:lnTo>
                  <a:cubicBezTo>
                    <a:pt x="145" y="5550"/>
                    <a:pt x="476" y="5790"/>
                    <a:pt x="856" y="5823"/>
                  </a:cubicBezTo>
                  <a:cubicBezTo>
                    <a:pt x="933" y="5829"/>
                    <a:pt x="1011" y="5832"/>
                    <a:pt x="1088" y="5832"/>
                  </a:cubicBezTo>
                  <a:cubicBezTo>
                    <a:pt x="1909" y="5832"/>
                    <a:pt x="2698" y="5509"/>
                    <a:pt x="3282" y="4925"/>
                  </a:cubicBezTo>
                  <a:lnTo>
                    <a:pt x="7658" y="549"/>
                  </a:lnTo>
                  <a:lnTo>
                    <a:pt x="7106"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45"/>
            <p:cNvSpPr/>
            <p:nvPr/>
          </p:nvSpPr>
          <p:spPr>
            <a:xfrm>
              <a:off x="5390289" y="2604412"/>
              <a:ext cx="132104" cy="128413"/>
            </a:xfrm>
            <a:custGeom>
              <a:avLst/>
              <a:gdLst/>
              <a:ahLst/>
              <a:cxnLst/>
              <a:rect l="l" t="t" r="r" b="b"/>
              <a:pathLst>
                <a:path w="5046" h="4905" extrusionOk="0">
                  <a:moveTo>
                    <a:pt x="2509" y="0"/>
                  </a:moveTo>
                  <a:lnTo>
                    <a:pt x="966" y="1542"/>
                  </a:lnTo>
                  <a:cubicBezTo>
                    <a:pt x="327" y="2181"/>
                    <a:pt x="1" y="3065"/>
                    <a:pt x="73" y="3963"/>
                  </a:cubicBezTo>
                  <a:cubicBezTo>
                    <a:pt x="111" y="4463"/>
                    <a:pt x="505" y="4857"/>
                    <a:pt x="1005" y="4895"/>
                  </a:cubicBezTo>
                  <a:cubicBezTo>
                    <a:pt x="1082" y="4901"/>
                    <a:pt x="1159" y="4904"/>
                    <a:pt x="1237" y="4904"/>
                  </a:cubicBezTo>
                  <a:cubicBezTo>
                    <a:pt x="2054" y="4904"/>
                    <a:pt x="2842" y="4581"/>
                    <a:pt x="3426" y="3997"/>
                  </a:cubicBezTo>
                  <a:lnTo>
                    <a:pt x="5045" y="2388"/>
                  </a:lnTo>
                  <a:lnTo>
                    <a:pt x="5045" y="2388"/>
                  </a:lnTo>
                  <a:cubicBezTo>
                    <a:pt x="5045" y="2388"/>
                    <a:pt x="5042" y="2388"/>
                    <a:pt x="5037" y="2388"/>
                  </a:cubicBezTo>
                  <a:cubicBezTo>
                    <a:pt x="4954" y="2388"/>
                    <a:pt x="4249" y="2354"/>
                    <a:pt x="3743" y="1230"/>
                  </a:cubicBezTo>
                  <a:cubicBezTo>
                    <a:pt x="3205" y="34"/>
                    <a:pt x="2509" y="0"/>
                    <a:pt x="250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45"/>
            <p:cNvSpPr/>
            <p:nvPr/>
          </p:nvSpPr>
          <p:spPr>
            <a:xfrm>
              <a:off x="5394190" y="2657845"/>
              <a:ext cx="128308" cy="74980"/>
            </a:xfrm>
            <a:custGeom>
              <a:avLst/>
              <a:gdLst/>
              <a:ahLst/>
              <a:cxnLst/>
              <a:rect l="l" t="t" r="r" b="b"/>
              <a:pathLst>
                <a:path w="4901" h="2864" extrusionOk="0">
                  <a:moveTo>
                    <a:pt x="4901" y="337"/>
                  </a:moveTo>
                  <a:lnTo>
                    <a:pt x="4900" y="338"/>
                  </a:lnTo>
                  <a:lnTo>
                    <a:pt x="4900" y="338"/>
                  </a:lnTo>
                  <a:cubicBezTo>
                    <a:pt x="4901" y="337"/>
                    <a:pt x="4901" y="337"/>
                    <a:pt x="4901" y="337"/>
                  </a:cubicBezTo>
                  <a:close/>
                  <a:moveTo>
                    <a:pt x="4142" y="1"/>
                  </a:moveTo>
                  <a:lnTo>
                    <a:pt x="2729" y="1413"/>
                  </a:lnTo>
                  <a:cubicBezTo>
                    <a:pt x="2146" y="1993"/>
                    <a:pt x="1357" y="2315"/>
                    <a:pt x="540" y="2315"/>
                  </a:cubicBezTo>
                  <a:cubicBezTo>
                    <a:pt x="463" y="2315"/>
                    <a:pt x="386" y="2313"/>
                    <a:pt x="308" y="2307"/>
                  </a:cubicBezTo>
                  <a:cubicBezTo>
                    <a:pt x="202" y="2297"/>
                    <a:pt x="97" y="2273"/>
                    <a:pt x="1" y="2230"/>
                  </a:cubicBezTo>
                  <a:lnTo>
                    <a:pt x="1" y="2230"/>
                  </a:lnTo>
                  <a:cubicBezTo>
                    <a:pt x="150" y="2581"/>
                    <a:pt x="481" y="2821"/>
                    <a:pt x="861" y="2854"/>
                  </a:cubicBezTo>
                  <a:cubicBezTo>
                    <a:pt x="938" y="2860"/>
                    <a:pt x="1015" y="2863"/>
                    <a:pt x="1092" y="2863"/>
                  </a:cubicBezTo>
                  <a:cubicBezTo>
                    <a:pt x="1909" y="2863"/>
                    <a:pt x="2698" y="2540"/>
                    <a:pt x="3282" y="1956"/>
                  </a:cubicBezTo>
                  <a:lnTo>
                    <a:pt x="4900" y="338"/>
                  </a:lnTo>
                  <a:lnTo>
                    <a:pt x="4900" y="338"/>
                  </a:lnTo>
                  <a:cubicBezTo>
                    <a:pt x="4898" y="339"/>
                    <a:pt x="4886" y="341"/>
                    <a:pt x="4865" y="341"/>
                  </a:cubicBezTo>
                  <a:cubicBezTo>
                    <a:pt x="4765" y="341"/>
                    <a:pt x="4468" y="299"/>
                    <a:pt x="414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45"/>
            <p:cNvSpPr/>
            <p:nvPr/>
          </p:nvSpPr>
          <p:spPr>
            <a:xfrm>
              <a:off x="5514566" y="2502284"/>
              <a:ext cx="108045" cy="107940"/>
            </a:xfrm>
            <a:custGeom>
              <a:avLst/>
              <a:gdLst/>
              <a:ahLst/>
              <a:cxnLst/>
              <a:rect l="l" t="t" r="r" b="b"/>
              <a:pathLst>
                <a:path w="4127" h="4123" extrusionOk="0">
                  <a:moveTo>
                    <a:pt x="466" y="0"/>
                  </a:moveTo>
                  <a:lnTo>
                    <a:pt x="0" y="466"/>
                  </a:lnTo>
                  <a:lnTo>
                    <a:pt x="3661" y="4122"/>
                  </a:lnTo>
                  <a:lnTo>
                    <a:pt x="4127" y="3656"/>
                  </a:lnTo>
                  <a:lnTo>
                    <a:pt x="46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45"/>
            <p:cNvSpPr/>
            <p:nvPr/>
          </p:nvSpPr>
          <p:spPr>
            <a:xfrm>
              <a:off x="5526765" y="2502284"/>
              <a:ext cx="95845" cy="107940"/>
            </a:xfrm>
            <a:custGeom>
              <a:avLst/>
              <a:gdLst/>
              <a:ahLst/>
              <a:cxnLst/>
              <a:rect l="l" t="t" r="r" b="b"/>
              <a:pathLst>
                <a:path w="3661" h="4123" extrusionOk="0">
                  <a:moveTo>
                    <a:pt x="0" y="0"/>
                  </a:moveTo>
                  <a:lnTo>
                    <a:pt x="3094" y="3090"/>
                  </a:lnTo>
                  <a:lnTo>
                    <a:pt x="3094" y="3089"/>
                  </a:lnTo>
                  <a:lnTo>
                    <a:pt x="0" y="0"/>
                  </a:lnTo>
                  <a:close/>
                  <a:moveTo>
                    <a:pt x="3094" y="3090"/>
                  </a:moveTo>
                  <a:lnTo>
                    <a:pt x="2628" y="3555"/>
                  </a:lnTo>
                  <a:lnTo>
                    <a:pt x="3195" y="4122"/>
                  </a:lnTo>
                  <a:lnTo>
                    <a:pt x="3661" y="3656"/>
                  </a:lnTo>
                  <a:lnTo>
                    <a:pt x="3094" y="309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45"/>
            <p:cNvSpPr/>
            <p:nvPr/>
          </p:nvSpPr>
          <p:spPr>
            <a:xfrm>
              <a:off x="5551898" y="2481916"/>
              <a:ext cx="91106" cy="91080"/>
            </a:xfrm>
            <a:custGeom>
              <a:avLst/>
              <a:gdLst/>
              <a:ahLst/>
              <a:cxnLst/>
              <a:rect l="l" t="t" r="r" b="b"/>
              <a:pathLst>
                <a:path w="3480" h="3479" extrusionOk="0">
                  <a:moveTo>
                    <a:pt x="1740" y="0"/>
                  </a:moveTo>
                  <a:lnTo>
                    <a:pt x="1" y="1739"/>
                  </a:lnTo>
                  <a:lnTo>
                    <a:pt x="1740" y="3478"/>
                  </a:lnTo>
                  <a:lnTo>
                    <a:pt x="3479" y="1739"/>
                  </a:lnTo>
                  <a:lnTo>
                    <a:pt x="174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45"/>
            <p:cNvSpPr/>
            <p:nvPr/>
          </p:nvSpPr>
          <p:spPr>
            <a:xfrm>
              <a:off x="5551898" y="2481916"/>
              <a:ext cx="90975" cy="91080"/>
            </a:xfrm>
            <a:custGeom>
              <a:avLst/>
              <a:gdLst/>
              <a:ahLst/>
              <a:cxnLst/>
              <a:rect l="l" t="t" r="r" b="b"/>
              <a:pathLst>
                <a:path w="3475" h="3479" extrusionOk="0">
                  <a:moveTo>
                    <a:pt x="1" y="1739"/>
                  </a:moveTo>
                  <a:lnTo>
                    <a:pt x="1255" y="2998"/>
                  </a:lnTo>
                  <a:lnTo>
                    <a:pt x="1257" y="2995"/>
                  </a:lnTo>
                  <a:lnTo>
                    <a:pt x="1257" y="2995"/>
                  </a:lnTo>
                  <a:lnTo>
                    <a:pt x="1" y="1739"/>
                  </a:lnTo>
                  <a:close/>
                  <a:moveTo>
                    <a:pt x="1740" y="0"/>
                  </a:moveTo>
                  <a:lnTo>
                    <a:pt x="1447" y="298"/>
                  </a:lnTo>
                  <a:lnTo>
                    <a:pt x="2360" y="1211"/>
                  </a:lnTo>
                  <a:cubicBezTo>
                    <a:pt x="2547" y="1398"/>
                    <a:pt x="2547" y="1705"/>
                    <a:pt x="2360" y="1898"/>
                  </a:cubicBezTo>
                  <a:lnTo>
                    <a:pt x="1257" y="2995"/>
                  </a:lnTo>
                  <a:lnTo>
                    <a:pt x="1257" y="2995"/>
                  </a:lnTo>
                  <a:lnTo>
                    <a:pt x="1740" y="3478"/>
                  </a:lnTo>
                  <a:lnTo>
                    <a:pt x="3181" y="2037"/>
                  </a:lnTo>
                  <a:lnTo>
                    <a:pt x="3474" y="1744"/>
                  </a:lnTo>
                  <a:lnTo>
                    <a:pt x="174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45"/>
            <p:cNvSpPr/>
            <p:nvPr/>
          </p:nvSpPr>
          <p:spPr>
            <a:xfrm>
              <a:off x="5300308" y="2454505"/>
              <a:ext cx="370604" cy="367960"/>
            </a:xfrm>
            <a:custGeom>
              <a:avLst/>
              <a:gdLst/>
              <a:ahLst/>
              <a:cxnLst/>
              <a:rect l="l" t="t" r="r" b="b"/>
              <a:pathLst>
                <a:path w="14156" h="14055" extrusionOk="0">
                  <a:moveTo>
                    <a:pt x="11273" y="504"/>
                  </a:moveTo>
                  <a:lnTo>
                    <a:pt x="13642" y="2868"/>
                  </a:lnTo>
                  <a:lnTo>
                    <a:pt x="13555" y="2954"/>
                  </a:lnTo>
                  <a:lnTo>
                    <a:pt x="11187" y="591"/>
                  </a:lnTo>
                  <a:lnTo>
                    <a:pt x="11273" y="504"/>
                  </a:lnTo>
                  <a:close/>
                  <a:moveTo>
                    <a:pt x="8655" y="2114"/>
                  </a:moveTo>
                  <a:lnTo>
                    <a:pt x="12027" y="5486"/>
                  </a:lnTo>
                  <a:lnTo>
                    <a:pt x="11850" y="5659"/>
                  </a:lnTo>
                  <a:lnTo>
                    <a:pt x="8482" y="2291"/>
                  </a:lnTo>
                  <a:lnTo>
                    <a:pt x="8655" y="2114"/>
                  </a:lnTo>
                  <a:close/>
                  <a:moveTo>
                    <a:pt x="6162" y="6010"/>
                  </a:moveTo>
                  <a:lnTo>
                    <a:pt x="6162" y="6010"/>
                  </a:lnTo>
                  <a:cubicBezTo>
                    <a:pt x="6373" y="6125"/>
                    <a:pt x="6705" y="6399"/>
                    <a:pt x="6993" y="7042"/>
                  </a:cubicBezTo>
                  <a:lnTo>
                    <a:pt x="6998" y="7042"/>
                  </a:lnTo>
                  <a:cubicBezTo>
                    <a:pt x="7334" y="7792"/>
                    <a:pt x="7761" y="8104"/>
                    <a:pt x="8079" y="8234"/>
                  </a:cubicBezTo>
                  <a:lnTo>
                    <a:pt x="6724" y="9589"/>
                  </a:lnTo>
                  <a:cubicBezTo>
                    <a:pt x="6182" y="10126"/>
                    <a:pt x="5450" y="10429"/>
                    <a:pt x="4693" y="10429"/>
                  </a:cubicBezTo>
                  <a:cubicBezTo>
                    <a:pt x="4617" y="10429"/>
                    <a:pt x="4542" y="10426"/>
                    <a:pt x="4466" y="10420"/>
                  </a:cubicBezTo>
                  <a:cubicBezTo>
                    <a:pt x="4067" y="10391"/>
                    <a:pt x="3750" y="10074"/>
                    <a:pt x="3721" y="9680"/>
                  </a:cubicBezTo>
                  <a:cubicBezTo>
                    <a:pt x="3668" y="8950"/>
                    <a:pt x="3889" y="8234"/>
                    <a:pt x="4341" y="7662"/>
                  </a:cubicBezTo>
                  <a:cubicBezTo>
                    <a:pt x="5359" y="8647"/>
                    <a:pt x="5326" y="8714"/>
                    <a:pt x="5480" y="8714"/>
                  </a:cubicBezTo>
                  <a:cubicBezTo>
                    <a:pt x="5662" y="8714"/>
                    <a:pt x="5753" y="8493"/>
                    <a:pt x="5624" y="8364"/>
                  </a:cubicBezTo>
                  <a:lnTo>
                    <a:pt x="4620" y="7355"/>
                  </a:lnTo>
                  <a:lnTo>
                    <a:pt x="5052" y="6927"/>
                  </a:lnTo>
                  <a:cubicBezTo>
                    <a:pt x="5494" y="7340"/>
                    <a:pt x="5513" y="7446"/>
                    <a:pt x="5657" y="7446"/>
                  </a:cubicBezTo>
                  <a:cubicBezTo>
                    <a:pt x="5840" y="7446"/>
                    <a:pt x="5931" y="7220"/>
                    <a:pt x="5801" y="7090"/>
                  </a:cubicBezTo>
                  <a:lnTo>
                    <a:pt x="5340" y="6634"/>
                  </a:lnTo>
                  <a:lnTo>
                    <a:pt x="5773" y="6202"/>
                  </a:lnTo>
                  <a:cubicBezTo>
                    <a:pt x="6215" y="6615"/>
                    <a:pt x="6234" y="6721"/>
                    <a:pt x="6378" y="6721"/>
                  </a:cubicBezTo>
                  <a:cubicBezTo>
                    <a:pt x="6560" y="6721"/>
                    <a:pt x="6652" y="6500"/>
                    <a:pt x="6522" y="6370"/>
                  </a:cubicBezTo>
                  <a:lnTo>
                    <a:pt x="6162" y="6010"/>
                  </a:lnTo>
                  <a:close/>
                  <a:moveTo>
                    <a:pt x="3404" y="10088"/>
                  </a:moveTo>
                  <a:cubicBezTo>
                    <a:pt x="3524" y="10381"/>
                    <a:pt x="3760" y="10617"/>
                    <a:pt x="4053" y="10742"/>
                  </a:cubicBezTo>
                  <a:cubicBezTo>
                    <a:pt x="3756" y="11009"/>
                    <a:pt x="3717" y="11129"/>
                    <a:pt x="3565" y="11131"/>
                  </a:cubicBezTo>
                  <a:lnTo>
                    <a:pt x="3565" y="11131"/>
                  </a:lnTo>
                  <a:cubicBezTo>
                    <a:pt x="3413" y="11129"/>
                    <a:pt x="3374" y="11009"/>
                    <a:pt x="3077" y="10737"/>
                  </a:cubicBezTo>
                  <a:cubicBezTo>
                    <a:pt x="2986" y="10645"/>
                    <a:pt x="2986" y="10501"/>
                    <a:pt x="3077" y="10415"/>
                  </a:cubicBezTo>
                  <a:lnTo>
                    <a:pt x="3404" y="10088"/>
                  </a:lnTo>
                  <a:close/>
                  <a:moveTo>
                    <a:pt x="11271" y="1"/>
                  </a:moveTo>
                  <a:cubicBezTo>
                    <a:pt x="11218" y="1"/>
                    <a:pt x="11165" y="21"/>
                    <a:pt x="11124" y="62"/>
                  </a:cubicBezTo>
                  <a:lnTo>
                    <a:pt x="10750" y="437"/>
                  </a:lnTo>
                  <a:cubicBezTo>
                    <a:pt x="10668" y="519"/>
                    <a:pt x="10668" y="648"/>
                    <a:pt x="10750" y="730"/>
                  </a:cubicBezTo>
                  <a:lnTo>
                    <a:pt x="11062" y="1042"/>
                  </a:lnTo>
                  <a:lnTo>
                    <a:pt x="10740" y="1359"/>
                  </a:lnTo>
                  <a:cubicBezTo>
                    <a:pt x="10593" y="1510"/>
                    <a:pt x="10730" y="1718"/>
                    <a:pt x="10889" y="1718"/>
                  </a:cubicBezTo>
                  <a:cubicBezTo>
                    <a:pt x="10938" y="1718"/>
                    <a:pt x="10988" y="1698"/>
                    <a:pt x="11033" y="1652"/>
                  </a:cubicBezTo>
                  <a:lnTo>
                    <a:pt x="11355" y="1335"/>
                  </a:lnTo>
                  <a:lnTo>
                    <a:pt x="12801" y="2781"/>
                  </a:lnTo>
                  <a:lnTo>
                    <a:pt x="11355" y="4227"/>
                  </a:lnTo>
                  <a:lnTo>
                    <a:pt x="9909" y="2781"/>
                  </a:lnTo>
                  <a:lnTo>
                    <a:pt x="10308" y="2383"/>
                  </a:lnTo>
                  <a:cubicBezTo>
                    <a:pt x="10459" y="2232"/>
                    <a:pt x="10322" y="2024"/>
                    <a:pt x="10161" y="2024"/>
                  </a:cubicBezTo>
                  <a:cubicBezTo>
                    <a:pt x="10112" y="2024"/>
                    <a:pt x="10061" y="2043"/>
                    <a:pt x="10015" y="2089"/>
                  </a:cubicBezTo>
                  <a:lnTo>
                    <a:pt x="9616" y="2488"/>
                  </a:lnTo>
                  <a:cubicBezTo>
                    <a:pt x="8794" y="1696"/>
                    <a:pt x="8804" y="1614"/>
                    <a:pt x="8655" y="1614"/>
                  </a:cubicBezTo>
                  <a:cubicBezTo>
                    <a:pt x="8506" y="1614"/>
                    <a:pt x="8472" y="1729"/>
                    <a:pt x="8045" y="2142"/>
                  </a:cubicBezTo>
                  <a:cubicBezTo>
                    <a:pt x="7963" y="2224"/>
                    <a:pt x="7963" y="2354"/>
                    <a:pt x="8045" y="2435"/>
                  </a:cubicBezTo>
                  <a:lnTo>
                    <a:pt x="8501" y="2892"/>
                  </a:lnTo>
                  <a:cubicBezTo>
                    <a:pt x="4096" y="7292"/>
                    <a:pt x="4178" y="7215"/>
                    <a:pt x="4154" y="7244"/>
                  </a:cubicBezTo>
                  <a:cubicBezTo>
                    <a:pt x="3572" y="7888"/>
                    <a:pt x="3270" y="8733"/>
                    <a:pt x="3308" y="9598"/>
                  </a:cubicBezTo>
                  <a:lnTo>
                    <a:pt x="2784" y="10122"/>
                  </a:lnTo>
                  <a:cubicBezTo>
                    <a:pt x="2664" y="10242"/>
                    <a:pt x="2597" y="10400"/>
                    <a:pt x="2597" y="10573"/>
                  </a:cubicBezTo>
                  <a:cubicBezTo>
                    <a:pt x="2597" y="10751"/>
                    <a:pt x="2674" y="10919"/>
                    <a:pt x="2804" y="11044"/>
                  </a:cubicBezTo>
                  <a:lnTo>
                    <a:pt x="152" y="13696"/>
                  </a:lnTo>
                  <a:cubicBezTo>
                    <a:pt x="1" y="13847"/>
                    <a:pt x="138" y="14054"/>
                    <a:pt x="299" y="14054"/>
                  </a:cubicBezTo>
                  <a:cubicBezTo>
                    <a:pt x="348" y="14054"/>
                    <a:pt x="399" y="14035"/>
                    <a:pt x="445" y="13989"/>
                  </a:cubicBezTo>
                  <a:lnTo>
                    <a:pt x="3097" y="11337"/>
                  </a:lnTo>
                  <a:lnTo>
                    <a:pt x="3116" y="11356"/>
                  </a:lnTo>
                  <a:cubicBezTo>
                    <a:pt x="3241" y="11479"/>
                    <a:pt x="3403" y="11540"/>
                    <a:pt x="3565" y="11540"/>
                  </a:cubicBezTo>
                  <a:cubicBezTo>
                    <a:pt x="3727" y="11540"/>
                    <a:pt x="3889" y="11479"/>
                    <a:pt x="4014" y="11356"/>
                  </a:cubicBezTo>
                  <a:lnTo>
                    <a:pt x="4538" y="10833"/>
                  </a:lnTo>
                  <a:cubicBezTo>
                    <a:pt x="4589" y="10835"/>
                    <a:pt x="4640" y="10836"/>
                    <a:pt x="4690" y="10836"/>
                  </a:cubicBezTo>
                  <a:cubicBezTo>
                    <a:pt x="5559" y="10836"/>
                    <a:pt x="6395" y="10489"/>
                    <a:pt x="7012" y="9872"/>
                  </a:cubicBezTo>
                  <a:lnTo>
                    <a:pt x="9649" y="7235"/>
                  </a:lnTo>
                  <a:cubicBezTo>
                    <a:pt x="9801" y="7087"/>
                    <a:pt x="9662" y="6879"/>
                    <a:pt x="9500" y="6879"/>
                  </a:cubicBezTo>
                  <a:cubicBezTo>
                    <a:pt x="9452" y="6879"/>
                    <a:pt x="9402" y="6897"/>
                    <a:pt x="9356" y="6942"/>
                  </a:cubicBezTo>
                  <a:lnTo>
                    <a:pt x="8405" y="7893"/>
                  </a:lnTo>
                  <a:cubicBezTo>
                    <a:pt x="8227" y="7864"/>
                    <a:pt x="7742" y="7705"/>
                    <a:pt x="7368" y="6869"/>
                  </a:cubicBezTo>
                  <a:cubicBezTo>
                    <a:pt x="7031" y="6110"/>
                    <a:pt x="6623" y="5784"/>
                    <a:pt x="6335" y="5635"/>
                  </a:cubicBezTo>
                  <a:lnTo>
                    <a:pt x="6493" y="5472"/>
                  </a:lnTo>
                  <a:lnTo>
                    <a:pt x="7502" y="6476"/>
                  </a:lnTo>
                  <a:cubicBezTo>
                    <a:pt x="7547" y="6522"/>
                    <a:pt x="7597" y="6541"/>
                    <a:pt x="7646" y="6541"/>
                  </a:cubicBezTo>
                  <a:cubicBezTo>
                    <a:pt x="7805" y="6541"/>
                    <a:pt x="7942" y="6333"/>
                    <a:pt x="7795" y="6183"/>
                  </a:cubicBezTo>
                  <a:lnTo>
                    <a:pt x="6786" y="5178"/>
                  </a:lnTo>
                  <a:lnTo>
                    <a:pt x="7219" y="4746"/>
                  </a:lnTo>
                  <a:lnTo>
                    <a:pt x="7680" y="5212"/>
                  </a:lnTo>
                  <a:cubicBezTo>
                    <a:pt x="7725" y="5256"/>
                    <a:pt x="7775" y="5275"/>
                    <a:pt x="7824" y="5275"/>
                  </a:cubicBezTo>
                  <a:cubicBezTo>
                    <a:pt x="7986" y="5275"/>
                    <a:pt x="8124" y="5067"/>
                    <a:pt x="7973" y="4919"/>
                  </a:cubicBezTo>
                  <a:lnTo>
                    <a:pt x="7512" y="4458"/>
                  </a:lnTo>
                  <a:lnTo>
                    <a:pt x="7939" y="4026"/>
                  </a:lnTo>
                  <a:lnTo>
                    <a:pt x="8400" y="4487"/>
                  </a:lnTo>
                  <a:cubicBezTo>
                    <a:pt x="8446" y="4531"/>
                    <a:pt x="8496" y="4549"/>
                    <a:pt x="8544" y="4549"/>
                  </a:cubicBezTo>
                  <a:cubicBezTo>
                    <a:pt x="8706" y="4549"/>
                    <a:pt x="8845" y="4342"/>
                    <a:pt x="8693" y="4194"/>
                  </a:cubicBezTo>
                  <a:lnTo>
                    <a:pt x="8232" y="3732"/>
                  </a:lnTo>
                  <a:lnTo>
                    <a:pt x="8790" y="3180"/>
                  </a:lnTo>
                  <a:lnTo>
                    <a:pt x="10956" y="5347"/>
                  </a:lnTo>
                  <a:lnTo>
                    <a:pt x="10202" y="6101"/>
                  </a:lnTo>
                  <a:cubicBezTo>
                    <a:pt x="10051" y="6252"/>
                    <a:pt x="10188" y="6459"/>
                    <a:pt x="10349" y="6459"/>
                  </a:cubicBezTo>
                  <a:cubicBezTo>
                    <a:pt x="10398" y="6459"/>
                    <a:pt x="10449" y="6440"/>
                    <a:pt x="10495" y="6394"/>
                  </a:cubicBezTo>
                  <a:lnTo>
                    <a:pt x="11249" y="5640"/>
                  </a:lnTo>
                  <a:cubicBezTo>
                    <a:pt x="11686" y="6053"/>
                    <a:pt x="11706" y="6158"/>
                    <a:pt x="11850" y="6158"/>
                  </a:cubicBezTo>
                  <a:cubicBezTo>
                    <a:pt x="11903" y="6158"/>
                    <a:pt x="11955" y="6134"/>
                    <a:pt x="11994" y="6096"/>
                  </a:cubicBezTo>
                  <a:cubicBezTo>
                    <a:pt x="12421" y="5644"/>
                    <a:pt x="12522" y="5630"/>
                    <a:pt x="12522" y="5486"/>
                  </a:cubicBezTo>
                  <a:cubicBezTo>
                    <a:pt x="12522" y="5342"/>
                    <a:pt x="12445" y="5356"/>
                    <a:pt x="11648" y="4525"/>
                  </a:cubicBezTo>
                  <a:lnTo>
                    <a:pt x="13089" y="3079"/>
                  </a:lnTo>
                  <a:cubicBezTo>
                    <a:pt x="13377" y="3343"/>
                    <a:pt x="13411" y="3454"/>
                    <a:pt x="13550" y="3454"/>
                  </a:cubicBezTo>
                  <a:cubicBezTo>
                    <a:pt x="13603" y="3454"/>
                    <a:pt x="13656" y="3435"/>
                    <a:pt x="13694" y="3396"/>
                  </a:cubicBezTo>
                  <a:lnTo>
                    <a:pt x="14079" y="3012"/>
                  </a:lnTo>
                  <a:cubicBezTo>
                    <a:pt x="14156" y="2930"/>
                    <a:pt x="14156" y="2800"/>
                    <a:pt x="14079" y="2719"/>
                  </a:cubicBezTo>
                  <a:lnTo>
                    <a:pt x="11417" y="62"/>
                  </a:lnTo>
                  <a:cubicBezTo>
                    <a:pt x="11376" y="21"/>
                    <a:pt x="11324" y="1"/>
                    <a:pt x="1127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31" name="Google Shape;1931;p45"/>
          <p:cNvGrpSpPr/>
          <p:nvPr/>
        </p:nvGrpSpPr>
        <p:grpSpPr>
          <a:xfrm>
            <a:off x="4929600" y="3620335"/>
            <a:ext cx="230803" cy="340235"/>
            <a:chOff x="4929600" y="3825735"/>
            <a:chExt cx="230803" cy="340235"/>
          </a:xfrm>
        </p:grpSpPr>
        <p:sp>
          <p:nvSpPr>
            <p:cNvPr id="1932" name="Google Shape;1932;p45"/>
            <p:cNvSpPr/>
            <p:nvPr/>
          </p:nvSpPr>
          <p:spPr>
            <a:xfrm>
              <a:off x="4934757" y="3830657"/>
              <a:ext cx="220750" cy="330418"/>
            </a:xfrm>
            <a:custGeom>
              <a:avLst/>
              <a:gdLst/>
              <a:ahLst/>
              <a:cxnLst/>
              <a:rect l="l" t="t" r="r" b="b"/>
              <a:pathLst>
                <a:path w="8432" h="12621" extrusionOk="0">
                  <a:moveTo>
                    <a:pt x="721" y="0"/>
                  </a:moveTo>
                  <a:cubicBezTo>
                    <a:pt x="322" y="0"/>
                    <a:pt x="1" y="327"/>
                    <a:pt x="1" y="721"/>
                  </a:cubicBezTo>
                  <a:lnTo>
                    <a:pt x="1" y="11900"/>
                  </a:lnTo>
                  <a:cubicBezTo>
                    <a:pt x="1" y="12294"/>
                    <a:pt x="322" y="12620"/>
                    <a:pt x="721" y="12620"/>
                  </a:cubicBezTo>
                  <a:lnTo>
                    <a:pt x="7711" y="12620"/>
                  </a:lnTo>
                  <a:cubicBezTo>
                    <a:pt x="8110" y="12620"/>
                    <a:pt x="8432" y="12294"/>
                    <a:pt x="8432" y="11900"/>
                  </a:cubicBezTo>
                  <a:lnTo>
                    <a:pt x="8432" y="5438"/>
                  </a:lnTo>
                  <a:lnTo>
                    <a:pt x="8432" y="4434"/>
                  </a:lnTo>
                  <a:lnTo>
                    <a:pt x="8432" y="721"/>
                  </a:lnTo>
                  <a:cubicBezTo>
                    <a:pt x="8432" y="327"/>
                    <a:pt x="8110" y="0"/>
                    <a:pt x="771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p45"/>
            <p:cNvSpPr/>
            <p:nvPr/>
          </p:nvSpPr>
          <p:spPr>
            <a:xfrm>
              <a:off x="4934757" y="3830788"/>
              <a:ext cx="220750" cy="330287"/>
            </a:xfrm>
            <a:custGeom>
              <a:avLst/>
              <a:gdLst/>
              <a:ahLst/>
              <a:cxnLst/>
              <a:rect l="l" t="t" r="r" b="b"/>
              <a:pathLst>
                <a:path w="8432" h="12616" extrusionOk="0">
                  <a:moveTo>
                    <a:pt x="7720" y="0"/>
                  </a:moveTo>
                  <a:cubicBezTo>
                    <a:pt x="7717" y="0"/>
                    <a:pt x="7714" y="0"/>
                    <a:pt x="7711" y="0"/>
                  </a:cubicBezTo>
                  <a:lnTo>
                    <a:pt x="7528" y="0"/>
                  </a:lnTo>
                  <a:lnTo>
                    <a:pt x="7528" y="10992"/>
                  </a:lnTo>
                  <a:cubicBezTo>
                    <a:pt x="7528" y="11390"/>
                    <a:pt x="7202" y="11712"/>
                    <a:pt x="6808" y="11712"/>
                  </a:cubicBezTo>
                  <a:lnTo>
                    <a:pt x="1" y="11712"/>
                  </a:lnTo>
                  <a:lnTo>
                    <a:pt x="1" y="11895"/>
                  </a:lnTo>
                  <a:cubicBezTo>
                    <a:pt x="1" y="12294"/>
                    <a:pt x="322" y="12615"/>
                    <a:pt x="721" y="12615"/>
                  </a:cubicBezTo>
                  <a:lnTo>
                    <a:pt x="7711" y="12615"/>
                  </a:lnTo>
                  <a:cubicBezTo>
                    <a:pt x="8105" y="12615"/>
                    <a:pt x="8432" y="12294"/>
                    <a:pt x="8432" y="11895"/>
                  </a:cubicBezTo>
                  <a:lnTo>
                    <a:pt x="8432" y="721"/>
                  </a:lnTo>
                  <a:cubicBezTo>
                    <a:pt x="8432" y="325"/>
                    <a:pt x="8114" y="0"/>
                    <a:pt x="772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p45"/>
            <p:cNvSpPr/>
            <p:nvPr/>
          </p:nvSpPr>
          <p:spPr>
            <a:xfrm>
              <a:off x="4956251" y="3857805"/>
              <a:ext cx="76001" cy="65110"/>
            </a:xfrm>
            <a:custGeom>
              <a:avLst/>
              <a:gdLst/>
              <a:ahLst/>
              <a:cxnLst/>
              <a:rect l="l" t="t" r="r" b="b"/>
              <a:pathLst>
                <a:path w="2903" h="2487" extrusionOk="0">
                  <a:moveTo>
                    <a:pt x="1658" y="1"/>
                  </a:moveTo>
                  <a:cubicBezTo>
                    <a:pt x="553" y="1"/>
                    <a:pt x="1" y="1341"/>
                    <a:pt x="784" y="2120"/>
                  </a:cubicBezTo>
                  <a:cubicBezTo>
                    <a:pt x="1036" y="2373"/>
                    <a:pt x="1347" y="2487"/>
                    <a:pt x="1653" y="2487"/>
                  </a:cubicBezTo>
                  <a:cubicBezTo>
                    <a:pt x="2290" y="2487"/>
                    <a:pt x="2903" y="1992"/>
                    <a:pt x="2903" y="1245"/>
                  </a:cubicBezTo>
                  <a:cubicBezTo>
                    <a:pt x="2903" y="558"/>
                    <a:pt x="2345" y="1"/>
                    <a:pt x="16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p45"/>
            <p:cNvSpPr/>
            <p:nvPr/>
          </p:nvSpPr>
          <p:spPr>
            <a:xfrm>
              <a:off x="4993479" y="3857805"/>
              <a:ext cx="40291" cy="65136"/>
            </a:xfrm>
            <a:custGeom>
              <a:avLst/>
              <a:gdLst/>
              <a:ahLst/>
              <a:cxnLst/>
              <a:rect l="l" t="t" r="r" b="b"/>
              <a:pathLst>
                <a:path w="1539" h="2488" extrusionOk="0">
                  <a:moveTo>
                    <a:pt x="241" y="1"/>
                  </a:moveTo>
                  <a:cubicBezTo>
                    <a:pt x="160" y="1"/>
                    <a:pt x="83" y="11"/>
                    <a:pt x="1" y="25"/>
                  </a:cubicBezTo>
                  <a:cubicBezTo>
                    <a:pt x="587" y="135"/>
                    <a:pt x="1010" y="650"/>
                    <a:pt x="1010" y="1245"/>
                  </a:cubicBezTo>
                  <a:cubicBezTo>
                    <a:pt x="1010" y="1841"/>
                    <a:pt x="587" y="2350"/>
                    <a:pt x="1" y="2465"/>
                  </a:cubicBezTo>
                  <a:cubicBezTo>
                    <a:pt x="79" y="2480"/>
                    <a:pt x="157" y="2487"/>
                    <a:pt x="233" y="2487"/>
                  </a:cubicBezTo>
                  <a:cubicBezTo>
                    <a:pt x="861" y="2487"/>
                    <a:pt x="1407" y="2012"/>
                    <a:pt x="1471" y="1361"/>
                  </a:cubicBezTo>
                  <a:cubicBezTo>
                    <a:pt x="1538" y="635"/>
                    <a:pt x="971" y="6"/>
                    <a:pt x="24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6" name="Google Shape;1936;p45"/>
            <p:cNvSpPr/>
            <p:nvPr/>
          </p:nvSpPr>
          <p:spPr>
            <a:xfrm>
              <a:off x="5047069" y="3857805"/>
              <a:ext cx="75870" cy="65110"/>
            </a:xfrm>
            <a:custGeom>
              <a:avLst/>
              <a:gdLst/>
              <a:ahLst/>
              <a:cxnLst/>
              <a:rect l="l" t="t" r="r" b="b"/>
              <a:pathLst>
                <a:path w="2898" h="2487" extrusionOk="0">
                  <a:moveTo>
                    <a:pt x="1658" y="1"/>
                  </a:moveTo>
                  <a:cubicBezTo>
                    <a:pt x="553" y="1"/>
                    <a:pt x="1" y="1341"/>
                    <a:pt x="779" y="2120"/>
                  </a:cubicBezTo>
                  <a:cubicBezTo>
                    <a:pt x="1032" y="2373"/>
                    <a:pt x="1344" y="2487"/>
                    <a:pt x="1649" y="2487"/>
                  </a:cubicBezTo>
                  <a:cubicBezTo>
                    <a:pt x="2287" y="2487"/>
                    <a:pt x="2897" y="1992"/>
                    <a:pt x="2897" y="1245"/>
                  </a:cubicBezTo>
                  <a:cubicBezTo>
                    <a:pt x="2897" y="558"/>
                    <a:pt x="2345" y="1"/>
                    <a:pt x="16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p45"/>
            <p:cNvSpPr/>
            <p:nvPr/>
          </p:nvSpPr>
          <p:spPr>
            <a:xfrm>
              <a:off x="5084035" y="3857805"/>
              <a:ext cx="38903" cy="65057"/>
            </a:xfrm>
            <a:custGeom>
              <a:avLst/>
              <a:gdLst/>
              <a:ahLst/>
              <a:cxnLst/>
              <a:rect l="l" t="t" r="r" b="b"/>
              <a:pathLst>
                <a:path w="1486" h="2485" extrusionOk="0">
                  <a:moveTo>
                    <a:pt x="246" y="1"/>
                  </a:moveTo>
                  <a:cubicBezTo>
                    <a:pt x="164" y="1"/>
                    <a:pt x="83" y="11"/>
                    <a:pt x="1" y="30"/>
                  </a:cubicBezTo>
                  <a:cubicBezTo>
                    <a:pt x="582" y="145"/>
                    <a:pt x="995" y="654"/>
                    <a:pt x="995" y="1245"/>
                  </a:cubicBezTo>
                  <a:cubicBezTo>
                    <a:pt x="995" y="1836"/>
                    <a:pt x="582" y="2345"/>
                    <a:pt x="1" y="2461"/>
                  </a:cubicBezTo>
                  <a:cubicBezTo>
                    <a:pt x="83" y="2475"/>
                    <a:pt x="164" y="2485"/>
                    <a:pt x="246" y="2485"/>
                  </a:cubicBezTo>
                  <a:cubicBezTo>
                    <a:pt x="933" y="2485"/>
                    <a:pt x="1485" y="1927"/>
                    <a:pt x="1485" y="1245"/>
                  </a:cubicBezTo>
                  <a:cubicBezTo>
                    <a:pt x="1485" y="558"/>
                    <a:pt x="933" y="6"/>
                    <a:pt x="246" y="6"/>
                  </a:cubicBezTo>
                  <a:lnTo>
                    <a:pt x="246"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p45"/>
            <p:cNvSpPr/>
            <p:nvPr/>
          </p:nvSpPr>
          <p:spPr>
            <a:xfrm>
              <a:off x="4956251" y="4063947"/>
              <a:ext cx="76001" cy="65083"/>
            </a:xfrm>
            <a:custGeom>
              <a:avLst/>
              <a:gdLst/>
              <a:ahLst/>
              <a:cxnLst/>
              <a:rect l="l" t="t" r="r" b="b"/>
              <a:pathLst>
                <a:path w="2903" h="2486" extrusionOk="0">
                  <a:moveTo>
                    <a:pt x="1658" y="1"/>
                  </a:moveTo>
                  <a:cubicBezTo>
                    <a:pt x="553" y="1"/>
                    <a:pt x="1" y="1336"/>
                    <a:pt x="784" y="2119"/>
                  </a:cubicBezTo>
                  <a:cubicBezTo>
                    <a:pt x="1035" y="2372"/>
                    <a:pt x="1345" y="2485"/>
                    <a:pt x="1650" y="2485"/>
                  </a:cubicBezTo>
                  <a:cubicBezTo>
                    <a:pt x="2288" y="2485"/>
                    <a:pt x="2903" y="1988"/>
                    <a:pt x="2903" y="1240"/>
                  </a:cubicBezTo>
                  <a:cubicBezTo>
                    <a:pt x="2903" y="558"/>
                    <a:pt x="2345" y="1"/>
                    <a:pt x="16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p45"/>
            <p:cNvSpPr/>
            <p:nvPr/>
          </p:nvSpPr>
          <p:spPr>
            <a:xfrm>
              <a:off x="4993479" y="4063947"/>
              <a:ext cx="40291" cy="65005"/>
            </a:xfrm>
            <a:custGeom>
              <a:avLst/>
              <a:gdLst/>
              <a:ahLst/>
              <a:cxnLst/>
              <a:rect l="l" t="t" r="r" b="b"/>
              <a:pathLst>
                <a:path w="1539" h="2483" extrusionOk="0">
                  <a:moveTo>
                    <a:pt x="241" y="1"/>
                  </a:moveTo>
                  <a:cubicBezTo>
                    <a:pt x="160" y="1"/>
                    <a:pt x="83" y="6"/>
                    <a:pt x="1" y="20"/>
                  </a:cubicBezTo>
                  <a:cubicBezTo>
                    <a:pt x="587" y="135"/>
                    <a:pt x="1010" y="645"/>
                    <a:pt x="1010" y="1240"/>
                  </a:cubicBezTo>
                  <a:cubicBezTo>
                    <a:pt x="1010" y="1836"/>
                    <a:pt x="587" y="2345"/>
                    <a:pt x="1" y="2460"/>
                  </a:cubicBezTo>
                  <a:cubicBezTo>
                    <a:pt x="79" y="2475"/>
                    <a:pt x="157" y="2482"/>
                    <a:pt x="233" y="2482"/>
                  </a:cubicBezTo>
                  <a:cubicBezTo>
                    <a:pt x="861" y="2482"/>
                    <a:pt x="1407" y="2007"/>
                    <a:pt x="1471" y="1360"/>
                  </a:cubicBezTo>
                  <a:cubicBezTo>
                    <a:pt x="1538" y="635"/>
                    <a:pt x="971" y="1"/>
                    <a:pt x="24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p45"/>
            <p:cNvSpPr/>
            <p:nvPr/>
          </p:nvSpPr>
          <p:spPr>
            <a:xfrm>
              <a:off x="5047069" y="4063947"/>
              <a:ext cx="75870" cy="65083"/>
            </a:xfrm>
            <a:custGeom>
              <a:avLst/>
              <a:gdLst/>
              <a:ahLst/>
              <a:cxnLst/>
              <a:rect l="l" t="t" r="r" b="b"/>
              <a:pathLst>
                <a:path w="2898" h="2486" extrusionOk="0">
                  <a:moveTo>
                    <a:pt x="1658" y="1"/>
                  </a:moveTo>
                  <a:cubicBezTo>
                    <a:pt x="553" y="1"/>
                    <a:pt x="1" y="1336"/>
                    <a:pt x="779" y="2119"/>
                  </a:cubicBezTo>
                  <a:cubicBezTo>
                    <a:pt x="1032" y="2372"/>
                    <a:pt x="1342" y="2485"/>
                    <a:pt x="1647" y="2485"/>
                  </a:cubicBezTo>
                  <a:cubicBezTo>
                    <a:pt x="2285" y="2485"/>
                    <a:pt x="2897" y="1988"/>
                    <a:pt x="2897" y="1240"/>
                  </a:cubicBezTo>
                  <a:cubicBezTo>
                    <a:pt x="2897" y="558"/>
                    <a:pt x="2345" y="1"/>
                    <a:pt x="16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p45"/>
            <p:cNvSpPr/>
            <p:nvPr/>
          </p:nvSpPr>
          <p:spPr>
            <a:xfrm>
              <a:off x="5084035" y="4063947"/>
              <a:ext cx="38903" cy="64926"/>
            </a:xfrm>
            <a:custGeom>
              <a:avLst/>
              <a:gdLst/>
              <a:ahLst/>
              <a:cxnLst/>
              <a:rect l="l" t="t" r="r" b="b"/>
              <a:pathLst>
                <a:path w="1486" h="2480" extrusionOk="0">
                  <a:moveTo>
                    <a:pt x="246" y="1"/>
                  </a:moveTo>
                  <a:cubicBezTo>
                    <a:pt x="164" y="1"/>
                    <a:pt x="83" y="10"/>
                    <a:pt x="1" y="25"/>
                  </a:cubicBezTo>
                  <a:cubicBezTo>
                    <a:pt x="582" y="140"/>
                    <a:pt x="995" y="649"/>
                    <a:pt x="995" y="1240"/>
                  </a:cubicBezTo>
                  <a:cubicBezTo>
                    <a:pt x="995" y="1831"/>
                    <a:pt x="582" y="2340"/>
                    <a:pt x="1" y="2456"/>
                  </a:cubicBezTo>
                  <a:cubicBezTo>
                    <a:pt x="83" y="2475"/>
                    <a:pt x="164" y="2480"/>
                    <a:pt x="246" y="2480"/>
                  </a:cubicBezTo>
                  <a:cubicBezTo>
                    <a:pt x="933" y="2480"/>
                    <a:pt x="1485" y="1922"/>
                    <a:pt x="1485" y="1240"/>
                  </a:cubicBezTo>
                  <a:cubicBezTo>
                    <a:pt x="1485" y="558"/>
                    <a:pt x="933" y="1"/>
                    <a:pt x="24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p45"/>
            <p:cNvSpPr/>
            <p:nvPr/>
          </p:nvSpPr>
          <p:spPr>
            <a:xfrm>
              <a:off x="4956251" y="3960824"/>
              <a:ext cx="76001" cy="65110"/>
            </a:xfrm>
            <a:custGeom>
              <a:avLst/>
              <a:gdLst/>
              <a:ahLst/>
              <a:cxnLst/>
              <a:rect l="l" t="t" r="r" b="b"/>
              <a:pathLst>
                <a:path w="2903" h="2487" extrusionOk="0">
                  <a:moveTo>
                    <a:pt x="1658" y="0"/>
                  </a:moveTo>
                  <a:cubicBezTo>
                    <a:pt x="553" y="0"/>
                    <a:pt x="1" y="1336"/>
                    <a:pt x="784" y="2119"/>
                  </a:cubicBezTo>
                  <a:cubicBezTo>
                    <a:pt x="1036" y="2373"/>
                    <a:pt x="1347" y="2486"/>
                    <a:pt x="1653" y="2486"/>
                  </a:cubicBezTo>
                  <a:cubicBezTo>
                    <a:pt x="2290" y="2486"/>
                    <a:pt x="2903" y="1992"/>
                    <a:pt x="2903" y="1245"/>
                  </a:cubicBezTo>
                  <a:cubicBezTo>
                    <a:pt x="2903" y="558"/>
                    <a:pt x="2345" y="0"/>
                    <a:pt x="165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3" name="Google Shape;1943;p45"/>
            <p:cNvSpPr/>
            <p:nvPr/>
          </p:nvSpPr>
          <p:spPr>
            <a:xfrm>
              <a:off x="4993479" y="3960955"/>
              <a:ext cx="40291" cy="64979"/>
            </a:xfrm>
            <a:custGeom>
              <a:avLst/>
              <a:gdLst/>
              <a:ahLst/>
              <a:cxnLst/>
              <a:rect l="l" t="t" r="r" b="b"/>
              <a:pathLst>
                <a:path w="1539" h="2482" extrusionOk="0">
                  <a:moveTo>
                    <a:pt x="241" y="0"/>
                  </a:moveTo>
                  <a:cubicBezTo>
                    <a:pt x="160" y="0"/>
                    <a:pt x="83" y="5"/>
                    <a:pt x="1" y="19"/>
                  </a:cubicBezTo>
                  <a:cubicBezTo>
                    <a:pt x="587" y="135"/>
                    <a:pt x="1010" y="644"/>
                    <a:pt x="1010" y="1240"/>
                  </a:cubicBezTo>
                  <a:cubicBezTo>
                    <a:pt x="1010" y="1835"/>
                    <a:pt x="587" y="2345"/>
                    <a:pt x="1" y="2460"/>
                  </a:cubicBezTo>
                  <a:cubicBezTo>
                    <a:pt x="79" y="2475"/>
                    <a:pt x="157" y="2482"/>
                    <a:pt x="233" y="2482"/>
                  </a:cubicBezTo>
                  <a:cubicBezTo>
                    <a:pt x="861" y="2482"/>
                    <a:pt x="1407" y="2007"/>
                    <a:pt x="1471" y="1360"/>
                  </a:cubicBezTo>
                  <a:cubicBezTo>
                    <a:pt x="1538" y="630"/>
                    <a:pt x="971" y="0"/>
                    <a:pt x="24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p45"/>
            <p:cNvSpPr/>
            <p:nvPr/>
          </p:nvSpPr>
          <p:spPr>
            <a:xfrm>
              <a:off x="5047069" y="3960824"/>
              <a:ext cx="75870" cy="65110"/>
            </a:xfrm>
            <a:custGeom>
              <a:avLst/>
              <a:gdLst/>
              <a:ahLst/>
              <a:cxnLst/>
              <a:rect l="l" t="t" r="r" b="b"/>
              <a:pathLst>
                <a:path w="2898" h="2487" extrusionOk="0">
                  <a:moveTo>
                    <a:pt x="1658" y="0"/>
                  </a:moveTo>
                  <a:cubicBezTo>
                    <a:pt x="553" y="0"/>
                    <a:pt x="1" y="1336"/>
                    <a:pt x="779" y="2119"/>
                  </a:cubicBezTo>
                  <a:cubicBezTo>
                    <a:pt x="1032" y="2373"/>
                    <a:pt x="1344" y="2486"/>
                    <a:pt x="1649" y="2486"/>
                  </a:cubicBezTo>
                  <a:cubicBezTo>
                    <a:pt x="2287" y="2486"/>
                    <a:pt x="2897" y="1992"/>
                    <a:pt x="2897" y="1245"/>
                  </a:cubicBezTo>
                  <a:cubicBezTo>
                    <a:pt x="2897" y="558"/>
                    <a:pt x="2345" y="0"/>
                    <a:pt x="165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45"/>
            <p:cNvSpPr/>
            <p:nvPr/>
          </p:nvSpPr>
          <p:spPr>
            <a:xfrm>
              <a:off x="5084035" y="3960955"/>
              <a:ext cx="38903" cy="64926"/>
            </a:xfrm>
            <a:custGeom>
              <a:avLst/>
              <a:gdLst/>
              <a:ahLst/>
              <a:cxnLst/>
              <a:rect l="l" t="t" r="r" b="b"/>
              <a:pathLst>
                <a:path w="1486" h="2480" extrusionOk="0">
                  <a:moveTo>
                    <a:pt x="246" y="0"/>
                  </a:moveTo>
                  <a:cubicBezTo>
                    <a:pt x="164" y="0"/>
                    <a:pt x="83" y="5"/>
                    <a:pt x="1" y="24"/>
                  </a:cubicBezTo>
                  <a:cubicBezTo>
                    <a:pt x="582" y="140"/>
                    <a:pt x="995" y="649"/>
                    <a:pt x="995" y="1240"/>
                  </a:cubicBezTo>
                  <a:cubicBezTo>
                    <a:pt x="995" y="1831"/>
                    <a:pt x="582" y="2340"/>
                    <a:pt x="1" y="2455"/>
                  </a:cubicBezTo>
                  <a:cubicBezTo>
                    <a:pt x="83" y="2470"/>
                    <a:pt x="164" y="2479"/>
                    <a:pt x="246" y="2479"/>
                  </a:cubicBezTo>
                  <a:cubicBezTo>
                    <a:pt x="933" y="2479"/>
                    <a:pt x="1485" y="1922"/>
                    <a:pt x="1485" y="1240"/>
                  </a:cubicBezTo>
                  <a:cubicBezTo>
                    <a:pt x="1485" y="553"/>
                    <a:pt x="933" y="0"/>
                    <a:pt x="24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45"/>
            <p:cNvSpPr/>
            <p:nvPr/>
          </p:nvSpPr>
          <p:spPr>
            <a:xfrm>
              <a:off x="4962298" y="3852936"/>
              <a:ext cx="74849" cy="74927"/>
            </a:xfrm>
            <a:custGeom>
              <a:avLst/>
              <a:gdLst/>
              <a:ahLst/>
              <a:cxnLst/>
              <a:rect l="l" t="t" r="r" b="b"/>
              <a:pathLst>
                <a:path w="2859" h="2862" extrusionOk="0">
                  <a:moveTo>
                    <a:pt x="1411" y="385"/>
                  </a:moveTo>
                  <a:cubicBezTo>
                    <a:pt x="1606" y="385"/>
                    <a:pt x="1811" y="443"/>
                    <a:pt x="2009" y="576"/>
                  </a:cubicBezTo>
                  <a:lnTo>
                    <a:pt x="2004" y="576"/>
                  </a:lnTo>
                  <a:lnTo>
                    <a:pt x="572" y="2003"/>
                  </a:lnTo>
                  <a:cubicBezTo>
                    <a:pt x="61" y="1244"/>
                    <a:pt x="661" y="385"/>
                    <a:pt x="1411" y="385"/>
                  </a:cubicBezTo>
                  <a:close/>
                  <a:moveTo>
                    <a:pt x="2273" y="840"/>
                  </a:moveTo>
                  <a:lnTo>
                    <a:pt x="2273" y="840"/>
                  </a:lnTo>
                  <a:cubicBezTo>
                    <a:pt x="2809" y="1604"/>
                    <a:pt x="2206" y="2479"/>
                    <a:pt x="1452" y="2479"/>
                  </a:cubicBezTo>
                  <a:cubicBezTo>
                    <a:pt x="1253" y="2479"/>
                    <a:pt x="1043" y="2417"/>
                    <a:pt x="841" y="2277"/>
                  </a:cubicBezTo>
                  <a:lnTo>
                    <a:pt x="2273" y="840"/>
                  </a:lnTo>
                  <a:close/>
                  <a:moveTo>
                    <a:pt x="1445" y="1"/>
                  </a:moveTo>
                  <a:cubicBezTo>
                    <a:pt x="712" y="1"/>
                    <a:pt x="1" y="563"/>
                    <a:pt x="1" y="1431"/>
                  </a:cubicBezTo>
                  <a:cubicBezTo>
                    <a:pt x="1" y="1806"/>
                    <a:pt x="145" y="2166"/>
                    <a:pt x="409" y="2430"/>
                  </a:cubicBezTo>
                  <a:lnTo>
                    <a:pt x="409" y="2440"/>
                  </a:lnTo>
                  <a:lnTo>
                    <a:pt x="414" y="2440"/>
                  </a:lnTo>
                  <a:cubicBezTo>
                    <a:pt x="704" y="2731"/>
                    <a:pt x="1063" y="2861"/>
                    <a:pt x="1415" y="2861"/>
                  </a:cubicBezTo>
                  <a:cubicBezTo>
                    <a:pt x="2151" y="2861"/>
                    <a:pt x="2859" y="2292"/>
                    <a:pt x="2859" y="1431"/>
                  </a:cubicBezTo>
                  <a:cubicBezTo>
                    <a:pt x="2859" y="1052"/>
                    <a:pt x="2705" y="682"/>
                    <a:pt x="2436" y="413"/>
                  </a:cubicBezTo>
                  <a:cubicBezTo>
                    <a:pt x="2151" y="129"/>
                    <a:pt x="1795" y="1"/>
                    <a:pt x="144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45"/>
            <p:cNvSpPr/>
            <p:nvPr/>
          </p:nvSpPr>
          <p:spPr>
            <a:xfrm>
              <a:off x="5040786" y="3852910"/>
              <a:ext cx="87179" cy="74901"/>
            </a:xfrm>
            <a:custGeom>
              <a:avLst/>
              <a:gdLst/>
              <a:ahLst/>
              <a:cxnLst/>
              <a:rect l="l" t="t" r="r" b="b"/>
              <a:pathLst>
                <a:path w="3330" h="2861" extrusionOk="0">
                  <a:moveTo>
                    <a:pt x="1877" y="386"/>
                  </a:moveTo>
                  <a:cubicBezTo>
                    <a:pt x="2072" y="386"/>
                    <a:pt x="2277" y="444"/>
                    <a:pt x="2474" y="577"/>
                  </a:cubicBezTo>
                  <a:lnTo>
                    <a:pt x="1043" y="2004"/>
                  </a:lnTo>
                  <a:cubicBezTo>
                    <a:pt x="525" y="1242"/>
                    <a:pt x="1128" y="386"/>
                    <a:pt x="1877" y="386"/>
                  </a:cubicBezTo>
                  <a:close/>
                  <a:moveTo>
                    <a:pt x="2739" y="841"/>
                  </a:moveTo>
                  <a:lnTo>
                    <a:pt x="2739" y="841"/>
                  </a:lnTo>
                  <a:cubicBezTo>
                    <a:pt x="3270" y="1597"/>
                    <a:pt x="2673" y="2482"/>
                    <a:pt x="1920" y="2482"/>
                  </a:cubicBezTo>
                  <a:cubicBezTo>
                    <a:pt x="1720" y="2482"/>
                    <a:pt x="1510" y="2420"/>
                    <a:pt x="1307" y="2278"/>
                  </a:cubicBezTo>
                  <a:lnTo>
                    <a:pt x="2739" y="841"/>
                  </a:lnTo>
                  <a:close/>
                  <a:moveTo>
                    <a:pt x="1893" y="1"/>
                  </a:moveTo>
                  <a:cubicBezTo>
                    <a:pt x="596" y="1"/>
                    <a:pt x="0" y="1591"/>
                    <a:pt x="879" y="2436"/>
                  </a:cubicBezTo>
                  <a:cubicBezTo>
                    <a:pt x="1171" y="2729"/>
                    <a:pt x="1531" y="2861"/>
                    <a:pt x="1885" y="2861"/>
                  </a:cubicBezTo>
                  <a:cubicBezTo>
                    <a:pt x="2622" y="2861"/>
                    <a:pt x="3330" y="2292"/>
                    <a:pt x="3330" y="1432"/>
                  </a:cubicBezTo>
                  <a:cubicBezTo>
                    <a:pt x="3330" y="1048"/>
                    <a:pt x="3176" y="683"/>
                    <a:pt x="2902" y="414"/>
                  </a:cubicBezTo>
                  <a:cubicBezTo>
                    <a:pt x="2633" y="150"/>
                    <a:pt x="2273" y="1"/>
                    <a:pt x="189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45"/>
            <p:cNvSpPr/>
            <p:nvPr/>
          </p:nvSpPr>
          <p:spPr>
            <a:xfrm>
              <a:off x="4949732" y="3955928"/>
              <a:ext cx="87415" cy="74953"/>
            </a:xfrm>
            <a:custGeom>
              <a:avLst/>
              <a:gdLst/>
              <a:ahLst/>
              <a:cxnLst/>
              <a:rect l="l" t="t" r="r" b="b"/>
              <a:pathLst>
                <a:path w="3339" h="2863" extrusionOk="0">
                  <a:moveTo>
                    <a:pt x="1890" y="385"/>
                  </a:moveTo>
                  <a:cubicBezTo>
                    <a:pt x="2085" y="385"/>
                    <a:pt x="2290" y="444"/>
                    <a:pt x="2489" y="577"/>
                  </a:cubicBezTo>
                  <a:lnTo>
                    <a:pt x="2484" y="577"/>
                  </a:lnTo>
                  <a:lnTo>
                    <a:pt x="1052" y="2008"/>
                  </a:lnTo>
                  <a:cubicBezTo>
                    <a:pt x="542" y="1242"/>
                    <a:pt x="1141" y="385"/>
                    <a:pt x="1890" y="385"/>
                  </a:cubicBezTo>
                  <a:close/>
                  <a:moveTo>
                    <a:pt x="2753" y="846"/>
                  </a:moveTo>
                  <a:lnTo>
                    <a:pt x="2753" y="846"/>
                  </a:lnTo>
                  <a:cubicBezTo>
                    <a:pt x="3288" y="1605"/>
                    <a:pt x="2687" y="2481"/>
                    <a:pt x="1934" y="2481"/>
                  </a:cubicBezTo>
                  <a:cubicBezTo>
                    <a:pt x="1734" y="2481"/>
                    <a:pt x="1524" y="2419"/>
                    <a:pt x="1321" y="2277"/>
                  </a:cubicBezTo>
                  <a:lnTo>
                    <a:pt x="2753" y="846"/>
                  </a:lnTo>
                  <a:close/>
                  <a:moveTo>
                    <a:pt x="1907" y="0"/>
                  </a:moveTo>
                  <a:cubicBezTo>
                    <a:pt x="654" y="0"/>
                    <a:pt x="0" y="1528"/>
                    <a:pt x="889" y="2436"/>
                  </a:cubicBezTo>
                  <a:lnTo>
                    <a:pt x="889" y="2441"/>
                  </a:lnTo>
                  <a:cubicBezTo>
                    <a:pt x="1180" y="2732"/>
                    <a:pt x="1541" y="2863"/>
                    <a:pt x="1894" y="2863"/>
                  </a:cubicBezTo>
                  <a:cubicBezTo>
                    <a:pt x="2631" y="2863"/>
                    <a:pt x="3339" y="2296"/>
                    <a:pt x="3339" y="1437"/>
                  </a:cubicBezTo>
                  <a:cubicBezTo>
                    <a:pt x="3339" y="644"/>
                    <a:pt x="2695" y="0"/>
                    <a:pt x="190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45"/>
            <p:cNvSpPr/>
            <p:nvPr/>
          </p:nvSpPr>
          <p:spPr>
            <a:xfrm>
              <a:off x="5040786" y="3955928"/>
              <a:ext cx="87310" cy="74953"/>
            </a:xfrm>
            <a:custGeom>
              <a:avLst/>
              <a:gdLst/>
              <a:ahLst/>
              <a:cxnLst/>
              <a:rect l="l" t="t" r="r" b="b"/>
              <a:pathLst>
                <a:path w="3335" h="2863" extrusionOk="0">
                  <a:moveTo>
                    <a:pt x="1875" y="385"/>
                  </a:moveTo>
                  <a:cubicBezTo>
                    <a:pt x="2069" y="385"/>
                    <a:pt x="2275" y="443"/>
                    <a:pt x="2474" y="577"/>
                  </a:cubicBezTo>
                  <a:lnTo>
                    <a:pt x="1043" y="2008"/>
                  </a:lnTo>
                  <a:cubicBezTo>
                    <a:pt x="531" y="1253"/>
                    <a:pt x="1123" y="385"/>
                    <a:pt x="1875" y="385"/>
                  </a:cubicBezTo>
                  <a:close/>
                  <a:moveTo>
                    <a:pt x="2743" y="846"/>
                  </a:moveTo>
                  <a:cubicBezTo>
                    <a:pt x="3271" y="1598"/>
                    <a:pt x="2673" y="2482"/>
                    <a:pt x="1920" y="2482"/>
                  </a:cubicBezTo>
                  <a:cubicBezTo>
                    <a:pt x="1720" y="2482"/>
                    <a:pt x="1510" y="2420"/>
                    <a:pt x="1307" y="2277"/>
                  </a:cubicBezTo>
                  <a:lnTo>
                    <a:pt x="2743" y="846"/>
                  </a:lnTo>
                  <a:close/>
                  <a:moveTo>
                    <a:pt x="1898" y="0"/>
                  </a:moveTo>
                  <a:cubicBezTo>
                    <a:pt x="606" y="0"/>
                    <a:pt x="0" y="1585"/>
                    <a:pt x="884" y="2441"/>
                  </a:cubicBezTo>
                  <a:cubicBezTo>
                    <a:pt x="1176" y="2732"/>
                    <a:pt x="1536" y="2863"/>
                    <a:pt x="1890" y="2863"/>
                  </a:cubicBezTo>
                  <a:cubicBezTo>
                    <a:pt x="2626" y="2863"/>
                    <a:pt x="3334" y="2296"/>
                    <a:pt x="3334" y="1437"/>
                  </a:cubicBezTo>
                  <a:cubicBezTo>
                    <a:pt x="3330" y="644"/>
                    <a:pt x="2691" y="5"/>
                    <a:pt x="189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45"/>
            <p:cNvSpPr/>
            <p:nvPr/>
          </p:nvSpPr>
          <p:spPr>
            <a:xfrm>
              <a:off x="4962298" y="4058920"/>
              <a:ext cx="74980" cy="74953"/>
            </a:xfrm>
            <a:custGeom>
              <a:avLst/>
              <a:gdLst/>
              <a:ahLst/>
              <a:cxnLst/>
              <a:rect l="l" t="t" r="r" b="b"/>
              <a:pathLst>
                <a:path w="2864" h="2863" extrusionOk="0">
                  <a:moveTo>
                    <a:pt x="2273" y="846"/>
                  </a:moveTo>
                  <a:lnTo>
                    <a:pt x="2273" y="846"/>
                  </a:lnTo>
                  <a:cubicBezTo>
                    <a:pt x="2805" y="1603"/>
                    <a:pt x="2206" y="2485"/>
                    <a:pt x="1452" y="2485"/>
                  </a:cubicBezTo>
                  <a:cubicBezTo>
                    <a:pt x="1254" y="2485"/>
                    <a:pt x="1044" y="2424"/>
                    <a:pt x="841" y="2283"/>
                  </a:cubicBezTo>
                  <a:lnTo>
                    <a:pt x="2273" y="846"/>
                  </a:lnTo>
                  <a:close/>
                  <a:moveTo>
                    <a:pt x="1431" y="0"/>
                  </a:moveTo>
                  <a:cubicBezTo>
                    <a:pt x="1194" y="0"/>
                    <a:pt x="951" y="61"/>
                    <a:pt x="721" y="193"/>
                  </a:cubicBezTo>
                  <a:cubicBezTo>
                    <a:pt x="535" y="298"/>
                    <a:pt x="639" y="547"/>
                    <a:pt x="809" y="547"/>
                  </a:cubicBezTo>
                  <a:cubicBezTo>
                    <a:pt x="840" y="547"/>
                    <a:pt x="874" y="539"/>
                    <a:pt x="909" y="519"/>
                  </a:cubicBezTo>
                  <a:cubicBezTo>
                    <a:pt x="1067" y="428"/>
                    <a:pt x="1250" y="380"/>
                    <a:pt x="1432" y="380"/>
                  </a:cubicBezTo>
                  <a:cubicBezTo>
                    <a:pt x="1639" y="385"/>
                    <a:pt x="1841" y="452"/>
                    <a:pt x="2009" y="572"/>
                  </a:cubicBezTo>
                  <a:lnTo>
                    <a:pt x="577" y="2004"/>
                  </a:lnTo>
                  <a:cubicBezTo>
                    <a:pt x="404" y="1744"/>
                    <a:pt x="337" y="1485"/>
                    <a:pt x="409" y="1182"/>
                  </a:cubicBezTo>
                  <a:cubicBezTo>
                    <a:pt x="446" y="1039"/>
                    <a:pt x="333" y="948"/>
                    <a:pt x="222" y="948"/>
                  </a:cubicBezTo>
                  <a:cubicBezTo>
                    <a:pt x="143" y="948"/>
                    <a:pt x="65" y="993"/>
                    <a:pt x="39" y="1096"/>
                  </a:cubicBezTo>
                  <a:cubicBezTo>
                    <a:pt x="15" y="1206"/>
                    <a:pt x="1" y="1317"/>
                    <a:pt x="1" y="1427"/>
                  </a:cubicBezTo>
                  <a:cubicBezTo>
                    <a:pt x="1" y="1807"/>
                    <a:pt x="150" y="2172"/>
                    <a:pt x="414" y="2436"/>
                  </a:cubicBezTo>
                  <a:cubicBezTo>
                    <a:pt x="709" y="2731"/>
                    <a:pt x="1069" y="2863"/>
                    <a:pt x="1422" y="2863"/>
                  </a:cubicBezTo>
                  <a:cubicBezTo>
                    <a:pt x="2160" y="2863"/>
                    <a:pt x="2864" y="2287"/>
                    <a:pt x="2864" y="1432"/>
                  </a:cubicBezTo>
                  <a:cubicBezTo>
                    <a:pt x="2864" y="597"/>
                    <a:pt x="2178" y="0"/>
                    <a:pt x="143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45"/>
            <p:cNvSpPr/>
            <p:nvPr/>
          </p:nvSpPr>
          <p:spPr>
            <a:xfrm>
              <a:off x="5040655" y="4059051"/>
              <a:ext cx="87179" cy="74796"/>
            </a:xfrm>
            <a:custGeom>
              <a:avLst/>
              <a:gdLst/>
              <a:ahLst/>
              <a:cxnLst/>
              <a:rect l="l" t="t" r="r" b="b"/>
              <a:pathLst>
                <a:path w="3330" h="2857" extrusionOk="0">
                  <a:moveTo>
                    <a:pt x="1883" y="383"/>
                  </a:moveTo>
                  <a:cubicBezTo>
                    <a:pt x="2078" y="383"/>
                    <a:pt x="2282" y="440"/>
                    <a:pt x="2479" y="572"/>
                  </a:cubicBezTo>
                  <a:lnTo>
                    <a:pt x="1048" y="2004"/>
                  </a:lnTo>
                  <a:cubicBezTo>
                    <a:pt x="529" y="1237"/>
                    <a:pt x="1134" y="383"/>
                    <a:pt x="1883" y="383"/>
                  </a:cubicBezTo>
                  <a:close/>
                  <a:moveTo>
                    <a:pt x="2748" y="841"/>
                  </a:moveTo>
                  <a:lnTo>
                    <a:pt x="2748" y="841"/>
                  </a:lnTo>
                  <a:cubicBezTo>
                    <a:pt x="3284" y="1605"/>
                    <a:pt x="2678" y="2479"/>
                    <a:pt x="1924" y="2479"/>
                  </a:cubicBezTo>
                  <a:cubicBezTo>
                    <a:pt x="1724" y="2479"/>
                    <a:pt x="1514" y="2418"/>
                    <a:pt x="1312" y="2278"/>
                  </a:cubicBezTo>
                  <a:lnTo>
                    <a:pt x="2748" y="841"/>
                  </a:lnTo>
                  <a:close/>
                  <a:moveTo>
                    <a:pt x="1903" y="0"/>
                  </a:moveTo>
                  <a:cubicBezTo>
                    <a:pt x="630" y="0"/>
                    <a:pt x="1" y="1552"/>
                    <a:pt x="884" y="2436"/>
                  </a:cubicBezTo>
                  <a:cubicBezTo>
                    <a:pt x="1174" y="2727"/>
                    <a:pt x="1532" y="2857"/>
                    <a:pt x="1884" y="2857"/>
                  </a:cubicBezTo>
                  <a:cubicBezTo>
                    <a:pt x="2620" y="2857"/>
                    <a:pt x="3330" y="2288"/>
                    <a:pt x="3330" y="1427"/>
                  </a:cubicBezTo>
                  <a:cubicBezTo>
                    <a:pt x="3330" y="639"/>
                    <a:pt x="2691" y="0"/>
                    <a:pt x="190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p45"/>
            <p:cNvSpPr/>
            <p:nvPr/>
          </p:nvSpPr>
          <p:spPr>
            <a:xfrm>
              <a:off x="4929600" y="3825735"/>
              <a:ext cx="230803" cy="340235"/>
            </a:xfrm>
            <a:custGeom>
              <a:avLst/>
              <a:gdLst/>
              <a:ahLst/>
              <a:cxnLst/>
              <a:rect l="l" t="t" r="r" b="b"/>
              <a:pathLst>
                <a:path w="8816" h="12996" extrusionOk="0">
                  <a:moveTo>
                    <a:pt x="913" y="1"/>
                  </a:moveTo>
                  <a:cubicBezTo>
                    <a:pt x="409" y="1"/>
                    <a:pt x="1" y="409"/>
                    <a:pt x="1" y="909"/>
                  </a:cubicBezTo>
                  <a:lnTo>
                    <a:pt x="1" y="12088"/>
                  </a:lnTo>
                  <a:cubicBezTo>
                    <a:pt x="1" y="12587"/>
                    <a:pt x="409" y="12996"/>
                    <a:pt x="913" y="12996"/>
                  </a:cubicBezTo>
                  <a:lnTo>
                    <a:pt x="7903" y="12996"/>
                  </a:lnTo>
                  <a:cubicBezTo>
                    <a:pt x="8408" y="12996"/>
                    <a:pt x="8816" y="12587"/>
                    <a:pt x="8816" y="12088"/>
                  </a:cubicBezTo>
                  <a:lnTo>
                    <a:pt x="8816" y="5626"/>
                  </a:lnTo>
                  <a:cubicBezTo>
                    <a:pt x="8816" y="5502"/>
                    <a:pt x="8721" y="5439"/>
                    <a:pt x="8626" y="5439"/>
                  </a:cubicBezTo>
                  <a:cubicBezTo>
                    <a:pt x="8531" y="5439"/>
                    <a:pt x="8436" y="5502"/>
                    <a:pt x="8436" y="5626"/>
                  </a:cubicBezTo>
                  <a:lnTo>
                    <a:pt x="8436" y="12088"/>
                  </a:lnTo>
                  <a:cubicBezTo>
                    <a:pt x="8436" y="12381"/>
                    <a:pt x="8196" y="12616"/>
                    <a:pt x="7903" y="12616"/>
                  </a:cubicBezTo>
                  <a:lnTo>
                    <a:pt x="918" y="12616"/>
                  </a:lnTo>
                  <a:cubicBezTo>
                    <a:pt x="625" y="12616"/>
                    <a:pt x="390" y="12381"/>
                    <a:pt x="390" y="12088"/>
                  </a:cubicBezTo>
                  <a:lnTo>
                    <a:pt x="390" y="909"/>
                  </a:lnTo>
                  <a:cubicBezTo>
                    <a:pt x="390" y="616"/>
                    <a:pt x="625" y="380"/>
                    <a:pt x="918" y="380"/>
                  </a:cubicBezTo>
                  <a:lnTo>
                    <a:pt x="7908" y="380"/>
                  </a:lnTo>
                  <a:cubicBezTo>
                    <a:pt x="8201" y="380"/>
                    <a:pt x="8441" y="616"/>
                    <a:pt x="8436" y="909"/>
                  </a:cubicBezTo>
                  <a:lnTo>
                    <a:pt x="8436" y="4622"/>
                  </a:lnTo>
                  <a:cubicBezTo>
                    <a:pt x="8436" y="4728"/>
                    <a:pt x="8523" y="4810"/>
                    <a:pt x="8629" y="4810"/>
                  </a:cubicBezTo>
                  <a:cubicBezTo>
                    <a:pt x="8730" y="4810"/>
                    <a:pt x="8816" y="4728"/>
                    <a:pt x="8816" y="4622"/>
                  </a:cubicBezTo>
                  <a:lnTo>
                    <a:pt x="8816" y="909"/>
                  </a:lnTo>
                  <a:cubicBezTo>
                    <a:pt x="8816" y="409"/>
                    <a:pt x="8408" y="1"/>
                    <a:pt x="790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3" name="Google Shape;1953;p45"/>
          <p:cNvGrpSpPr/>
          <p:nvPr/>
        </p:nvGrpSpPr>
        <p:grpSpPr>
          <a:xfrm>
            <a:off x="6264518" y="3619995"/>
            <a:ext cx="249810" cy="340968"/>
            <a:chOff x="6264518" y="3825395"/>
            <a:chExt cx="249810" cy="340968"/>
          </a:xfrm>
        </p:grpSpPr>
        <p:sp>
          <p:nvSpPr>
            <p:cNvPr id="1954" name="Google Shape;1954;p45"/>
            <p:cNvSpPr/>
            <p:nvPr/>
          </p:nvSpPr>
          <p:spPr>
            <a:xfrm>
              <a:off x="6269309" y="3867832"/>
              <a:ext cx="211325" cy="293740"/>
            </a:xfrm>
            <a:custGeom>
              <a:avLst/>
              <a:gdLst/>
              <a:ahLst/>
              <a:cxnLst/>
              <a:rect l="l" t="t" r="r" b="b"/>
              <a:pathLst>
                <a:path w="8072" h="11220" extrusionOk="0">
                  <a:moveTo>
                    <a:pt x="4620" y="0"/>
                  </a:moveTo>
                  <a:cubicBezTo>
                    <a:pt x="4343" y="0"/>
                    <a:pt x="4064" y="41"/>
                    <a:pt x="3791" y="132"/>
                  </a:cubicBezTo>
                  <a:cubicBezTo>
                    <a:pt x="3243" y="315"/>
                    <a:pt x="2777" y="680"/>
                    <a:pt x="2465" y="1160"/>
                  </a:cubicBezTo>
                  <a:cubicBezTo>
                    <a:pt x="1970" y="1905"/>
                    <a:pt x="1888" y="2851"/>
                    <a:pt x="2249" y="3668"/>
                  </a:cubicBezTo>
                  <a:cubicBezTo>
                    <a:pt x="2364" y="3946"/>
                    <a:pt x="2551" y="4191"/>
                    <a:pt x="2787" y="4379"/>
                  </a:cubicBezTo>
                  <a:cubicBezTo>
                    <a:pt x="2907" y="4475"/>
                    <a:pt x="2988" y="4609"/>
                    <a:pt x="3022" y="4758"/>
                  </a:cubicBezTo>
                  <a:cubicBezTo>
                    <a:pt x="3056" y="4888"/>
                    <a:pt x="3046" y="5027"/>
                    <a:pt x="3008" y="5157"/>
                  </a:cubicBezTo>
                  <a:cubicBezTo>
                    <a:pt x="2940" y="5340"/>
                    <a:pt x="2796" y="5484"/>
                    <a:pt x="2614" y="5541"/>
                  </a:cubicBezTo>
                  <a:cubicBezTo>
                    <a:pt x="2508" y="5575"/>
                    <a:pt x="2402" y="5613"/>
                    <a:pt x="2301" y="5661"/>
                  </a:cubicBezTo>
                  <a:cubicBezTo>
                    <a:pt x="1744" y="5916"/>
                    <a:pt x="1374" y="6464"/>
                    <a:pt x="1350" y="7079"/>
                  </a:cubicBezTo>
                  <a:cubicBezTo>
                    <a:pt x="606" y="7083"/>
                    <a:pt x="0" y="7694"/>
                    <a:pt x="0" y="8443"/>
                  </a:cubicBezTo>
                  <a:lnTo>
                    <a:pt x="0" y="11220"/>
                  </a:lnTo>
                  <a:lnTo>
                    <a:pt x="1014" y="11215"/>
                  </a:lnTo>
                  <a:lnTo>
                    <a:pt x="1019" y="11210"/>
                  </a:lnTo>
                  <a:lnTo>
                    <a:pt x="1019" y="8433"/>
                  </a:lnTo>
                  <a:cubicBezTo>
                    <a:pt x="1019" y="8246"/>
                    <a:pt x="1173" y="8087"/>
                    <a:pt x="1365" y="8087"/>
                  </a:cubicBezTo>
                  <a:lnTo>
                    <a:pt x="1639" y="8087"/>
                  </a:lnTo>
                  <a:cubicBezTo>
                    <a:pt x="1687" y="8155"/>
                    <a:pt x="1735" y="8217"/>
                    <a:pt x="1792" y="8275"/>
                  </a:cubicBezTo>
                  <a:cubicBezTo>
                    <a:pt x="1807" y="8289"/>
                    <a:pt x="1821" y="8308"/>
                    <a:pt x="1840" y="8323"/>
                  </a:cubicBezTo>
                  <a:cubicBezTo>
                    <a:pt x="2251" y="8721"/>
                    <a:pt x="2797" y="8940"/>
                    <a:pt x="3362" y="8940"/>
                  </a:cubicBezTo>
                  <a:cubicBezTo>
                    <a:pt x="3452" y="8940"/>
                    <a:pt x="3542" y="8935"/>
                    <a:pt x="3632" y="8923"/>
                  </a:cubicBezTo>
                  <a:cubicBezTo>
                    <a:pt x="5006" y="8755"/>
                    <a:pt x="6125" y="8102"/>
                    <a:pt x="6957" y="6896"/>
                  </a:cubicBezTo>
                  <a:cubicBezTo>
                    <a:pt x="7778" y="5705"/>
                    <a:pt x="8071" y="4225"/>
                    <a:pt x="7764" y="2813"/>
                  </a:cubicBezTo>
                  <a:cubicBezTo>
                    <a:pt x="7557" y="1900"/>
                    <a:pt x="7139" y="1179"/>
                    <a:pt x="6495" y="656"/>
                  </a:cubicBezTo>
                  <a:lnTo>
                    <a:pt x="6409" y="588"/>
                  </a:lnTo>
                  <a:cubicBezTo>
                    <a:pt x="6409" y="588"/>
                    <a:pt x="6010" y="300"/>
                    <a:pt x="5741" y="204"/>
                  </a:cubicBezTo>
                  <a:cubicBezTo>
                    <a:pt x="5378" y="76"/>
                    <a:pt x="4999" y="0"/>
                    <a:pt x="462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45"/>
            <p:cNvSpPr/>
            <p:nvPr/>
          </p:nvSpPr>
          <p:spPr>
            <a:xfrm>
              <a:off x="6332429" y="3867623"/>
              <a:ext cx="148205" cy="234154"/>
            </a:xfrm>
            <a:custGeom>
              <a:avLst/>
              <a:gdLst/>
              <a:ahLst/>
              <a:cxnLst/>
              <a:rect l="l" t="t" r="r" b="b"/>
              <a:pathLst>
                <a:path w="5661" h="8944" extrusionOk="0">
                  <a:moveTo>
                    <a:pt x="2288" y="1"/>
                  </a:moveTo>
                  <a:lnTo>
                    <a:pt x="2288" y="1"/>
                  </a:lnTo>
                  <a:cubicBezTo>
                    <a:pt x="2557" y="102"/>
                    <a:pt x="2927" y="375"/>
                    <a:pt x="2927" y="375"/>
                  </a:cubicBezTo>
                  <a:cubicBezTo>
                    <a:pt x="2960" y="399"/>
                    <a:pt x="2989" y="423"/>
                    <a:pt x="3018" y="443"/>
                  </a:cubicBezTo>
                  <a:cubicBezTo>
                    <a:pt x="3657" y="966"/>
                    <a:pt x="4075" y="1692"/>
                    <a:pt x="4281" y="2600"/>
                  </a:cubicBezTo>
                  <a:cubicBezTo>
                    <a:pt x="4589" y="4017"/>
                    <a:pt x="4301" y="5496"/>
                    <a:pt x="3479" y="6688"/>
                  </a:cubicBezTo>
                  <a:cubicBezTo>
                    <a:pt x="2648" y="7894"/>
                    <a:pt x="1529" y="8547"/>
                    <a:pt x="155" y="8710"/>
                  </a:cubicBezTo>
                  <a:cubicBezTo>
                    <a:pt x="102" y="8720"/>
                    <a:pt x="49" y="8720"/>
                    <a:pt x="1" y="8725"/>
                  </a:cubicBezTo>
                  <a:cubicBezTo>
                    <a:pt x="299" y="8868"/>
                    <a:pt x="624" y="8943"/>
                    <a:pt x="955" y="8943"/>
                  </a:cubicBezTo>
                  <a:cubicBezTo>
                    <a:pt x="1045" y="8943"/>
                    <a:pt x="1135" y="8938"/>
                    <a:pt x="1226" y="8927"/>
                  </a:cubicBezTo>
                  <a:cubicBezTo>
                    <a:pt x="2600" y="8763"/>
                    <a:pt x="3719" y="8110"/>
                    <a:pt x="4550" y="6904"/>
                  </a:cubicBezTo>
                  <a:cubicBezTo>
                    <a:pt x="5367" y="5708"/>
                    <a:pt x="5660" y="4228"/>
                    <a:pt x="5353" y="2816"/>
                  </a:cubicBezTo>
                  <a:cubicBezTo>
                    <a:pt x="5146" y="1903"/>
                    <a:pt x="4728" y="1182"/>
                    <a:pt x="4084" y="659"/>
                  </a:cubicBezTo>
                  <a:lnTo>
                    <a:pt x="3998" y="592"/>
                  </a:lnTo>
                  <a:cubicBezTo>
                    <a:pt x="3998" y="592"/>
                    <a:pt x="3599" y="303"/>
                    <a:pt x="3335" y="207"/>
                  </a:cubicBezTo>
                  <a:cubicBezTo>
                    <a:pt x="2999" y="82"/>
                    <a:pt x="2648" y="15"/>
                    <a:pt x="228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45"/>
            <p:cNvSpPr/>
            <p:nvPr/>
          </p:nvSpPr>
          <p:spPr>
            <a:xfrm>
              <a:off x="6277215" y="3830395"/>
              <a:ext cx="55868" cy="93593"/>
            </a:xfrm>
            <a:custGeom>
              <a:avLst/>
              <a:gdLst/>
              <a:ahLst/>
              <a:cxnLst/>
              <a:rect l="l" t="t" r="r" b="b"/>
              <a:pathLst>
                <a:path w="2134" h="3575" extrusionOk="0">
                  <a:moveTo>
                    <a:pt x="1" y="1"/>
                  </a:moveTo>
                  <a:lnTo>
                    <a:pt x="1" y="1490"/>
                  </a:lnTo>
                  <a:cubicBezTo>
                    <a:pt x="1" y="2475"/>
                    <a:pt x="683" y="3330"/>
                    <a:pt x="1644" y="3546"/>
                  </a:cubicBezTo>
                  <a:lnTo>
                    <a:pt x="1764" y="3575"/>
                  </a:lnTo>
                  <a:cubicBezTo>
                    <a:pt x="1827" y="3239"/>
                    <a:pt x="1951" y="2917"/>
                    <a:pt x="2134" y="2629"/>
                  </a:cubicBezTo>
                  <a:cubicBezTo>
                    <a:pt x="2096" y="2609"/>
                    <a:pt x="2057" y="2595"/>
                    <a:pt x="2019" y="2585"/>
                  </a:cubicBezTo>
                  <a:lnTo>
                    <a:pt x="1870" y="2552"/>
                  </a:lnTo>
                  <a:cubicBezTo>
                    <a:pt x="1370" y="2446"/>
                    <a:pt x="1019" y="1999"/>
                    <a:pt x="1019" y="1490"/>
                  </a:cubicBezTo>
                  <a:lnTo>
                    <a:pt x="101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45"/>
            <p:cNvSpPr/>
            <p:nvPr/>
          </p:nvSpPr>
          <p:spPr>
            <a:xfrm>
              <a:off x="6306144" y="3890400"/>
              <a:ext cx="26939" cy="33484"/>
            </a:xfrm>
            <a:custGeom>
              <a:avLst/>
              <a:gdLst/>
              <a:ahLst/>
              <a:cxnLst/>
              <a:rect l="l" t="t" r="r" b="b"/>
              <a:pathLst>
                <a:path w="1029" h="1279" extrusionOk="0">
                  <a:moveTo>
                    <a:pt x="265" y="0"/>
                  </a:moveTo>
                  <a:cubicBezTo>
                    <a:pt x="107" y="327"/>
                    <a:pt x="20" y="687"/>
                    <a:pt x="1" y="1052"/>
                  </a:cubicBezTo>
                  <a:cubicBezTo>
                    <a:pt x="174" y="1144"/>
                    <a:pt x="352" y="1211"/>
                    <a:pt x="539" y="1254"/>
                  </a:cubicBezTo>
                  <a:lnTo>
                    <a:pt x="659" y="1278"/>
                  </a:lnTo>
                  <a:cubicBezTo>
                    <a:pt x="722" y="942"/>
                    <a:pt x="846" y="625"/>
                    <a:pt x="1029" y="337"/>
                  </a:cubicBezTo>
                  <a:cubicBezTo>
                    <a:pt x="991" y="312"/>
                    <a:pt x="952" y="298"/>
                    <a:pt x="914" y="288"/>
                  </a:cubicBezTo>
                  <a:lnTo>
                    <a:pt x="765" y="260"/>
                  </a:lnTo>
                  <a:cubicBezTo>
                    <a:pt x="577" y="221"/>
                    <a:pt x="404" y="130"/>
                    <a:pt x="26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45"/>
            <p:cNvSpPr/>
            <p:nvPr/>
          </p:nvSpPr>
          <p:spPr>
            <a:xfrm>
              <a:off x="6264518" y="3825395"/>
              <a:ext cx="249810" cy="340968"/>
            </a:xfrm>
            <a:custGeom>
              <a:avLst/>
              <a:gdLst/>
              <a:ahLst/>
              <a:cxnLst/>
              <a:rect l="l" t="t" r="r" b="b"/>
              <a:pathLst>
                <a:path w="9542" h="13024" extrusionOk="0">
                  <a:moveTo>
                    <a:pt x="1512" y="1"/>
                  </a:moveTo>
                  <a:cubicBezTo>
                    <a:pt x="1417" y="1"/>
                    <a:pt x="1322" y="64"/>
                    <a:pt x="1322" y="192"/>
                  </a:cubicBezTo>
                  <a:lnTo>
                    <a:pt x="1322" y="1676"/>
                  </a:lnTo>
                  <a:cubicBezTo>
                    <a:pt x="1322" y="2277"/>
                    <a:pt x="1735" y="2800"/>
                    <a:pt x="2321" y="2930"/>
                  </a:cubicBezTo>
                  <a:lnTo>
                    <a:pt x="2345" y="2935"/>
                  </a:lnTo>
                  <a:cubicBezTo>
                    <a:pt x="2307" y="3002"/>
                    <a:pt x="2292" y="3079"/>
                    <a:pt x="2259" y="3151"/>
                  </a:cubicBezTo>
                  <a:cubicBezTo>
                    <a:pt x="2225" y="3242"/>
                    <a:pt x="2187" y="3324"/>
                    <a:pt x="2158" y="3415"/>
                  </a:cubicBezTo>
                  <a:cubicBezTo>
                    <a:pt x="2148" y="3454"/>
                    <a:pt x="2124" y="3492"/>
                    <a:pt x="2115" y="3535"/>
                  </a:cubicBezTo>
                  <a:cubicBezTo>
                    <a:pt x="1269" y="3314"/>
                    <a:pt x="683" y="2550"/>
                    <a:pt x="683" y="1681"/>
                  </a:cubicBezTo>
                  <a:lnTo>
                    <a:pt x="683" y="192"/>
                  </a:lnTo>
                  <a:cubicBezTo>
                    <a:pt x="683" y="67"/>
                    <a:pt x="588" y="4"/>
                    <a:pt x="493" y="4"/>
                  </a:cubicBezTo>
                  <a:cubicBezTo>
                    <a:pt x="398" y="4"/>
                    <a:pt x="303" y="67"/>
                    <a:pt x="303" y="192"/>
                  </a:cubicBezTo>
                  <a:lnTo>
                    <a:pt x="303" y="1681"/>
                  </a:lnTo>
                  <a:cubicBezTo>
                    <a:pt x="303" y="2743"/>
                    <a:pt x="1024" y="3660"/>
                    <a:pt x="2052" y="3910"/>
                  </a:cubicBezTo>
                  <a:cubicBezTo>
                    <a:pt x="1937" y="4909"/>
                    <a:pt x="2336" y="5740"/>
                    <a:pt x="2864" y="6144"/>
                  </a:cubicBezTo>
                  <a:cubicBezTo>
                    <a:pt x="3128" y="6350"/>
                    <a:pt x="3114" y="6860"/>
                    <a:pt x="2744" y="6975"/>
                  </a:cubicBezTo>
                  <a:cubicBezTo>
                    <a:pt x="2633" y="7009"/>
                    <a:pt x="2523" y="7047"/>
                    <a:pt x="2417" y="7095"/>
                  </a:cubicBezTo>
                  <a:cubicBezTo>
                    <a:pt x="1846" y="7350"/>
                    <a:pt x="1447" y="7888"/>
                    <a:pt x="1370" y="8507"/>
                  </a:cubicBezTo>
                  <a:cubicBezTo>
                    <a:pt x="592" y="8604"/>
                    <a:pt x="6" y="9266"/>
                    <a:pt x="1" y="10054"/>
                  </a:cubicBezTo>
                  <a:lnTo>
                    <a:pt x="1" y="12831"/>
                  </a:lnTo>
                  <a:cubicBezTo>
                    <a:pt x="1" y="12956"/>
                    <a:pt x="96" y="13018"/>
                    <a:pt x="191" y="13018"/>
                  </a:cubicBezTo>
                  <a:cubicBezTo>
                    <a:pt x="285" y="13018"/>
                    <a:pt x="380" y="12956"/>
                    <a:pt x="380" y="12831"/>
                  </a:cubicBezTo>
                  <a:lnTo>
                    <a:pt x="380" y="10054"/>
                  </a:lnTo>
                  <a:cubicBezTo>
                    <a:pt x="380" y="9411"/>
                    <a:pt x="899" y="8887"/>
                    <a:pt x="1543" y="8877"/>
                  </a:cubicBezTo>
                  <a:cubicBezTo>
                    <a:pt x="1644" y="8877"/>
                    <a:pt x="1725" y="8801"/>
                    <a:pt x="1730" y="8700"/>
                  </a:cubicBezTo>
                  <a:cubicBezTo>
                    <a:pt x="1749" y="8157"/>
                    <a:pt x="2071" y="7667"/>
                    <a:pt x="2566" y="7441"/>
                  </a:cubicBezTo>
                  <a:cubicBezTo>
                    <a:pt x="2662" y="7403"/>
                    <a:pt x="2758" y="7364"/>
                    <a:pt x="2854" y="7335"/>
                  </a:cubicBezTo>
                  <a:cubicBezTo>
                    <a:pt x="3095" y="7258"/>
                    <a:pt x="3287" y="7071"/>
                    <a:pt x="3373" y="6836"/>
                  </a:cubicBezTo>
                  <a:cubicBezTo>
                    <a:pt x="3412" y="6716"/>
                    <a:pt x="3426" y="6595"/>
                    <a:pt x="3412" y="6471"/>
                  </a:cubicBezTo>
                  <a:cubicBezTo>
                    <a:pt x="3550" y="6391"/>
                    <a:pt x="3851" y="6247"/>
                    <a:pt x="4226" y="6247"/>
                  </a:cubicBezTo>
                  <a:cubicBezTo>
                    <a:pt x="4487" y="6247"/>
                    <a:pt x="4784" y="6317"/>
                    <a:pt x="5088" y="6528"/>
                  </a:cubicBezTo>
                  <a:cubicBezTo>
                    <a:pt x="5376" y="6726"/>
                    <a:pt x="5725" y="6804"/>
                    <a:pt x="6092" y="6804"/>
                  </a:cubicBezTo>
                  <a:cubicBezTo>
                    <a:pt x="6671" y="6804"/>
                    <a:pt x="7297" y="6610"/>
                    <a:pt x="7803" y="6384"/>
                  </a:cubicBezTo>
                  <a:lnTo>
                    <a:pt x="7803" y="6384"/>
                  </a:lnTo>
                  <a:cubicBezTo>
                    <a:pt x="7682" y="7109"/>
                    <a:pt x="7404" y="7801"/>
                    <a:pt x="6991" y="8407"/>
                  </a:cubicBezTo>
                  <a:cubicBezTo>
                    <a:pt x="6203" y="9555"/>
                    <a:pt x="5160" y="10189"/>
                    <a:pt x="3801" y="10352"/>
                  </a:cubicBezTo>
                  <a:cubicBezTo>
                    <a:pt x="3719" y="10362"/>
                    <a:pt x="3638" y="10367"/>
                    <a:pt x="3558" y="10367"/>
                  </a:cubicBezTo>
                  <a:cubicBezTo>
                    <a:pt x="2891" y="10367"/>
                    <a:pt x="2298" y="10040"/>
                    <a:pt x="1985" y="9598"/>
                  </a:cubicBezTo>
                  <a:cubicBezTo>
                    <a:pt x="1949" y="9544"/>
                    <a:pt x="1889" y="9516"/>
                    <a:pt x="1826" y="9516"/>
                  </a:cubicBezTo>
                  <a:cubicBezTo>
                    <a:pt x="1822" y="9516"/>
                    <a:pt x="1817" y="9516"/>
                    <a:pt x="1812" y="9516"/>
                  </a:cubicBezTo>
                  <a:lnTo>
                    <a:pt x="1552" y="9516"/>
                  </a:lnTo>
                  <a:cubicBezTo>
                    <a:pt x="1250" y="9516"/>
                    <a:pt x="1010" y="9761"/>
                    <a:pt x="1010" y="10059"/>
                  </a:cubicBezTo>
                  <a:lnTo>
                    <a:pt x="1010" y="12836"/>
                  </a:lnTo>
                  <a:cubicBezTo>
                    <a:pt x="1010" y="12961"/>
                    <a:pt x="1105" y="13023"/>
                    <a:pt x="1199" y="13023"/>
                  </a:cubicBezTo>
                  <a:cubicBezTo>
                    <a:pt x="1294" y="13023"/>
                    <a:pt x="1389" y="12961"/>
                    <a:pt x="1389" y="12836"/>
                  </a:cubicBezTo>
                  <a:lnTo>
                    <a:pt x="1389" y="10059"/>
                  </a:lnTo>
                  <a:cubicBezTo>
                    <a:pt x="1389" y="9973"/>
                    <a:pt x="1461" y="9901"/>
                    <a:pt x="1548" y="9901"/>
                  </a:cubicBezTo>
                  <a:lnTo>
                    <a:pt x="1725" y="9901"/>
                  </a:lnTo>
                  <a:cubicBezTo>
                    <a:pt x="2127" y="10405"/>
                    <a:pt x="2798" y="10753"/>
                    <a:pt x="3554" y="10753"/>
                  </a:cubicBezTo>
                  <a:cubicBezTo>
                    <a:pt x="3648" y="10753"/>
                    <a:pt x="3743" y="10748"/>
                    <a:pt x="3839" y="10737"/>
                  </a:cubicBezTo>
                  <a:cubicBezTo>
                    <a:pt x="8331" y="10194"/>
                    <a:pt x="9542" y="4366"/>
                    <a:pt x="6803" y="2123"/>
                  </a:cubicBezTo>
                  <a:cubicBezTo>
                    <a:pt x="6760" y="2083"/>
                    <a:pt x="6715" y="2067"/>
                    <a:pt x="6672" y="2067"/>
                  </a:cubicBezTo>
                  <a:cubicBezTo>
                    <a:pt x="6513" y="2067"/>
                    <a:pt x="6389" y="2295"/>
                    <a:pt x="6563" y="2416"/>
                  </a:cubicBezTo>
                  <a:cubicBezTo>
                    <a:pt x="7577" y="3252"/>
                    <a:pt x="7961" y="4640"/>
                    <a:pt x="7860" y="5937"/>
                  </a:cubicBezTo>
                  <a:cubicBezTo>
                    <a:pt x="7600" y="6067"/>
                    <a:pt x="6814" y="6426"/>
                    <a:pt x="6099" y="6426"/>
                  </a:cubicBezTo>
                  <a:cubicBezTo>
                    <a:pt x="5809" y="6426"/>
                    <a:pt x="5531" y="6367"/>
                    <a:pt x="5304" y="6211"/>
                  </a:cubicBezTo>
                  <a:cubicBezTo>
                    <a:pt x="4967" y="5978"/>
                    <a:pt x="4597" y="5867"/>
                    <a:pt x="4224" y="5867"/>
                  </a:cubicBezTo>
                  <a:cubicBezTo>
                    <a:pt x="3912" y="5867"/>
                    <a:pt x="3599" y="5945"/>
                    <a:pt x="3301" y="6096"/>
                  </a:cubicBezTo>
                  <a:cubicBezTo>
                    <a:pt x="3248" y="5995"/>
                    <a:pt x="3176" y="5908"/>
                    <a:pt x="3095" y="5841"/>
                  </a:cubicBezTo>
                  <a:cubicBezTo>
                    <a:pt x="2576" y="5442"/>
                    <a:pt x="2220" y="4520"/>
                    <a:pt x="2518" y="3535"/>
                  </a:cubicBezTo>
                  <a:cubicBezTo>
                    <a:pt x="2851" y="2412"/>
                    <a:pt x="3816" y="1792"/>
                    <a:pt x="4847" y="1792"/>
                  </a:cubicBezTo>
                  <a:cubicBezTo>
                    <a:pt x="5183" y="1792"/>
                    <a:pt x="5526" y="1857"/>
                    <a:pt x="5857" y="1993"/>
                  </a:cubicBezTo>
                  <a:cubicBezTo>
                    <a:pt x="5885" y="2005"/>
                    <a:pt x="5912" y="2010"/>
                    <a:pt x="5937" y="2010"/>
                  </a:cubicBezTo>
                  <a:cubicBezTo>
                    <a:pt x="6122" y="2010"/>
                    <a:pt x="6213" y="1727"/>
                    <a:pt x="6006" y="1643"/>
                  </a:cubicBezTo>
                  <a:cubicBezTo>
                    <a:pt x="5634" y="1489"/>
                    <a:pt x="5239" y="1411"/>
                    <a:pt x="4847" y="1411"/>
                  </a:cubicBezTo>
                  <a:cubicBezTo>
                    <a:pt x="3979" y="1411"/>
                    <a:pt x="3124" y="1794"/>
                    <a:pt x="2561" y="2589"/>
                  </a:cubicBezTo>
                  <a:cubicBezTo>
                    <a:pt x="2561" y="2589"/>
                    <a:pt x="2446" y="2565"/>
                    <a:pt x="2403" y="2555"/>
                  </a:cubicBezTo>
                  <a:cubicBezTo>
                    <a:pt x="1994" y="2464"/>
                    <a:pt x="1701" y="2099"/>
                    <a:pt x="1701" y="1676"/>
                  </a:cubicBezTo>
                  <a:lnTo>
                    <a:pt x="1701" y="192"/>
                  </a:lnTo>
                  <a:cubicBezTo>
                    <a:pt x="1701" y="64"/>
                    <a:pt x="1607" y="1"/>
                    <a:pt x="15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45"/>
            <p:cNvSpPr/>
            <p:nvPr/>
          </p:nvSpPr>
          <p:spPr>
            <a:xfrm>
              <a:off x="6360729" y="4014283"/>
              <a:ext cx="14739" cy="12593"/>
            </a:xfrm>
            <a:custGeom>
              <a:avLst/>
              <a:gdLst/>
              <a:ahLst/>
              <a:cxnLst/>
              <a:rect l="l" t="t" r="r" b="b"/>
              <a:pathLst>
                <a:path w="563" h="481" extrusionOk="0">
                  <a:moveTo>
                    <a:pt x="323" y="0"/>
                  </a:moveTo>
                  <a:cubicBezTo>
                    <a:pt x="107" y="0"/>
                    <a:pt x="1" y="260"/>
                    <a:pt x="150" y="409"/>
                  </a:cubicBezTo>
                  <a:cubicBezTo>
                    <a:pt x="199" y="458"/>
                    <a:pt x="260" y="480"/>
                    <a:pt x="320" y="480"/>
                  </a:cubicBezTo>
                  <a:cubicBezTo>
                    <a:pt x="444" y="480"/>
                    <a:pt x="563" y="383"/>
                    <a:pt x="563" y="240"/>
                  </a:cubicBezTo>
                  <a:cubicBezTo>
                    <a:pt x="563" y="106"/>
                    <a:pt x="452" y="0"/>
                    <a:pt x="32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45"/>
            <p:cNvSpPr/>
            <p:nvPr/>
          </p:nvSpPr>
          <p:spPr>
            <a:xfrm>
              <a:off x="6412304" y="4027216"/>
              <a:ext cx="14608" cy="12645"/>
            </a:xfrm>
            <a:custGeom>
              <a:avLst/>
              <a:gdLst/>
              <a:ahLst/>
              <a:cxnLst/>
              <a:rect l="l" t="t" r="r" b="b"/>
              <a:pathLst>
                <a:path w="558" h="483" extrusionOk="0">
                  <a:moveTo>
                    <a:pt x="318" y="1"/>
                  </a:moveTo>
                  <a:cubicBezTo>
                    <a:pt x="106" y="1"/>
                    <a:pt x="1" y="260"/>
                    <a:pt x="149" y="409"/>
                  </a:cubicBezTo>
                  <a:cubicBezTo>
                    <a:pt x="200" y="460"/>
                    <a:pt x="261" y="482"/>
                    <a:pt x="320" y="482"/>
                  </a:cubicBezTo>
                  <a:cubicBezTo>
                    <a:pt x="442" y="482"/>
                    <a:pt x="558" y="387"/>
                    <a:pt x="558" y="241"/>
                  </a:cubicBezTo>
                  <a:cubicBezTo>
                    <a:pt x="558" y="111"/>
                    <a:pt x="452" y="1"/>
                    <a:pt x="31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45"/>
            <p:cNvSpPr/>
            <p:nvPr/>
          </p:nvSpPr>
          <p:spPr>
            <a:xfrm>
              <a:off x="6355965" y="4058920"/>
              <a:ext cx="14739" cy="12540"/>
            </a:xfrm>
            <a:custGeom>
              <a:avLst/>
              <a:gdLst/>
              <a:ahLst/>
              <a:cxnLst/>
              <a:rect l="l" t="t" r="r" b="b"/>
              <a:pathLst>
                <a:path w="563" h="479" extrusionOk="0">
                  <a:moveTo>
                    <a:pt x="322" y="1"/>
                  </a:moveTo>
                  <a:cubicBezTo>
                    <a:pt x="106" y="1"/>
                    <a:pt x="0" y="255"/>
                    <a:pt x="154" y="409"/>
                  </a:cubicBezTo>
                  <a:cubicBezTo>
                    <a:pt x="202" y="457"/>
                    <a:pt x="262" y="479"/>
                    <a:pt x="320" y="479"/>
                  </a:cubicBezTo>
                  <a:cubicBezTo>
                    <a:pt x="443" y="479"/>
                    <a:pt x="562" y="384"/>
                    <a:pt x="562" y="241"/>
                  </a:cubicBezTo>
                  <a:cubicBezTo>
                    <a:pt x="562" y="106"/>
                    <a:pt x="452" y="1"/>
                    <a:pt x="32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62" name="Google Shape;1962;p45"/>
          <p:cNvGrpSpPr/>
          <p:nvPr/>
        </p:nvGrpSpPr>
        <p:grpSpPr>
          <a:xfrm>
            <a:off x="5376073" y="3619968"/>
            <a:ext cx="223158" cy="340994"/>
            <a:chOff x="5376073" y="3825368"/>
            <a:chExt cx="223158" cy="340994"/>
          </a:xfrm>
        </p:grpSpPr>
        <p:sp>
          <p:nvSpPr>
            <p:cNvPr id="1963" name="Google Shape;1963;p45"/>
            <p:cNvSpPr/>
            <p:nvPr/>
          </p:nvSpPr>
          <p:spPr>
            <a:xfrm>
              <a:off x="5380995" y="3830395"/>
              <a:ext cx="213079" cy="242008"/>
            </a:xfrm>
            <a:custGeom>
              <a:avLst/>
              <a:gdLst/>
              <a:ahLst/>
              <a:cxnLst/>
              <a:rect l="l" t="t" r="r" b="b"/>
              <a:pathLst>
                <a:path w="8139" h="9244" extrusionOk="0">
                  <a:moveTo>
                    <a:pt x="1941" y="1"/>
                  </a:moveTo>
                  <a:cubicBezTo>
                    <a:pt x="870" y="1"/>
                    <a:pt x="0" y="870"/>
                    <a:pt x="5" y="1942"/>
                  </a:cubicBezTo>
                  <a:lnTo>
                    <a:pt x="5" y="8192"/>
                  </a:lnTo>
                  <a:cubicBezTo>
                    <a:pt x="0" y="8773"/>
                    <a:pt x="471" y="9244"/>
                    <a:pt x="1052" y="9244"/>
                  </a:cubicBezTo>
                  <a:lnTo>
                    <a:pt x="3200" y="9244"/>
                  </a:lnTo>
                  <a:lnTo>
                    <a:pt x="3200" y="8009"/>
                  </a:lnTo>
                  <a:lnTo>
                    <a:pt x="4944" y="8009"/>
                  </a:lnTo>
                  <a:lnTo>
                    <a:pt x="4944" y="9244"/>
                  </a:lnTo>
                  <a:lnTo>
                    <a:pt x="7091" y="9244"/>
                  </a:lnTo>
                  <a:cubicBezTo>
                    <a:pt x="7672" y="9244"/>
                    <a:pt x="8138" y="8773"/>
                    <a:pt x="8138" y="8192"/>
                  </a:cubicBezTo>
                  <a:lnTo>
                    <a:pt x="8138" y="1942"/>
                  </a:lnTo>
                  <a:cubicBezTo>
                    <a:pt x="8138" y="870"/>
                    <a:pt x="7269" y="1"/>
                    <a:pt x="619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45"/>
            <p:cNvSpPr/>
            <p:nvPr/>
          </p:nvSpPr>
          <p:spPr>
            <a:xfrm>
              <a:off x="5515822" y="3830395"/>
              <a:ext cx="78252" cy="242008"/>
            </a:xfrm>
            <a:custGeom>
              <a:avLst/>
              <a:gdLst/>
              <a:ahLst/>
              <a:cxnLst/>
              <a:rect l="l" t="t" r="r" b="b"/>
              <a:pathLst>
                <a:path w="2989" h="9244" extrusionOk="0">
                  <a:moveTo>
                    <a:pt x="0" y="1"/>
                  </a:moveTo>
                  <a:cubicBezTo>
                    <a:pt x="1072" y="1"/>
                    <a:pt x="1941" y="870"/>
                    <a:pt x="1941" y="1942"/>
                  </a:cubicBezTo>
                  <a:lnTo>
                    <a:pt x="1941" y="8192"/>
                  </a:lnTo>
                  <a:cubicBezTo>
                    <a:pt x="1941" y="8773"/>
                    <a:pt x="1470" y="9244"/>
                    <a:pt x="894" y="9244"/>
                  </a:cubicBezTo>
                  <a:lnTo>
                    <a:pt x="1941" y="9244"/>
                  </a:lnTo>
                  <a:cubicBezTo>
                    <a:pt x="2522" y="9244"/>
                    <a:pt x="2988" y="8773"/>
                    <a:pt x="2988" y="8192"/>
                  </a:cubicBezTo>
                  <a:lnTo>
                    <a:pt x="2988" y="1942"/>
                  </a:lnTo>
                  <a:cubicBezTo>
                    <a:pt x="2988" y="870"/>
                    <a:pt x="2124" y="1"/>
                    <a:pt x="105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45"/>
            <p:cNvSpPr/>
            <p:nvPr/>
          </p:nvSpPr>
          <p:spPr>
            <a:xfrm>
              <a:off x="5428669" y="3853407"/>
              <a:ext cx="117862" cy="100400"/>
            </a:xfrm>
            <a:custGeom>
              <a:avLst/>
              <a:gdLst/>
              <a:ahLst/>
              <a:cxnLst/>
              <a:rect l="l" t="t" r="r" b="b"/>
              <a:pathLst>
                <a:path w="4502" h="3835" extrusionOk="0">
                  <a:moveTo>
                    <a:pt x="2248" y="1"/>
                  </a:moveTo>
                  <a:cubicBezTo>
                    <a:pt x="1004" y="1"/>
                    <a:pt x="0" y="1010"/>
                    <a:pt x="0" y="2249"/>
                  </a:cubicBezTo>
                  <a:lnTo>
                    <a:pt x="0" y="3234"/>
                  </a:lnTo>
                  <a:cubicBezTo>
                    <a:pt x="0" y="3565"/>
                    <a:pt x="269" y="3834"/>
                    <a:pt x="601" y="3834"/>
                  </a:cubicBezTo>
                  <a:lnTo>
                    <a:pt x="3901" y="3834"/>
                  </a:lnTo>
                  <a:cubicBezTo>
                    <a:pt x="4232" y="3834"/>
                    <a:pt x="4501" y="3565"/>
                    <a:pt x="4497" y="3234"/>
                  </a:cubicBezTo>
                  <a:lnTo>
                    <a:pt x="4497" y="2249"/>
                  </a:lnTo>
                  <a:cubicBezTo>
                    <a:pt x="4497" y="1010"/>
                    <a:pt x="3493" y="1"/>
                    <a:pt x="224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45"/>
            <p:cNvSpPr/>
            <p:nvPr/>
          </p:nvSpPr>
          <p:spPr>
            <a:xfrm>
              <a:off x="5428669" y="3863356"/>
              <a:ext cx="117993" cy="90583"/>
            </a:xfrm>
            <a:custGeom>
              <a:avLst/>
              <a:gdLst/>
              <a:ahLst/>
              <a:cxnLst/>
              <a:rect l="l" t="t" r="r" b="b"/>
              <a:pathLst>
                <a:path w="4507" h="3460" extrusionOk="0">
                  <a:moveTo>
                    <a:pt x="3507" y="0"/>
                  </a:moveTo>
                  <a:lnTo>
                    <a:pt x="3507" y="0"/>
                  </a:lnTo>
                  <a:cubicBezTo>
                    <a:pt x="3757" y="375"/>
                    <a:pt x="3891" y="812"/>
                    <a:pt x="3891" y="1264"/>
                  </a:cubicBezTo>
                  <a:lnTo>
                    <a:pt x="3891" y="2249"/>
                  </a:lnTo>
                  <a:cubicBezTo>
                    <a:pt x="3891" y="2580"/>
                    <a:pt x="3622" y="2849"/>
                    <a:pt x="3291" y="2849"/>
                  </a:cubicBezTo>
                  <a:lnTo>
                    <a:pt x="0" y="2849"/>
                  </a:lnTo>
                  <a:lnTo>
                    <a:pt x="0" y="2859"/>
                  </a:lnTo>
                  <a:cubicBezTo>
                    <a:pt x="0" y="3190"/>
                    <a:pt x="269" y="3459"/>
                    <a:pt x="601" y="3459"/>
                  </a:cubicBezTo>
                  <a:lnTo>
                    <a:pt x="3906" y="3459"/>
                  </a:lnTo>
                  <a:cubicBezTo>
                    <a:pt x="4237" y="3459"/>
                    <a:pt x="4506" y="3190"/>
                    <a:pt x="4506" y="2859"/>
                  </a:cubicBezTo>
                  <a:lnTo>
                    <a:pt x="4506" y="1874"/>
                  </a:lnTo>
                  <a:cubicBezTo>
                    <a:pt x="4506" y="1120"/>
                    <a:pt x="4132" y="418"/>
                    <a:pt x="350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45"/>
            <p:cNvSpPr/>
            <p:nvPr/>
          </p:nvSpPr>
          <p:spPr>
            <a:xfrm>
              <a:off x="5464745" y="4040071"/>
              <a:ext cx="45684" cy="121266"/>
            </a:xfrm>
            <a:custGeom>
              <a:avLst/>
              <a:gdLst/>
              <a:ahLst/>
              <a:cxnLst/>
              <a:rect l="l" t="t" r="r" b="b"/>
              <a:pathLst>
                <a:path w="1745" h="4632" extrusionOk="0">
                  <a:moveTo>
                    <a:pt x="1" y="0"/>
                  </a:moveTo>
                  <a:lnTo>
                    <a:pt x="1" y="4631"/>
                  </a:lnTo>
                  <a:lnTo>
                    <a:pt x="1745" y="4631"/>
                  </a:lnTo>
                  <a:lnTo>
                    <a:pt x="174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45"/>
            <p:cNvSpPr/>
            <p:nvPr/>
          </p:nvSpPr>
          <p:spPr>
            <a:xfrm>
              <a:off x="5495192" y="4040071"/>
              <a:ext cx="15237" cy="121266"/>
            </a:xfrm>
            <a:custGeom>
              <a:avLst/>
              <a:gdLst/>
              <a:ahLst/>
              <a:cxnLst/>
              <a:rect l="l" t="t" r="r" b="b"/>
              <a:pathLst>
                <a:path w="582" h="4632" extrusionOk="0">
                  <a:moveTo>
                    <a:pt x="0" y="0"/>
                  </a:moveTo>
                  <a:lnTo>
                    <a:pt x="0" y="4631"/>
                  </a:lnTo>
                  <a:lnTo>
                    <a:pt x="582" y="4631"/>
                  </a:lnTo>
                  <a:lnTo>
                    <a:pt x="58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45"/>
            <p:cNvSpPr/>
            <p:nvPr/>
          </p:nvSpPr>
          <p:spPr>
            <a:xfrm>
              <a:off x="5401992" y="3988234"/>
              <a:ext cx="33118" cy="25552"/>
            </a:xfrm>
            <a:custGeom>
              <a:avLst/>
              <a:gdLst/>
              <a:ahLst/>
              <a:cxnLst/>
              <a:rect l="l" t="t" r="r" b="b"/>
              <a:pathLst>
                <a:path w="1265" h="976" extrusionOk="0">
                  <a:moveTo>
                    <a:pt x="346" y="1"/>
                  </a:moveTo>
                  <a:cubicBezTo>
                    <a:pt x="154" y="1"/>
                    <a:pt x="1" y="150"/>
                    <a:pt x="5" y="342"/>
                  </a:cubicBezTo>
                  <a:lnTo>
                    <a:pt x="5" y="635"/>
                  </a:lnTo>
                  <a:cubicBezTo>
                    <a:pt x="1" y="822"/>
                    <a:pt x="154" y="976"/>
                    <a:pt x="346" y="976"/>
                  </a:cubicBezTo>
                  <a:lnTo>
                    <a:pt x="923" y="976"/>
                  </a:lnTo>
                  <a:cubicBezTo>
                    <a:pt x="1110" y="971"/>
                    <a:pt x="1259" y="822"/>
                    <a:pt x="1264" y="635"/>
                  </a:cubicBezTo>
                  <a:lnTo>
                    <a:pt x="1264" y="342"/>
                  </a:lnTo>
                  <a:cubicBezTo>
                    <a:pt x="1264" y="150"/>
                    <a:pt x="1110" y="1"/>
                    <a:pt x="92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45"/>
            <p:cNvSpPr/>
            <p:nvPr/>
          </p:nvSpPr>
          <p:spPr>
            <a:xfrm>
              <a:off x="5402122" y="3995408"/>
              <a:ext cx="32987" cy="18378"/>
            </a:xfrm>
            <a:custGeom>
              <a:avLst/>
              <a:gdLst/>
              <a:ahLst/>
              <a:cxnLst/>
              <a:rect l="l" t="t" r="r" b="b"/>
              <a:pathLst>
                <a:path w="1260" h="702" extrusionOk="0">
                  <a:moveTo>
                    <a:pt x="1249" y="1"/>
                  </a:moveTo>
                  <a:cubicBezTo>
                    <a:pt x="1221" y="164"/>
                    <a:pt x="1081" y="284"/>
                    <a:pt x="918" y="284"/>
                  </a:cubicBezTo>
                  <a:lnTo>
                    <a:pt x="341" y="284"/>
                  </a:lnTo>
                  <a:cubicBezTo>
                    <a:pt x="173" y="284"/>
                    <a:pt x="34" y="169"/>
                    <a:pt x="5" y="5"/>
                  </a:cubicBezTo>
                  <a:cubicBezTo>
                    <a:pt x="0" y="25"/>
                    <a:pt x="0" y="49"/>
                    <a:pt x="0" y="68"/>
                  </a:cubicBezTo>
                  <a:lnTo>
                    <a:pt x="0" y="366"/>
                  </a:lnTo>
                  <a:cubicBezTo>
                    <a:pt x="0" y="553"/>
                    <a:pt x="149" y="702"/>
                    <a:pt x="341" y="702"/>
                  </a:cubicBezTo>
                  <a:lnTo>
                    <a:pt x="918" y="702"/>
                  </a:lnTo>
                  <a:cubicBezTo>
                    <a:pt x="1105" y="702"/>
                    <a:pt x="1259" y="548"/>
                    <a:pt x="1259" y="361"/>
                  </a:cubicBezTo>
                  <a:lnTo>
                    <a:pt x="1259" y="68"/>
                  </a:lnTo>
                  <a:cubicBezTo>
                    <a:pt x="1254" y="44"/>
                    <a:pt x="1254" y="25"/>
                    <a:pt x="12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45"/>
            <p:cNvSpPr/>
            <p:nvPr/>
          </p:nvSpPr>
          <p:spPr>
            <a:xfrm>
              <a:off x="5464876" y="3988234"/>
              <a:ext cx="45553" cy="25552"/>
            </a:xfrm>
            <a:custGeom>
              <a:avLst/>
              <a:gdLst/>
              <a:ahLst/>
              <a:cxnLst/>
              <a:rect l="l" t="t" r="r" b="b"/>
              <a:pathLst>
                <a:path w="1740" h="976" extrusionOk="0">
                  <a:moveTo>
                    <a:pt x="342" y="1"/>
                  </a:moveTo>
                  <a:cubicBezTo>
                    <a:pt x="154" y="1"/>
                    <a:pt x="1" y="150"/>
                    <a:pt x="1" y="342"/>
                  </a:cubicBezTo>
                  <a:lnTo>
                    <a:pt x="1" y="635"/>
                  </a:lnTo>
                  <a:cubicBezTo>
                    <a:pt x="1" y="822"/>
                    <a:pt x="154" y="976"/>
                    <a:pt x="342" y="976"/>
                  </a:cubicBezTo>
                  <a:lnTo>
                    <a:pt x="1399" y="976"/>
                  </a:lnTo>
                  <a:cubicBezTo>
                    <a:pt x="1586" y="976"/>
                    <a:pt x="1740" y="822"/>
                    <a:pt x="1740" y="635"/>
                  </a:cubicBezTo>
                  <a:lnTo>
                    <a:pt x="1740" y="342"/>
                  </a:lnTo>
                  <a:cubicBezTo>
                    <a:pt x="1740" y="150"/>
                    <a:pt x="1586" y="1"/>
                    <a:pt x="139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45"/>
            <p:cNvSpPr/>
            <p:nvPr/>
          </p:nvSpPr>
          <p:spPr>
            <a:xfrm>
              <a:off x="5464876" y="3995538"/>
              <a:ext cx="45553" cy="18378"/>
            </a:xfrm>
            <a:custGeom>
              <a:avLst/>
              <a:gdLst/>
              <a:ahLst/>
              <a:cxnLst/>
              <a:rect l="l" t="t" r="r" b="b"/>
              <a:pathLst>
                <a:path w="1740" h="702" extrusionOk="0">
                  <a:moveTo>
                    <a:pt x="5" y="0"/>
                  </a:moveTo>
                  <a:cubicBezTo>
                    <a:pt x="1" y="20"/>
                    <a:pt x="1" y="44"/>
                    <a:pt x="1" y="63"/>
                  </a:cubicBezTo>
                  <a:lnTo>
                    <a:pt x="1" y="361"/>
                  </a:lnTo>
                  <a:cubicBezTo>
                    <a:pt x="1" y="548"/>
                    <a:pt x="154" y="702"/>
                    <a:pt x="342" y="702"/>
                  </a:cubicBezTo>
                  <a:lnTo>
                    <a:pt x="1399" y="702"/>
                  </a:lnTo>
                  <a:cubicBezTo>
                    <a:pt x="1586" y="702"/>
                    <a:pt x="1740" y="548"/>
                    <a:pt x="1740" y="361"/>
                  </a:cubicBezTo>
                  <a:lnTo>
                    <a:pt x="1740" y="63"/>
                  </a:lnTo>
                  <a:cubicBezTo>
                    <a:pt x="1740" y="44"/>
                    <a:pt x="1735" y="20"/>
                    <a:pt x="1735" y="0"/>
                  </a:cubicBezTo>
                  <a:cubicBezTo>
                    <a:pt x="1701" y="159"/>
                    <a:pt x="1562" y="279"/>
                    <a:pt x="1399" y="279"/>
                  </a:cubicBezTo>
                  <a:lnTo>
                    <a:pt x="342" y="279"/>
                  </a:lnTo>
                  <a:cubicBezTo>
                    <a:pt x="178" y="279"/>
                    <a:pt x="34" y="164"/>
                    <a:pt x="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3" name="Google Shape;1973;p45"/>
            <p:cNvSpPr/>
            <p:nvPr/>
          </p:nvSpPr>
          <p:spPr>
            <a:xfrm>
              <a:off x="5540091" y="3988234"/>
              <a:ext cx="33092" cy="25552"/>
            </a:xfrm>
            <a:custGeom>
              <a:avLst/>
              <a:gdLst/>
              <a:ahLst/>
              <a:cxnLst/>
              <a:rect l="l" t="t" r="r" b="b"/>
              <a:pathLst>
                <a:path w="1264" h="976" extrusionOk="0">
                  <a:moveTo>
                    <a:pt x="342" y="1"/>
                  </a:moveTo>
                  <a:cubicBezTo>
                    <a:pt x="154" y="1"/>
                    <a:pt x="0" y="150"/>
                    <a:pt x="0" y="342"/>
                  </a:cubicBezTo>
                  <a:lnTo>
                    <a:pt x="0" y="635"/>
                  </a:lnTo>
                  <a:cubicBezTo>
                    <a:pt x="0" y="822"/>
                    <a:pt x="154" y="976"/>
                    <a:pt x="342" y="976"/>
                  </a:cubicBezTo>
                  <a:lnTo>
                    <a:pt x="918" y="976"/>
                  </a:lnTo>
                  <a:cubicBezTo>
                    <a:pt x="1110" y="976"/>
                    <a:pt x="1259" y="822"/>
                    <a:pt x="1259" y="635"/>
                  </a:cubicBezTo>
                  <a:lnTo>
                    <a:pt x="1259" y="342"/>
                  </a:lnTo>
                  <a:cubicBezTo>
                    <a:pt x="1264" y="150"/>
                    <a:pt x="1110" y="1"/>
                    <a:pt x="91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45"/>
            <p:cNvSpPr/>
            <p:nvPr/>
          </p:nvSpPr>
          <p:spPr>
            <a:xfrm>
              <a:off x="5540222" y="3995905"/>
              <a:ext cx="33092" cy="18012"/>
            </a:xfrm>
            <a:custGeom>
              <a:avLst/>
              <a:gdLst/>
              <a:ahLst/>
              <a:cxnLst/>
              <a:rect l="l" t="t" r="r" b="b"/>
              <a:pathLst>
                <a:path w="1264" h="688" extrusionOk="0">
                  <a:moveTo>
                    <a:pt x="5" y="1"/>
                  </a:moveTo>
                  <a:cubicBezTo>
                    <a:pt x="0" y="15"/>
                    <a:pt x="0" y="34"/>
                    <a:pt x="5" y="49"/>
                  </a:cubicBezTo>
                  <a:lnTo>
                    <a:pt x="5" y="347"/>
                  </a:lnTo>
                  <a:cubicBezTo>
                    <a:pt x="0" y="534"/>
                    <a:pt x="154" y="688"/>
                    <a:pt x="341" y="688"/>
                  </a:cubicBezTo>
                  <a:lnTo>
                    <a:pt x="923" y="688"/>
                  </a:lnTo>
                  <a:cubicBezTo>
                    <a:pt x="1110" y="688"/>
                    <a:pt x="1264" y="534"/>
                    <a:pt x="1264" y="347"/>
                  </a:cubicBezTo>
                  <a:lnTo>
                    <a:pt x="1264" y="49"/>
                  </a:lnTo>
                  <a:lnTo>
                    <a:pt x="1264" y="1"/>
                  </a:lnTo>
                  <a:cubicBezTo>
                    <a:pt x="1235" y="169"/>
                    <a:pt x="1086" y="294"/>
                    <a:pt x="913" y="294"/>
                  </a:cubicBezTo>
                  <a:lnTo>
                    <a:pt x="337" y="294"/>
                  </a:lnTo>
                  <a:cubicBezTo>
                    <a:pt x="168" y="294"/>
                    <a:pt x="24" y="169"/>
                    <a:pt x="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45"/>
            <p:cNvSpPr/>
            <p:nvPr/>
          </p:nvSpPr>
          <p:spPr>
            <a:xfrm>
              <a:off x="5464745" y="4112380"/>
              <a:ext cx="45684" cy="48957"/>
            </a:xfrm>
            <a:custGeom>
              <a:avLst/>
              <a:gdLst/>
              <a:ahLst/>
              <a:cxnLst/>
              <a:rect l="l" t="t" r="r" b="b"/>
              <a:pathLst>
                <a:path w="1745" h="1870" extrusionOk="0">
                  <a:moveTo>
                    <a:pt x="1" y="0"/>
                  </a:moveTo>
                  <a:lnTo>
                    <a:pt x="1" y="1869"/>
                  </a:lnTo>
                  <a:lnTo>
                    <a:pt x="1745" y="1869"/>
                  </a:lnTo>
                  <a:lnTo>
                    <a:pt x="174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6" name="Google Shape;1976;p45"/>
            <p:cNvSpPr/>
            <p:nvPr/>
          </p:nvSpPr>
          <p:spPr>
            <a:xfrm>
              <a:off x="5495192" y="4112380"/>
              <a:ext cx="15237" cy="48957"/>
            </a:xfrm>
            <a:custGeom>
              <a:avLst/>
              <a:gdLst/>
              <a:ahLst/>
              <a:cxnLst/>
              <a:rect l="l" t="t" r="r" b="b"/>
              <a:pathLst>
                <a:path w="582" h="1870" extrusionOk="0">
                  <a:moveTo>
                    <a:pt x="0" y="0"/>
                  </a:moveTo>
                  <a:lnTo>
                    <a:pt x="0" y="1869"/>
                  </a:lnTo>
                  <a:lnTo>
                    <a:pt x="582" y="1869"/>
                  </a:lnTo>
                  <a:lnTo>
                    <a:pt x="58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7" name="Google Shape;1977;p45"/>
            <p:cNvSpPr/>
            <p:nvPr/>
          </p:nvSpPr>
          <p:spPr>
            <a:xfrm>
              <a:off x="5477442" y="4130104"/>
              <a:ext cx="17776" cy="15158"/>
            </a:xfrm>
            <a:custGeom>
              <a:avLst/>
              <a:gdLst/>
              <a:ahLst/>
              <a:cxnLst/>
              <a:rect l="l" t="t" r="r" b="b"/>
              <a:pathLst>
                <a:path w="679" h="579" extrusionOk="0">
                  <a:moveTo>
                    <a:pt x="390" y="1"/>
                  </a:moveTo>
                  <a:cubicBezTo>
                    <a:pt x="131" y="1"/>
                    <a:pt x="1" y="313"/>
                    <a:pt x="184" y="495"/>
                  </a:cubicBezTo>
                  <a:cubicBezTo>
                    <a:pt x="242" y="553"/>
                    <a:pt x="315" y="579"/>
                    <a:pt x="386" y="579"/>
                  </a:cubicBezTo>
                  <a:cubicBezTo>
                    <a:pt x="535" y="579"/>
                    <a:pt x="678" y="465"/>
                    <a:pt x="678" y="289"/>
                  </a:cubicBezTo>
                  <a:cubicBezTo>
                    <a:pt x="678" y="130"/>
                    <a:pt x="549" y="1"/>
                    <a:pt x="39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45"/>
            <p:cNvSpPr/>
            <p:nvPr/>
          </p:nvSpPr>
          <p:spPr>
            <a:xfrm>
              <a:off x="5423747" y="3848381"/>
              <a:ext cx="127942" cy="110453"/>
            </a:xfrm>
            <a:custGeom>
              <a:avLst/>
              <a:gdLst/>
              <a:ahLst/>
              <a:cxnLst/>
              <a:rect l="l" t="t" r="r" b="b"/>
              <a:pathLst>
                <a:path w="4887" h="4219" extrusionOk="0">
                  <a:moveTo>
                    <a:pt x="2436" y="385"/>
                  </a:moveTo>
                  <a:cubicBezTo>
                    <a:pt x="3570" y="385"/>
                    <a:pt x="4492" y="1307"/>
                    <a:pt x="4492" y="2441"/>
                  </a:cubicBezTo>
                  <a:lnTo>
                    <a:pt x="4492" y="3426"/>
                  </a:lnTo>
                  <a:lnTo>
                    <a:pt x="4497" y="3426"/>
                  </a:lnTo>
                  <a:cubicBezTo>
                    <a:pt x="4497" y="3657"/>
                    <a:pt x="4315" y="3839"/>
                    <a:pt x="4089" y="3839"/>
                  </a:cubicBezTo>
                  <a:lnTo>
                    <a:pt x="784" y="3839"/>
                  </a:lnTo>
                  <a:cubicBezTo>
                    <a:pt x="558" y="3839"/>
                    <a:pt x="375" y="3657"/>
                    <a:pt x="375" y="3426"/>
                  </a:cubicBezTo>
                  <a:lnTo>
                    <a:pt x="375" y="2441"/>
                  </a:lnTo>
                  <a:cubicBezTo>
                    <a:pt x="375" y="1307"/>
                    <a:pt x="1298" y="385"/>
                    <a:pt x="2436" y="385"/>
                  </a:cubicBezTo>
                  <a:close/>
                  <a:moveTo>
                    <a:pt x="2441" y="1"/>
                  </a:moveTo>
                  <a:cubicBezTo>
                    <a:pt x="1091" y="1"/>
                    <a:pt x="1" y="1091"/>
                    <a:pt x="1" y="2441"/>
                  </a:cubicBezTo>
                  <a:lnTo>
                    <a:pt x="1" y="3426"/>
                  </a:lnTo>
                  <a:cubicBezTo>
                    <a:pt x="1" y="3863"/>
                    <a:pt x="351" y="4219"/>
                    <a:pt x="793" y="4219"/>
                  </a:cubicBezTo>
                  <a:lnTo>
                    <a:pt x="4094" y="4219"/>
                  </a:lnTo>
                  <a:cubicBezTo>
                    <a:pt x="4531" y="4219"/>
                    <a:pt x="4886" y="3863"/>
                    <a:pt x="4886" y="3426"/>
                  </a:cubicBezTo>
                  <a:lnTo>
                    <a:pt x="4886" y="2441"/>
                  </a:lnTo>
                  <a:cubicBezTo>
                    <a:pt x="4882" y="1091"/>
                    <a:pt x="3786" y="1"/>
                    <a:pt x="244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45"/>
            <p:cNvSpPr/>
            <p:nvPr/>
          </p:nvSpPr>
          <p:spPr>
            <a:xfrm>
              <a:off x="5397096" y="3983208"/>
              <a:ext cx="43040" cy="35736"/>
            </a:xfrm>
            <a:custGeom>
              <a:avLst/>
              <a:gdLst/>
              <a:ahLst/>
              <a:cxnLst/>
              <a:rect l="l" t="t" r="r" b="b"/>
              <a:pathLst>
                <a:path w="1644" h="1365" extrusionOk="0">
                  <a:moveTo>
                    <a:pt x="1110" y="380"/>
                  </a:moveTo>
                  <a:cubicBezTo>
                    <a:pt x="1192" y="385"/>
                    <a:pt x="1254" y="452"/>
                    <a:pt x="1259" y="534"/>
                  </a:cubicBezTo>
                  <a:lnTo>
                    <a:pt x="1259" y="827"/>
                  </a:lnTo>
                  <a:cubicBezTo>
                    <a:pt x="1259" y="909"/>
                    <a:pt x="1187" y="981"/>
                    <a:pt x="1105" y="981"/>
                  </a:cubicBezTo>
                  <a:lnTo>
                    <a:pt x="533" y="981"/>
                  </a:lnTo>
                  <a:cubicBezTo>
                    <a:pt x="447" y="981"/>
                    <a:pt x="380" y="909"/>
                    <a:pt x="380" y="827"/>
                  </a:cubicBezTo>
                  <a:lnTo>
                    <a:pt x="380" y="534"/>
                  </a:lnTo>
                  <a:cubicBezTo>
                    <a:pt x="380" y="447"/>
                    <a:pt x="447" y="380"/>
                    <a:pt x="533" y="380"/>
                  </a:cubicBezTo>
                  <a:close/>
                  <a:moveTo>
                    <a:pt x="533" y="1"/>
                  </a:moveTo>
                  <a:cubicBezTo>
                    <a:pt x="236" y="1"/>
                    <a:pt x="0" y="241"/>
                    <a:pt x="0" y="534"/>
                  </a:cubicBezTo>
                  <a:lnTo>
                    <a:pt x="0" y="832"/>
                  </a:lnTo>
                  <a:cubicBezTo>
                    <a:pt x="0" y="1125"/>
                    <a:pt x="236" y="1365"/>
                    <a:pt x="533" y="1365"/>
                  </a:cubicBezTo>
                  <a:lnTo>
                    <a:pt x="1110" y="1365"/>
                  </a:lnTo>
                  <a:cubicBezTo>
                    <a:pt x="1403" y="1365"/>
                    <a:pt x="1643" y="1125"/>
                    <a:pt x="1643" y="832"/>
                  </a:cubicBezTo>
                  <a:lnTo>
                    <a:pt x="1643" y="534"/>
                  </a:lnTo>
                  <a:cubicBezTo>
                    <a:pt x="1643" y="241"/>
                    <a:pt x="1403" y="1"/>
                    <a:pt x="111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0" name="Google Shape;1980;p45"/>
            <p:cNvSpPr/>
            <p:nvPr/>
          </p:nvSpPr>
          <p:spPr>
            <a:xfrm>
              <a:off x="5459718" y="3983208"/>
              <a:ext cx="55632" cy="35736"/>
            </a:xfrm>
            <a:custGeom>
              <a:avLst/>
              <a:gdLst/>
              <a:ahLst/>
              <a:cxnLst/>
              <a:rect l="l" t="t" r="r" b="b"/>
              <a:pathLst>
                <a:path w="2125" h="1365" extrusionOk="0">
                  <a:moveTo>
                    <a:pt x="1591" y="380"/>
                  </a:moveTo>
                  <a:cubicBezTo>
                    <a:pt x="1672" y="385"/>
                    <a:pt x="1740" y="452"/>
                    <a:pt x="1744" y="534"/>
                  </a:cubicBezTo>
                  <a:lnTo>
                    <a:pt x="1744" y="827"/>
                  </a:lnTo>
                  <a:cubicBezTo>
                    <a:pt x="1744" y="909"/>
                    <a:pt x="1677" y="981"/>
                    <a:pt x="1591" y="981"/>
                  </a:cubicBezTo>
                  <a:lnTo>
                    <a:pt x="534" y="981"/>
                  </a:lnTo>
                  <a:cubicBezTo>
                    <a:pt x="452" y="981"/>
                    <a:pt x="385" y="909"/>
                    <a:pt x="385" y="827"/>
                  </a:cubicBezTo>
                  <a:lnTo>
                    <a:pt x="385" y="534"/>
                  </a:lnTo>
                  <a:cubicBezTo>
                    <a:pt x="385" y="447"/>
                    <a:pt x="452" y="380"/>
                    <a:pt x="534" y="380"/>
                  </a:cubicBezTo>
                  <a:close/>
                  <a:moveTo>
                    <a:pt x="534" y="1"/>
                  </a:moveTo>
                  <a:cubicBezTo>
                    <a:pt x="241" y="1"/>
                    <a:pt x="1" y="241"/>
                    <a:pt x="1" y="534"/>
                  </a:cubicBezTo>
                  <a:lnTo>
                    <a:pt x="1" y="832"/>
                  </a:lnTo>
                  <a:cubicBezTo>
                    <a:pt x="1" y="1125"/>
                    <a:pt x="241" y="1365"/>
                    <a:pt x="534" y="1365"/>
                  </a:cubicBezTo>
                  <a:lnTo>
                    <a:pt x="1591" y="1365"/>
                  </a:lnTo>
                  <a:cubicBezTo>
                    <a:pt x="1889" y="1365"/>
                    <a:pt x="2124" y="1125"/>
                    <a:pt x="2124" y="832"/>
                  </a:cubicBezTo>
                  <a:lnTo>
                    <a:pt x="2124" y="534"/>
                  </a:lnTo>
                  <a:cubicBezTo>
                    <a:pt x="2124" y="241"/>
                    <a:pt x="1889" y="1"/>
                    <a:pt x="159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1" name="Google Shape;1981;p45"/>
            <p:cNvSpPr/>
            <p:nvPr/>
          </p:nvSpPr>
          <p:spPr>
            <a:xfrm>
              <a:off x="5535195" y="3983208"/>
              <a:ext cx="43040" cy="35631"/>
            </a:xfrm>
            <a:custGeom>
              <a:avLst/>
              <a:gdLst/>
              <a:ahLst/>
              <a:cxnLst/>
              <a:rect l="l" t="t" r="r" b="b"/>
              <a:pathLst>
                <a:path w="1644" h="1361" extrusionOk="0">
                  <a:moveTo>
                    <a:pt x="1110" y="380"/>
                  </a:moveTo>
                  <a:cubicBezTo>
                    <a:pt x="1191" y="385"/>
                    <a:pt x="1259" y="452"/>
                    <a:pt x="1264" y="534"/>
                  </a:cubicBezTo>
                  <a:lnTo>
                    <a:pt x="1264" y="827"/>
                  </a:lnTo>
                  <a:cubicBezTo>
                    <a:pt x="1264" y="909"/>
                    <a:pt x="1191" y="981"/>
                    <a:pt x="1110" y="981"/>
                  </a:cubicBezTo>
                  <a:lnTo>
                    <a:pt x="533" y="981"/>
                  </a:lnTo>
                  <a:cubicBezTo>
                    <a:pt x="447" y="981"/>
                    <a:pt x="380" y="909"/>
                    <a:pt x="380" y="827"/>
                  </a:cubicBezTo>
                  <a:lnTo>
                    <a:pt x="380" y="534"/>
                  </a:lnTo>
                  <a:cubicBezTo>
                    <a:pt x="380" y="447"/>
                    <a:pt x="447" y="380"/>
                    <a:pt x="533" y="380"/>
                  </a:cubicBezTo>
                  <a:close/>
                  <a:moveTo>
                    <a:pt x="533" y="1"/>
                  </a:moveTo>
                  <a:cubicBezTo>
                    <a:pt x="240" y="1"/>
                    <a:pt x="0" y="241"/>
                    <a:pt x="0" y="534"/>
                  </a:cubicBezTo>
                  <a:lnTo>
                    <a:pt x="0" y="827"/>
                  </a:lnTo>
                  <a:cubicBezTo>
                    <a:pt x="0" y="1120"/>
                    <a:pt x="240" y="1360"/>
                    <a:pt x="533" y="1360"/>
                  </a:cubicBezTo>
                  <a:lnTo>
                    <a:pt x="1110" y="1360"/>
                  </a:lnTo>
                  <a:cubicBezTo>
                    <a:pt x="1403" y="1360"/>
                    <a:pt x="1643" y="1120"/>
                    <a:pt x="1643" y="827"/>
                  </a:cubicBezTo>
                  <a:lnTo>
                    <a:pt x="1643" y="534"/>
                  </a:lnTo>
                  <a:cubicBezTo>
                    <a:pt x="1643" y="236"/>
                    <a:pt x="1403" y="1"/>
                    <a:pt x="111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2" name="Google Shape;1982;p45"/>
            <p:cNvSpPr/>
            <p:nvPr/>
          </p:nvSpPr>
          <p:spPr>
            <a:xfrm>
              <a:off x="5376073" y="3825368"/>
              <a:ext cx="223158" cy="340994"/>
            </a:xfrm>
            <a:custGeom>
              <a:avLst/>
              <a:gdLst/>
              <a:ahLst/>
              <a:cxnLst/>
              <a:rect l="l" t="t" r="r" b="b"/>
              <a:pathLst>
                <a:path w="8524" h="13025" extrusionOk="0">
                  <a:moveTo>
                    <a:pt x="4939" y="11151"/>
                  </a:moveTo>
                  <a:lnTo>
                    <a:pt x="4939" y="12640"/>
                  </a:lnTo>
                  <a:lnTo>
                    <a:pt x="3580" y="12640"/>
                  </a:lnTo>
                  <a:lnTo>
                    <a:pt x="3580" y="11151"/>
                  </a:lnTo>
                  <a:close/>
                  <a:moveTo>
                    <a:pt x="2134" y="1"/>
                  </a:moveTo>
                  <a:cubicBezTo>
                    <a:pt x="957" y="1"/>
                    <a:pt x="6" y="957"/>
                    <a:pt x="1" y="2129"/>
                  </a:cubicBezTo>
                  <a:lnTo>
                    <a:pt x="1" y="8384"/>
                  </a:lnTo>
                  <a:cubicBezTo>
                    <a:pt x="1" y="9066"/>
                    <a:pt x="558" y="9623"/>
                    <a:pt x="1245" y="9623"/>
                  </a:cubicBezTo>
                  <a:lnTo>
                    <a:pt x="3200" y="9623"/>
                  </a:lnTo>
                  <a:lnTo>
                    <a:pt x="3200" y="9709"/>
                  </a:lnTo>
                  <a:cubicBezTo>
                    <a:pt x="3200" y="9834"/>
                    <a:pt x="3295" y="9897"/>
                    <a:pt x="3390" y="9897"/>
                  </a:cubicBezTo>
                  <a:cubicBezTo>
                    <a:pt x="3485" y="9897"/>
                    <a:pt x="3580" y="9834"/>
                    <a:pt x="3580" y="9709"/>
                  </a:cubicBezTo>
                  <a:lnTo>
                    <a:pt x="3580" y="8393"/>
                  </a:lnTo>
                  <a:lnTo>
                    <a:pt x="4939" y="8393"/>
                  </a:lnTo>
                  <a:lnTo>
                    <a:pt x="4939" y="10776"/>
                  </a:lnTo>
                  <a:lnTo>
                    <a:pt x="3580" y="10776"/>
                  </a:lnTo>
                  <a:lnTo>
                    <a:pt x="3580" y="10627"/>
                  </a:lnTo>
                  <a:cubicBezTo>
                    <a:pt x="3580" y="10500"/>
                    <a:pt x="3485" y="10436"/>
                    <a:pt x="3390" y="10436"/>
                  </a:cubicBezTo>
                  <a:cubicBezTo>
                    <a:pt x="3295" y="10436"/>
                    <a:pt x="3200" y="10500"/>
                    <a:pt x="3200" y="10627"/>
                  </a:cubicBezTo>
                  <a:lnTo>
                    <a:pt x="3200" y="12832"/>
                  </a:lnTo>
                  <a:cubicBezTo>
                    <a:pt x="3200" y="12938"/>
                    <a:pt x="3287" y="13024"/>
                    <a:pt x="3388" y="13024"/>
                  </a:cubicBezTo>
                  <a:lnTo>
                    <a:pt x="5132" y="13024"/>
                  </a:lnTo>
                  <a:cubicBezTo>
                    <a:pt x="5237" y="13024"/>
                    <a:pt x="5319" y="12938"/>
                    <a:pt x="5319" y="12832"/>
                  </a:cubicBezTo>
                  <a:lnTo>
                    <a:pt x="5319" y="9623"/>
                  </a:lnTo>
                  <a:lnTo>
                    <a:pt x="7279" y="9623"/>
                  </a:lnTo>
                  <a:cubicBezTo>
                    <a:pt x="7961" y="9623"/>
                    <a:pt x="8519" y="9066"/>
                    <a:pt x="8519" y="8384"/>
                  </a:cubicBezTo>
                  <a:lnTo>
                    <a:pt x="8519" y="2129"/>
                  </a:lnTo>
                  <a:cubicBezTo>
                    <a:pt x="8523" y="952"/>
                    <a:pt x="7567" y="1"/>
                    <a:pt x="6390" y="1"/>
                  </a:cubicBezTo>
                  <a:lnTo>
                    <a:pt x="6016" y="1"/>
                  </a:lnTo>
                  <a:cubicBezTo>
                    <a:pt x="5761" y="1"/>
                    <a:pt x="5761" y="380"/>
                    <a:pt x="6016" y="380"/>
                  </a:cubicBezTo>
                  <a:lnTo>
                    <a:pt x="6390" y="380"/>
                  </a:lnTo>
                  <a:cubicBezTo>
                    <a:pt x="7356" y="380"/>
                    <a:pt x="8139" y="1163"/>
                    <a:pt x="8139" y="2129"/>
                  </a:cubicBezTo>
                  <a:lnTo>
                    <a:pt x="8139" y="8379"/>
                  </a:lnTo>
                  <a:cubicBezTo>
                    <a:pt x="8139" y="8854"/>
                    <a:pt x="7755" y="9239"/>
                    <a:pt x="7279" y="9239"/>
                  </a:cubicBezTo>
                  <a:lnTo>
                    <a:pt x="5324" y="9239"/>
                  </a:lnTo>
                  <a:lnTo>
                    <a:pt x="5324" y="8388"/>
                  </a:lnTo>
                  <a:lnTo>
                    <a:pt x="5550" y="8388"/>
                  </a:lnTo>
                  <a:cubicBezTo>
                    <a:pt x="5799" y="8388"/>
                    <a:pt x="5799" y="8009"/>
                    <a:pt x="5550" y="8009"/>
                  </a:cubicBezTo>
                  <a:lnTo>
                    <a:pt x="2975" y="8009"/>
                  </a:lnTo>
                  <a:cubicBezTo>
                    <a:pt x="2720" y="8009"/>
                    <a:pt x="2720" y="8388"/>
                    <a:pt x="2975" y="8388"/>
                  </a:cubicBezTo>
                  <a:lnTo>
                    <a:pt x="3200" y="8388"/>
                  </a:lnTo>
                  <a:lnTo>
                    <a:pt x="3200" y="9239"/>
                  </a:lnTo>
                  <a:lnTo>
                    <a:pt x="1245" y="9239"/>
                  </a:lnTo>
                  <a:cubicBezTo>
                    <a:pt x="770" y="9239"/>
                    <a:pt x="385" y="8854"/>
                    <a:pt x="385" y="8379"/>
                  </a:cubicBezTo>
                  <a:lnTo>
                    <a:pt x="385" y="2129"/>
                  </a:lnTo>
                  <a:cubicBezTo>
                    <a:pt x="385" y="1163"/>
                    <a:pt x="1168" y="380"/>
                    <a:pt x="2134" y="380"/>
                  </a:cubicBezTo>
                  <a:lnTo>
                    <a:pt x="4925" y="380"/>
                  </a:lnTo>
                  <a:cubicBezTo>
                    <a:pt x="5180" y="380"/>
                    <a:pt x="5180" y="1"/>
                    <a:pt x="492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45"/>
            <p:cNvSpPr/>
            <p:nvPr/>
          </p:nvSpPr>
          <p:spPr>
            <a:xfrm>
              <a:off x="5477442" y="4130104"/>
              <a:ext cx="17776" cy="15158"/>
            </a:xfrm>
            <a:custGeom>
              <a:avLst/>
              <a:gdLst/>
              <a:ahLst/>
              <a:cxnLst/>
              <a:rect l="l" t="t" r="r" b="b"/>
              <a:pathLst>
                <a:path w="679" h="579" extrusionOk="0">
                  <a:moveTo>
                    <a:pt x="390" y="1"/>
                  </a:moveTo>
                  <a:cubicBezTo>
                    <a:pt x="131" y="1"/>
                    <a:pt x="1" y="313"/>
                    <a:pt x="184" y="495"/>
                  </a:cubicBezTo>
                  <a:cubicBezTo>
                    <a:pt x="242" y="553"/>
                    <a:pt x="315" y="579"/>
                    <a:pt x="386" y="579"/>
                  </a:cubicBezTo>
                  <a:cubicBezTo>
                    <a:pt x="535" y="579"/>
                    <a:pt x="678" y="465"/>
                    <a:pt x="678" y="289"/>
                  </a:cubicBezTo>
                  <a:cubicBezTo>
                    <a:pt x="678" y="130"/>
                    <a:pt x="549" y="1"/>
                    <a:pt x="39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45"/>
            <p:cNvSpPr/>
            <p:nvPr/>
          </p:nvSpPr>
          <p:spPr>
            <a:xfrm>
              <a:off x="5447911" y="3888122"/>
              <a:ext cx="28196" cy="46312"/>
            </a:xfrm>
            <a:custGeom>
              <a:avLst/>
              <a:gdLst/>
              <a:ahLst/>
              <a:cxnLst/>
              <a:rect l="l" t="t" r="r" b="b"/>
              <a:pathLst>
                <a:path w="1077" h="1769" extrusionOk="0">
                  <a:moveTo>
                    <a:pt x="697" y="380"/>
                  </a:moveTo>
                  <a:lnTo>
                    <a:pt x="697" y="693"/>
                  </a:lnTo>
                  <a:lnTo>
                    <a:pt x="384" y="693"/>
                  </a:lnTo>
                  <a:lnTo>
                    <a:pt x="384" y="380"/>
                  </a:lnTo>
                  <a:close/>
                  <a:moveTo>
                    <a:pt x="697" y="1077"/>
                  </a:moveTo>
                  <a:lnTo>
                    <a:pt x="697" y="1389"/>
                  </a:lnTo>
                  <a:lnTo>
                    <a:pt x="384" y="1389"/>
                  </a:lnTo>
                  <a:lnTo>
                    <a:pt x="384" y="1077"/>
                  </a:lnTo>
                  <a:close/>
                  <a:moveTo>
                    <a:pt x="192" y="1"/>
                  </a:moveTo>
                  <a:cubicBezTo>
                    <a:pt x="87" y="1"/>
                    <a:pt x="0" y="87"/>
                    <a:pt x="0" y="193"/>
                  </a:cubicBezTo>
                  <a:lnTo>
                    <a:pt x="0" y="1581"/>
                  </a:lnTo>
                  <a:cubicBezTo>
                    <a:pt x="0" y="1682"/>
                    <a:pt x="87" y="1769"/>
                    <a:pt x="192" y="1769"/>
                  </a:cubicBezTo>
                  <a:lnTo>
                    <a:pt x="889" y="1769"/>
                  </a:lnTo>
                  <a:cubicBezTo>
                    <a:pt x="990" y="1769"/>
                    <a:pt x="1076" y="1682"/>
                    <a:pt x="1076" y="1581"/>
                  </a:cubicBezTo>
                  <a:lnTo>
                    <a:pt x="1076" y="193"/>
                  </a:lnTo>
                  <a:cubicBezTo>
                    <a:pt x="1076" y="87"/>
                    <a:pt x="990" y="1"/>
                    <a:pt x="88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45"/>
            <p:cNvSpPr/>
            <p:nvPr/>
          </p:nvSpPr>
          <p:spPr>
            <a:xfrm>
              <a:off x="5499093" y="3888122"/>
              <a:ext cx="29714" cy="46312"/>
            </a:xfrm>
            <a:custGeom>
              <a:avLst/>
              <a:gdLst/>
              <a:ahLst/>
              <a:cxnLst/>
              <a:rect l="l" t="t" r="r" b="b"/>
              <a:pathLst>
                <a:path w="1135" h="1769" extrusionOk="0">
                  <a:moveTo>
                    <a:pt x="692" y="1077"/>
                  </a:moveTo>
                  <a:lnTo>
                    <a:pt x="692" y="1389"/>
                  </a:lnTo>
                  <a:lnTo>
                    <a:pt x="380" y="1389"/>
                  </a:lnTo>
                  <a:lnTo>
                    <a:pt x="380" y="1077"/>
                  </a:lnTo>
                  <a:close/>
                  <a:moveTo>
                    <a:pt x="188" y="1"/>
                  </a:moveTo>
                  <a:cubicBezTo>
                    <a:pt x="82" y="1"/>
                    <a:pt x="0" y="87"/>
                    <a:pt x="0" y="193"/>
                  </a:cubicBezTo>
                  <a:lnTo>
                    <a:pt x="0" y="1581"/>
                  </a:lnTo>
                  <a:cubicBezTo>
                    <a:pt x="0" y="1682"/>
                    <a:pt x="82" y="1769"/>
                    <a:pt x="188" y="1769"/>
                  </a:cubicBezTo>
                  <a:lnTo>
                    <a:pt x="884" y="1769"/>
                  </a:lnTo>
                  <a:cubicBezTo>
                    <a:pt x="990" y="1769"/>
                    <a:pt x="1072" y="1682"/>
                    <a:pt x="1072" y="1581"/>
                  </a:cubicBezTo>
                  <a:lnTo>
                    <a:pt x="1072" y="885"/>
                  </a:lnTo>
                  <a:cubicBezTo>
                    <a:pt x="1072" y="779"/>
                    <a:pt x="990" y="697"/>
                    <a:pt x="884" y="697"/>
                  </a:cubicBezTo>
                  <a:lnTo>
                    <a:pt x="380" y="697"/>
                  </a:lnTo>
                  <a:lnTo>
                    <a:pt x="380" y="385"/>
                  </a:lnTo>
                  <a:lnTo>
                    <a:pt x="884" y="385"/>
                  </a:lnTo>
                  <a:cubicBezTo>
                    <a:pt x="1134" y="385"/>
                    <a:pt x="1134" y="6"/>
                    <a:pt x="884" y="6"/>
                  </a:cubicBezTo>
                  <a:lnTo>
                    <a:pt x="188" y="6"/>
                  </a:lnTo>
                  <a:lnTo>
                    <a:pt x="18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45"/>
            <p:cNvSpPr/>
            <p:nvPr/>
          </p:nvSpPr>
          <p:spPr>
            <a:xfrm>
              <a:off x="5480898" y="3922601"/>
              <a:ext cx="15708" cy="17305"/>
            </a:xfrm>
            <a:custGeom>
              <a:avLst/>
              <a:gdLst/>
              <a:ahLst/>
              <a:cxnLst/>
              <a:rect l="l" t="t" r="r" b="b"/>
              <a:pathLst>
                <a:path w="600" h="661" extrusionOk="0">
                  <a:moveTo>
                    <a:pt x="378" y="0"/>
                  </a:moveTo>
                  <a:cubicBezTo>
                    <a:pt x="309" y="0"/>
                    <a:pt x="245" y="39"/>
                    <a:pt x="215" y="106"/>
                  </a:cubicBezTo>
                  <a:lnTo>
                    <a:pt x="71" y="384"/>
                  </a:lnTo>
                  <a:cubicBezTo>
                    <a:pt x="0" y="536"/>
                    <a:pt x="125" y="661"/>
                    <a:pt x="250" y="661"/>
                  </a:cubicBezTo>
                  <a:cubicBezTo>
                    <a:pt x="312" y="661"/>
                    <a:pt x="374" y="630"/>
                    <a:pt x="412" y="557"/>
                  </a:cubicBezTo>
                  <a:lnTo>
                    <a:pt x="556" y="279"/>
                  </a:lnTo>
                  <a:cubicBezTo>
                    <a:pt x="599" y="183"/>
                    <a:pt x="561" y="72"/>
                    <a:pt x="470" y="24"/>
                  </a:cubicBezTo>
                  <a:cubicBezTo>
                    <a:pt x="440" y="8"/>
                    <a:pt x="409" y="0"/>
                    <a:pt x="37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87" name="Google Shape;1987;p45"/>
          <p:cNvGrpSpPr/>
          <p:nvPr/>
        </p:nvGrpSpPr>
        <p:grpSpPr>
          <a:xfrm>
            <a:off x="6716044" y="3619995"/>
            <a:ext cx="197973" cy="340314"/>
            <a:chOff x="6716044" y="3825395"/>
            <a:chExt cx="197973" cy="340314"/>
          </a:xfrm>
        </p:grpSpPr>
        <p:sp>
          <p:nvSpPr>
            <p:cNvPr id="1988" name="Google Shape;1988;p45"/>
            <p:cNvSpPr/>
            <p:nvPr/>
          </p:nvSpPr>
          <p:spPr>
            <a:xfrm>
              <a:off x="6721568" y="3982841"/>
              <a:ext cx="186925" cy="179700"/>
            </a:xfrm>
            <a:custGeom>
              <a:avLst/>
              <a:gdLst/>
              <a:ahLst/>
              <a:cxnLst/>
              <a:rect l="l" t="t" r="r" b="b"/>
              <a:pathLst>
                <a:path w="7140" h="6864" extrusionOk="0">
                  <a:moveTo>
                    <a:pt x="2888" y="0"/>
                  </a:moveTo>
                  <a:lnTo>
                    <a:pt x="2888" y="1081"/>
                  </a:lnTo>
                  <a:lnTo>
                    <a:pt x="2725" y="1081"/>
                  </a:lnTo>
                  <a:cubicBezTo>
                    <a:pt x="1735" y="1081"/>
                    <a:pt x="875" y="1758"/>
                    <a:pt x="640" y="2719"/>
                  </a:cubicBezTo>
                  <a:lnTo>
                    <a:pt x="529" y="3185"/>
                  </a:lnTo>
                  <a:lnTo>
                    <a:pt x="385" y="3776"/>
                  </a:lnTo>
                  <a:lnTo>
                    <a:pt x="97" y="4953"/>
                  </a:lnTo>
                  <a:cubicBezTo>
                    <a:pt x="1" y="5361"/>
                    <a:pt x="183" y="5784"/>
                    <a:pt x="548" y="5996"/>
                  </a:cubicBezTo>
                  <a:cubicBezTo>
                    <a:pt x="1555" y="6574"/>
                    <a:pt x="2562" y="6864"/>
                    <a:pt x="3570" y="6864"/>
                  </a:cubicBezTo>
                  <a:cubicBezTo>
                    <a:pt x="4578" y="6864"/>
                    <a:pt x="5585" y="6574"/>
                    <a:pt x="6592" y="5996"/>
                  </a:cubicBezTo>
                  <a:cubicBezTo>
                    <a:pt x="6957" y="5784"/>
                    <a:pt x="7140" y="5361"/>
                    <a:pt x="7043" y="4953"/>
                  </a:cubicBezTo>
                  <a:lnTo>
                    <a:pt x="6496" y="2719"/>
                  </a:lnTo>
                  <a:cubicBezTo>
                    <a:pt x="6265" y="1758"/>
                    <a:pt x="5405" y="1081"/>
                    <a:pt x="4416" y="1081"/>
                  </a:cubicBezTo>
                  <a:lnTo>
                    <a:pt x="4252" y="1081"/>
                  </a:lnTo>
                  <a:lnTo>
                    <a:pt x="4252" y="0"/>
                  </a:lnTo>
                  <a:cubicBezTo>
                    <a:pt x="4039" y="111"/>
                    <a:pt x="3804" y="166"/>
                    <a:pt x="3570" y="166"/>
                  </a:cubicBezTo>
                  <a:cubicBezTo>
                    <a:pt x="3336" y="166"/>
                    <a:pt x="3102" y="111"/>
                    <a:pt x="288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45"/>
            <p:cNvSpPr/>
            <p:nvPr/>
          </p:nvSpPr>
          <p:spPr>
            <a:xfrm>
              <a:off x="6803459" y="3982841"/>
              <a:ext cx="105165" cy="179726"/>
            </a:xfrm>
            <a:custGeom>
              <a:avLst/>
              <a:gdLst/>
              <a:ahLst/>
              <a:cxnLst/>
              <a:rect l="l" t="t" r="r" b="b"/>
              <a:pathLst>
                <a:path w="4017" h="6865" extrusionOk="0">
                  <a:moveTo>
                    <a:pt x="1124" y="0"/>
                  </a:moveTo>
                  <a:cubicBezTo>
                    <a:pt x="913" y="111"/>
                    <a:pt x="678" y="168"/>
                    <a:pt x="442" y="168"/>
                  </a:cubicBezTo>
                  <a:cubicBezTo>
                    <a:pt x="378" y="168"/>
                    <a:pt x="309" y="270"/>
                    <a:pt x="244" y="270"/>
                  </a:cubicBezTo>
                  <a:cubicBezTo>
                    <a:pt x="241" y="270"/>
                    <a:pt x="238" y="270"/>
                    <a:pt x="236" y="269"/>
                  </a:cubicBezTo>
                  <a:lnTo>
                    <a:pt x="236" y="1081"/>
                  </a:lnTo>
                  <a:lnTo>
                    <a:pt x="399" y="1081"/>
                  </a:lnTo>
                  <a:cubicBezTo>
                    <a:pt x="1389" y="1081"/>
                    <a:pt x="2248" y="1758"/>
                    <a:pt x="2484" y="2719"/>
                  </a:cubicBezTo>
                  <a:lnTo>
                    <a:pt x="3027" y="4953"/>
                  </a:lnTo>
                  <a:cubicBezTo>
                    <a:pt x="3128" y="5361"/>
                    <a:pt x="2940" y="5784"/>
                    <a:pt x="2580" y="5996"/>
                  </a:cubicBezTo>
                  <a:cubicBezTo>
                    <a:pt x="1720" y="6490"/>
                    <a:pt x="860" y="6774"/>
                    <a:pt x="0" y="6846"/>
                  </a:cubicBezTo>
                  <a:cubicBezTo>
                    <a:pt x="147" y="6858"/>
                    <a:pt x="293" y="6864"/>
                    <a:pt x="440" y="6864"/>
                  </a:cubicBezTo>
                  <a:cubicBezTo>
                    <a:pt x="1451" y="6864"/>
                    <a:pt x="2462" y="6575"/>
                    <a:pt x="3469" y="5996"/>
                  </a:cubicBezTo>
                  <a:cubicBezTo>
                    <a:pt x="3834" y="5784"/>
                    <a:pt x="4016" y="5361"/>
                    <a:pt x="3915" y="4953"/>
                  </a:cubicBezTo>
                  <a:lnTo>
                    <a:pt x="3368" y="2719"/>
                  </a:lnTo>
                  <a:cubicBezTo>
                    <a:pt x="3137" y="1758"/>
                    <a:pt x="2277" y="1081"/>
                    <a:pt x="1288" y="1081"/>
                  </a:cubicBezTo>
                  <a:lnTo>
                    <a:pt x="1124" y="1081"/>
                  </a:lnTo>
                  <a:lnTo>
                    <a:pt x="112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0" name="Google Shape;1990;p45"/>
            <p:cNvSpPr/>
            <p:nvPr/>
          </p:nvSpPr>
          <p:spPr>
            <a:xfrm>
              <a:off x="6797045" y="3982841"/>
              <a:ext cx="6309" cy="7069"/>
            </a:xfrm>
            <a:custGeom>
              <a:avLst/>
              <a:gdLst/>
              <a:ahLst/>
              <a:cxnLst/>
              <a:rect l="l" t="t" r="r" b="b"/>
              <a:pathLst>
                <a:path w="241" h="270" extrusionOk="0">
                  <a:moveTo>
                    <a:pt x="0" y="0"/>
                  </a:moveTo>
                  <a:lnTo>
                    <a:pt x="0" y="269"/>
                  </a:lnTo>
                  <a:cubicBezTo>
                    <a:pt x="82" y="260"/>
                    <a:pt x="163" y="245"/>
                    <a:pt x="240" y="216"/>
                  </a:cubicBezTo>
                  <a:cubicBezTo>
                    <a:pt x="159" y="192"/>
                    <a:pt x="77" y="39"/>
                    <a:pt x="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45"/>
            <p:cNvSpPr/>
            <p:nvPr/>
          </p:nvSpPr>
          <p:spPr>
            <a:xfrm>
              <a:off x="6761309" y="3982841"/>
              <a:ext cx="109197" cy="121135"/>
            </a:xfrm>
            <a:custGeom>
              <a:avLst/>
              <a:gdLst/>
              <a:ahLst/>
              <a:cxnLst/>
              <a:rect l="l" t="t" r="r" b="b"/>
              <a:pathLst>
                <a:path w="4171" h="4627" extrusionOk="0">
                  <a:moveTo>
                    <a:pt x="1375" y="0"/>
                  </a:moveTo>
                  <a:lnTo>
                    <a:pt x="1375" y="1081"/>
                  </a:lnTo>
                  <a:lnTo>
                    <a:pt x="1211" y="1081"/>
                  </a:lnTo>
                  <a:cubicBezTo>
                    <a:pt x="942" y="1081"/>
                    <a:pt x="678" y="1129"/>
                    <a:pt x="428" y="1225"/>
                  </a:cubicBezTo>
                  <a:lnTo>
                    <a:pt x="1" y="2570"/>
                  </a:lnTo>
                  <a:lnTo>
                    <a:pt x="1" y="2570"/>
                  </a:lnTo>
                  <a:lnTo>
                    <a:pt x="721" y="2301"/>
                  </a:lnTo>
                  <a:lnTo>
                    <a:pt x="2086" y="4626"/>
                  </a:lnTo>
                  <a:lnTo>
                    <a:pt x="3450" y="2311"/>
                  </a:lnTo>
                  <a:lnTo>
                    <a:pt x="4171" y="2575"/>
                  </a:lnTo>
                  <a:lnTo>
                    <a:pt x="4171" y="2575"/>
                  </a:lnTo>
                  <a:lnTo>
                    <a:pt x="3753" y="1259"/>
                  </a:lnTo>
                  <a:cubicBezTo>
                    <a:pt x="3484" y="1144"/>
                    <a:pt x="3195" y="1081"/>
                    <a:pt x="2902" y="1081"/>
                  </a:cubicBezTo>
                  <a:lnTo>
                    <a:pt x="2739" y="1081"/>
                  </a:lnTo>
                  <a:lnTo>
                    <a:pt x="2739" y="0"/>
                  </a:lnTo>
                  <a:cubicBezTo>
                    <a:pt x="2525" y="111"/>
                    <a:pt x="2291" y="166"/>
                    <a:pt x="2057" y="166"/>
                  </a:cubicBezTo>
                  <a:cubicBezTo>
                    <a:pt x="1823" y="166"/>
                    <a:pt x="1589" y="111"/>
                    <a:pt x="13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45"/>
            <p:cNvSpPr/>
            <p:nvPr/>
          </p:nvSpPr>
          <p:spPr>
            <a:xfrm>
              <a:off x="6781573" y="3982841"/>
              <a:ext cx="66183" cy="121266"/>
            </a:xfrm>
            <a:custGeom>
              <a:avLst/>
              <a:gdLst/>
              <a:ahLst/>
              <a:cxnLst/>
              <a:rect l="l" t="t" r="r" b="b"/>
              <a:pathLst>
                <a:path w="2528" h="4632" extrusionOk="0">
                  <a:moveTo>
                    <a:pt x="596" y="0"/>
                  </a:moveTo>
                  <a:lnTo>
                    <a:pt x="596" y="1081"/>
                  </a:lnTo>
                  <a:lnTo>
                    <a:pt x="433" y="1081"/>
                  </a:lnTo>
                  <a:cubicBezTo>
                    <a:pt x="288" y="1081"/>
                    <a:pt x="144" y="1095"/>
                    <a:pt x="0" y="1124"/>
                  </a:cubicBezTo>
                  <a:cubicBezTo>
                    <a:pt x="15" y="1144"/>
                    <a:pt x="29" y="1163"/>
                    <a:pt x="48" y="1177"/>
                  </a:cubicBezTo>
                  <a:lnTo>
                    <a:pt x="1312" y="4631"/>
                  </a:lnTo>
                  <a:lnTo>
                    <a:pt x="2508" y="1177"/>
                  </a:lnTo>
                  <a:lnTo>
                    <a:pt x="2527" y="1124"/>
                  </a:lnTo>
                  <a:cubicBezTo>
                    <a:pt x="2393" y="1095"/>
                    <a:pt x="2258" y="1081"/>
                    <a:pt x="2124" y="1081"/>
                  </a:cubicBezTo>
                  <a:lnTo>
                    <a:pt x="1960" y="1081"/>
                  </a:lnTo>
                  <a:lnTo>
                    <a:pt x="1960" y="0"/>
                  </a:lnTo>
                  <a:cubicBezTo>
                    <a:pt x="1747" y="111"/>
                    <a:pt x="1512" y="166"/>
                    <a:pt x="1278" y="166"/>
                  </a:cubicBezTo>
                  <a:cubicBezTo>
                    <a:pt x="1044" y="166"/>
                    <a:pt x="810" y="111"/>
                    <a:pt x="59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45"/>
            <p:cNvSpPr/>
            <p:nvPr/>
          </p:nvSpPr>
          <p:spPr>
            <a:xfrm>
              <a:off x="6781573" y="3995041"/>
              <a:ext cx="66288" cy="43773"/>
            </a:xfrm>
            <a:custGeom>
              <a:avLst/>
              <a:gdLst/>
              <a:ahLst/>
              <a:cxnLst/>
              <a:rect l="l" t="t" r="r" b="b"/>
              <a:pathLst>
                <a:path w="2532" h="1672" extrusionOk="0">
                  <a:moveTo>
                    <a:pt x="1960" y="0"/>
                  </a:moveTo>
                  <a:lnTo>
                    <a:pt x="1158" y="245"/>
                  </a:lnTo>
                  <a:lnTo>
                    <a:pt x="596" y="178"/>
                  </a:lnTo>
                  <a:lnTo>
                    <a:pt x="596" y="620"/>
                  </a:lnTo>
                  <a:lnTo>
                    <a:pt x="433" y="620"/>
                  </a:lnTo>
                  <a:cubicBezTo>
                    <a:pt x="288" y="620"/>
                    <a:pt x="144" y="634"/>
                    <a:pt x="0" y="663"/>
                  </a:cubicBezTo>
                  <a:cubicBezTo>
                    <a:pt x="29" y="697"/>
                    <a:pt x="48" y="716"/>
                    <a:pt x="48" y="716"/>
                  </a:cubicBezTo>
                  <a:lnTo>
                    <a:pt x="399" y="1672"/>
                  </a:lnTo>
                  <a:lnTo>
                    <a:pt x="1307" y="764"/>
                  </a:lnTo>
                  <a:lnTo>
                    <a:pt x="2176" y="1672"/>
                  </a:lnTo>
                  <a:lnTo>
                    <a:pt x="2513" y="721"/>
                  </a:lnTo>
                  <a:lnTo>
                    <a:pt x="2532" y="663"/>
                  </a:lnTo>
                  <a:cubicBezTo>
                    <a:pt x="2397" y="634"/>
                    <a:pt x="2263" y="625"/>
                    <a:pt x="2128" y="620"/>
                  </a:cubicBezTo>
                  <a:lnTo>
                    <a:pt x="1960" y="620"/>
                  </a:lnTo>
                  <a:lnTo>
                    <a:pt x="196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45"/>
            <p:cNvSpPr/>
            <p:nvPr/>
          </p:nvSpPr>
          <p:spPr>
            <a:xfrm>
              <a:off x="6741439" y="3832306"/>
              <a:ext cx="144540" cy="121763"/>
            </a:xfrm>
            <a:custGeom>
              <a:avLst/>
              <a:gdLst/>
              <a:ahLst/>
              <a:cxnLst/>
              <a:rect l="l" t="t" r="r" b="b"/>
              <a:pathLst>
                <a:path w="5521" h="4651" extrusionOk="0">
                  <a:moveTo>
                    <a:pt x="2117" y="1"/>
                  </a:moveTo>
                  <a:cubicBezTo>
                    <a:pt x="1003" y="1"/>
                    <a:pt x="9" y="917"/>
                    <a:pt x="1" y="2123"/>
                  </a:cubicBezTo>
                  <a:cubicBezTo>
                    <a:pt x="1" y="2743"/>
                    <a:pt x="44" y="3363"/>
                    <a:pt x="135" y="3977"/>
                  </a:cubicBezTo>
                  <a:cubicBezTo>
                    <a:pt x="188" y="4362"/>
                    <a:pt x="515" y="4650"/>
                    <a:pt x="909" y="4650"/>
                  </a:cubicBezTo>
                  <a:lnTo>
                    <a:pt x="4613" y="4650"/>
                  </a:lnTo>
                  <a:cubicBezTo>
                    <a:pt x="5007" y="4650"/>
                    <a:pt x="5343" y="4357"/>
                    <a:pt x="5391" y="3968"/>
                  </a:cubicBezTo>
                  <a:cubicBezTo>
                    <a:pt x="5453" y="3444"/>
                    <a:pt x="5501" y="2930"/>
                    <a:pt x="5516" y="2445"/>
                  </a:cubicBezTo>
                  <a:lnTo>
                    <a:pt x="5521" y="1830"/>
                  </a:lnTo>
                  <a:cubicBezTo>
                    <a:pt x="5521" y="1624"/>
                    <a:pt x="5511" y="1422"/>
                    <a:pt x="5482" y="1215"/>
                  </a:cubicBezTo>
                  <a:cubicBezTo>
                    <a:pt x="5422" y="574"/>
                    <a:pt x="4886" y="174"/>
                    <a:pt x="4333" y="174"/>
                  </a:cubicBezTo>
                  <a:cubicBezTo>
                    <a:pt x="4041" y="174"/>
                    <a:pt x="3745" y="285"/>
                    <a:pt x="3513" y="533"/>
                  </a:cubicBezTo>
                  <a:lnTo>
                    <a:pt x="3493" y="547"/>
                  </a:lnTo>
                  <a:cubicBezTo>
                    <a:pt x="3311" y="365"/>
                    <a:pt x="3090" y="221"/>
                    <a:pt x="2845" y="134"/>
                  </a:cubicBezTo>
                  <a:cubicBezTo>
                    <a:pt x="2602" y="43"/>
                    <a:pt x="2357" y="1"/>
                    <a:pt x="211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45"/>
            <p:cNvSpPr/>
            <p:nvPr/>
          </p:nvSpPr>
          <p:spPr>
            <a:xfrm>
              <a:off x="6742329" y="3832306"/>
              <a:ext cx="143650" cy="117470"/>
            </a:xfrm>
            <a:custGeom>
              <a:avLst/>
              <a:gdLst/>
              <a:ahLst/>
              <a:cxnLst/>
              <a:rect l="l" t="t" r="r" b="b"/>
              <a:pathLst>
                <a:path w="5487" h="4487" extrusionOk="0">
                  <a:moveTo>
                    <a:pt x="2081" y="0"/>
                  </a:moveTo>
                  <a:cubicBezTo>
                    <a:pt x="1082" y="0"/>
                    <a:pt x="182" y="736"/>
                    <a:pt x="0" y="1758"/>
                  </a:cubicBezTo>
                  <a:cubicBezTo>
                    <a:pt x="398" y="1151"/>
                    <a:pt x="1062" y="809"/>
                    <a:pt x="1754" y="809"/>
                  </a:cubicBezTo>
                  <a:cubicBezTo>
                    <a:pt x="1999" y="809"/>
                    <a:pt x="2248" y="852"/>
                    <a:pt x="2489" y="941"/>
                  </a:cubicBezTo>
                  <a:cubicBezTo>
                    <a:pt x="2729" y="1028"/>
                    <a:pt x="2950" y="1167"/>
                    <a:pt x="3133" y="1354"/>
                  </a:cubicBezTo>
                  <a:lnTo>
                    <a:pt x="3152" y="1335"/>
                  </a:lnTo>
                  <a:cubicBezTo>
                    <a:pt x="3384" y="1090"/>
                    <a:pt x="3679" y="979"/>
                    <a:pt x="3971" y="979"/>
                  </a:cubicBezTo>
                  <a:cubicBezTo>
                    <a:pt x="4525" y="979"/>
                    <a:pt x="5065" y="1380"/>
                    <a:pt x="5122" y="2022"/>
                  </a:cubicBezTo>
                  <a:cubicBezTo>
                    <a:pt x="5150" y="2224"/>
                    <a:pt x="5160" y="2431"/>
                    <a:pt x="5160" y="2637"/>
                  </a:cubicBezTo>
                  <a:lnTo>
                    <a:pt x="5155" y="3247"/>
                  </a:lnTo>
                  <a:cubicBezTo>
                    <a:pt x="5146" y="3646"/>
                    <a:pt x="5107" y="4059"/>
                    <a:pt x="5064" y="4487"/>
                  </a:cubicBezTo>
                  <a:cubicBezTo>
                    <a:pt x="5227" y="4357"/>
                    <a:pt x="5333" y="4174"/>
                    <a:pt x="5357" y="3968"/>
                  </a:cubicBezTo>
                  <a:cubicBezTo>
                    <a:pt x="5419" y="3439"/>
                    <a:pt x="5463" y="2930"/>
                    <a:pt x="5482" y="2445"/>
                  </a:cubicBezTo>
                  <a:lnTo>
                    <a:pt x="5487" y="1835"/>
                  </a:lnTo>
                  <a:cubicBezTo>
                    <a:pt x="5487" y="1628"/>
                    <a:pt x="5477" y="1422"/>
                    <a:pt x="5448" y="1215"/>
                  </a:cubicBezTo>
                  <a:cubicBezTo>
                    <a:pt x="5388" y="574"/>
                    <a:pt x="4852" y="176"/>
                    <a:pt x="4300" y="176"/>
                  </a:cubicBezTo>
                  <a:cubicBezTo>
                    <a:pt x="4008" y="176"/>
                    <a:pt x="3711" y="287"/>
                    <a:pt x="3479" y="533"/>
                  </a:cubicBezTo>
                  <a:lnTo>
                    <a:pt x="3459" y="547"/>
                  </a:lnTo>
                  <a:cubicBezTo>
                    <a:pt x="3277" y="365"/>
                    <a:pt x="3056" y="226"/>
                    <a:pt x="2811" y="134"/>
                  </a:cubicBezTo>
                  <a:cubicBezTo>
                    <a:pt x="2568" y="43"/>
                    <a:pt x="2322" y="0"/>
                    <a:pt x="208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45"/>
            <p:cNvSpPr/>
            <p:nvPr/>
          </p:nvSpPr>
          <p:spPr>
            <a:xfrm>
              <a:off x="6797150" y="3982946"/>
              <a:ext cx="35762" cy="32097"/>
            </a:xfrm>
            <a:custGeom>
              <a:avLst/>
              <a:gdLst/>
              <a:ahLst/>
              <a:cxnLst/>
              <a:rect l="l" t="t" r="r" b="b"/>
              <a:pathLst>
                <a:path w="1366" h="1226" extrusionOk="0">
                  <a:moveTo>
                    <a:pt x="1" y="1"/>
                  </a:moveTo>
                  <a:lnTo>
                    <a:pt x="1" y="1082"/>
                  </a:lnTo>
                  <a:cubicBezTo>
                    <a:pt x="220" y="1178"/>
                    <a:pt x="453" y="1226"/>
                    <a:pt x="685" y="1226"/>
                  </a:cubicBezTo>
                  <a:cubicBezTo>
                    <a:pt x="917" y="1226"/>
                    <a:pt x="1149" y="1178"/>
                    <a:pt x="1365" y="1082"/>
                  </a:cubicBezTo>
                  <a:lnTo>
                    <a:pt x="1365" y="1"/>
                  </a:lnTo>
                  <a:cubicBezTo>
                    <a:pt x="1152" y="111"/>
                    <a:pt x="917" y="167"/>
                    <a:pt x="683" y="167"/>
                  </a:cubicBezTo>
                  <a:cubicBezTo>
                    <a:pt x="449" y="167"/>
                    <a:pt x="215" y="111"/>
                    <a:pt x="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45"/>
            <p:cNvSpPr/>
            <p:nvPr/>
          </p:nvSpPr>
          <p:spPr>
            <a:xfrm>
              <a:off x="6797150" y="3982841"/>
              <a:ext cx="35762" cy="17488"/>
            </a:xfrm>
            <a:custGeom>
              <a:avLst/>
              <a:gdLst/>
              <a:ahLst/>
              <a:cxnLst/>
              <a:rect l="l" t="t" r="r" b="b"/>
              <a:pathLst>
                <a:path w="1366" h="668" extrusionOk="0">
                  <a:moveTo>
                    <a:pt x="1" y="0"/>
                  </a:moveTo>
                  <a:lnTo>
                    <a:pt x="1" y="524"/>
                  </a:lnTo>
                  <a:cubicBezTo>
                    <a:pt x="217" y="620"/>
                    <a:pt x="450" y="668"/>
                    <a:pt x="683" y="668"/>
                  </a:cubicBezTo>
                  <a:cubicBezTo>
                    <a:pt x="916" y="668"/>
                    <a:pt x="1149" y="620"/>
                    <a:pt x="1365" y="524"/>
                  </a:cubicBezTo>
                  <a:lnTo>
                    <a:pt x="1365" y="0"/>
                  </a:lnTo>
                  <a:cubicBezTo>
                    <a:pt x="1154" y="111"/>
                    <a:pt x="919" y="168"/>
                    <a:pt x="683" y="168"/>
                  </a:cubicBezTo>
                  <a:cubicBezTo>
                    <a:pt x="448" y="168"/>
                    <a:pt x="212" y="111"/>
                    <a:pt x="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45"/>
            <p:cNvSpPr/>
            <p:nvPr/>
          </p:nvSpPr>
          <p:spPr>
            <a:xfrm>
              <a:off x="6770865" y="3886865"/>
              <a:ext cx="88331" cy="101160"/>
            </a:xfrm>
            <a:custGeom>
              <a:avLst/>
              <a:gdLst/>
              <a:ahLst/>
              <a:cxnLst/>
              <a:rect l="l" t="t" r="r" b="b"/>
              <a:pathLst>
                <a:path w="3374" h="3864" extrusionOk="0">
                  <a:moveTo>
                    <a:pt x="1058" y="1"/>
                  </a:moveTo>
                  <a:cubicBezTo>
                    <a:pt x="1058" y="1"/>
                    <a:pt x="592" y="476"/>
                    <a:pt x="1" y="721"/>
                  </a:cubicBezTo>
                  <a:lnTo>
                    <a:pt x="1" y="2177"/>
                  </a:lnTo>
                  <a:cubicBezTo>
                    <a:pt x="1" y="3109"/>
                    <a:pt x="755" y="3863"/>
                    <a:pt x="1687" y="3863"/>
                  </a:cubicBezTo>
                  <a:cubicBezTo>
                    <a:pt x="2619" y="3863"/>
                    <a:pt x="3373" y="3109"/>
                    <a:pt x="3373" y="2177"/>
                  </a:cubicBezTo>
                  <a:lnTo>
                    <a:pt x="3373" y="721"/>
                  </a:lnTo>
                  <a:cubicBezTo>
                    <a:pt x="2547" y="712"/>
                    <a:pt x="1740" y="462"/>
                    <a:pt x="10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45"/>
            <p:cNvSpPr/>
            <p:nvPr/>
          </p:nvSpPr>
          <p:spPr>
            <a:xfrm>
              <a:off x="6785971" y="3886734"/>
              <a:ext cx="73225" cy="97887"/>
            </a:xfrm>
            <a:custGeom>
              <a:avLst/>
              <a:gdLst/>
              <a:ahLst/>
              <a:cxnLst/>
              <a:rect l="l" t="t" r="r" b="b"/>
              <a:pathLst>
                <a:path w="2797" h="3739" extrusionOk="0">
                  <a:moveTo>
                    <a:pt x="481" y="1"/>
                  </a:moveTo>
                  <a:cubicBezTo>
                    <a:pt x="332" y="150"/>
                    <a:pt x="169" y="284"/>
                    <a:pt x="0" y="400"/>
                  </a:cubicBezTo>
                  <a:cubicBezTo>
                    <a:pt x="673" y="837"/>
                    <a:pt x="1456" y="1077"/>
                    <a:pt x="2258" y="1087"/>
                  </a:cubicBezTo>
                  <a:lnTo>
                    <a:pt x="2258" y="2542"/>
                  </a:lnTo>
                  <a:cubicBezTo>
                    <a:pt x="2258" y="2989"/>
                    <a:pt x="2081" y="3421"/>
                    <a:pt x="1763" y="3738"/>
                  </a:cubicBezTo>
                  <a:cubicBezTo>
                    <a:pt x="2388" y="3474"/>
                    <a:pt x="2796" y="2859"/>
                    <a:pt x="2796" y="2182"/>
                  </a:cubicBezTo>
                  <a:lnTo>
                    <a:pt x="2796" y="726"/>
                  </a:lnTo>
                  <a:cubicBezTo>
                    <a:pt x="1970" y="722"/>
                    <a:pt x="1163" y="467"/>
                    <a:pt x="48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45"/>
            <p:cNvSpPr/>
            <p:nvPr/>
          </p:nvSpPr>
          <p:spPr>
            <a:xfrm>
              <a:off x="6716044" y="3825395"/>
              <a:ext cx="197973" cy="340314"/>
            </a:xfrm>
            <a:custGeom>
              <a:avLst/>
              <a:gdLst/>
              <a:ahLst/>
              <a:cxnLst/>
              <a:rect l="l" t="t" r="r" b="b"/>
              <a:pathLst>
                <a:path w="7562" h="12999" extrusionOk="0">
                  <a:moveTo>
                    <a:pt x="3171" y="2531"/>
                  </a:moveTo>
                  <a:cubicBezTo>
                    <a:pt x="3805" y="2916"/>
                    <a:pt x="4531" y="3137"/>
                    <a:pt x="5270" y="3180"/>
                  </a:cubicBezTo>
                  <a:lnTo>
                    <a:pt x="5270" y="4462"/>
                  </a:lnTo>
                  <a:cubicBezTo>
                    <a:pt x="5290" y="5298"/>
                    <a:pt x="4617" y="5990"/>
                    <a:pt x="3776" y="5990"/>
                  </a:cubicBezTo>
                  <a:cubicBezTo>
                    <a:pt x="2940" y="5990"/>
                    <a:pt x="2268" y="5298"/>
                    <a:pt x="2282" y="4462"/>
                  </a:cubicBezTo>
                  <a:lnTo>
                    <a:pt x="2287" y="4462"/>
                  </a:lnTo>
                  <a:lnTo>
                    <a:pt x="2287" y="3122"/>
                  </a:lnTo>
                  <a:cubicBezTo>
                    <a:pt x="2604" y="2968"/>
                    <a:pt x="2902" y="2767"/>
                    <a:pt x="3171" y="2531"/>
                  </a:cubicBezTo>
                  <a:close/>
                  <a:moveTo>
                    <a:pt x="4271" y="6355"/>
                  </a:moveTo>
                  <a:lnTo>
                    <a:pt x="4271" y="6893"/>
                  </a:lnTo>
                  <a:cubicBezTo>
                    <a:pt x="4113" y="6951"/>
                    <a:pt x="3947" y="6980"/>
                    <a:pt x="3781" y="6980"/>
                  </a:cubicBezTo>
                  <a:cubicBezTo>
                    <a:pt x="3615" y="6980"/>
                    <a:pt x="3450" y="6951"/>
                    <a:pt x="3291" y="6893"/>
                  </a:cubicBezTo>
                  <a:lnTo>
                    <a:pt x="3291" y="6355"/>
                  </a:lnTo>
                  <a:cubicBezTo>
                    <a:pt x="3450" y="6403"/>
                    <a:pt x="3614" y="6427"/>
                    <a:pt x="3779" y="6427"/>
                  </a:cubicBezTo>
                  <a:cubicBezTo>
                    <a:pt x="3944" y="6427"/>
                    <a:pt x="4110" y="6403"/>
                    <a:pt x="4271" y="6355"/>
                  </a:cubicBezTo>
                  <a:close/>
                  <a:moveTo>
                    <a:pt x="4631" y="7225"/>
                  </a:moveTo>
                  <a:cubicBezTo>
                    <a:pt x="4679" y="7230"/>
                    <a:pt x="4723" y="7234"/>
                    <a:pt x="4771" y="7239"/>
                  </a:cubicBezTo>
                  <a:lnTo>
                    <a:pt x="4603" y="7724"/>
                  </a:lnTo>
                  <a:lnTo>
                    <a:pt x="4209" y="7311"/>
                  </a:lnTo>
                  <a:cubicBezTo>
                    <a:pt x="4305" y="7287"/>
                    <a:pt x="4401" y="7258"/>
                    <a:pt x="4492" y="7225"/>
                  </a:cubicBezTo>
                  <a:close/>
                  <a:moveTo>
                    <a:pt x="3075" y="7230"/>
                  </a:moveTo>
                  <a:cubicBezTo>
                    <a:pt x="3176" y="7273"/>
                    <a:pt x="3282" y="7306"/>
                    <a:pt x="3392" y="7330"/>
                  </a:cubicBezTo>
                  <a:lnTo>
                    <a:pt x="2984" y="7739"/>
                  </a:lnTo>
                  <a:lnTo>
                    <a:pt x="2801" y="7239"/>
                  </a:lnTo>
                  <a:cubicBezTo>
                    <a:pt x="2844" y="7234"/>
                    <a:pt x="2892" y="7230"/>
                    <a:pt x="2936" y="7230"/>
                  </a:cubicBezTo>
                  <a:close/>
                  <a:moveTo>
                    <a:pt x="2412" y="7302"/>
                  </a:moveTo>
                  <a:lnTo>
                    <a:pt x="2902" y="8642"/>
                  </a:lnTo>
                  <a:lnTo>
                    <a:pt x="2619" y="8162"/>
                  </a:lnTo>
                  <a:cubicBezTo>
                    <a:pt x="2583" y="8101"/>
                    <a:pt x="2521" y="8067"/>
                    <a:pt x="2456" y="8067"/>
                  </a:cubicBezTo>
                  <a:cubicBezTo>
                    <a:pt x="2433" y="8067"/>
                    <a:pt x="2410" y="8071"/>
                    <a:pt x="2388" y="8080"/>
                  </a:cubicBezTo>
                  <a:lnTo>
                    <a:pt x="2032" y="8210"/>
                  </a:lnTo>
                  <a:lnTo>
                    <a:pt x="2032" y="8210"/>
                  </a:lnTo>
                  <a:lnTo>
                    <a:pt x="2316" y="7326"/>
                  </a:lnTo>
                  <a:cubicBezTo>
                    <a:pt x="2345" y="7316"/>
                    <a:pt x="2378" y="7306"/>
                    <a:pt x="2412" y="7302"/>
                  </a:cubicBezTo>
                  <a:close/>
                  <a:moveTo>
                    <a:pt x="5150" y="7306"/>
                  </a:moveTo>
                  <a:cubicBezTo>
                    <a:pt x="5213" y="7321"/>
                    <a:pt x="5266" y="7335"/>
                    <a:pt x="5323" y="7359"/>
                  </a:cubicBezTo>
                  <a:lnTo>
                    <a:pt x="5592" y="8210"/>
                  </a:lnTo>
                  <a:lnTo>
                    <a:pt x="5592" y="8210"/>
                  </a:lnTo>
                  <a:lnTo>
                    <a:pt x="5242" y="8080"/>
                  </a:lnTo>
                  <a:cubicBezTo>
                    <a:pt x="5220" y="8072"/>
                    <a:pt x="5198" y="8068"/>
                    <a:pt x="5176" y="8068"/>
                  </a:cubicBezTo>
                  <a:cubicBezTo>
                    <a:pt x="5109" y="8068"/>
                    <a:pt x="5044" y="8105"/>
                    <a:pt x="5011" y="8166"/>
                  </a:cubicBezTo>
                  <a:lnTo>
                    <a:pt x="4636" y="8801"/>
                  </a:lnTo>
                  <a:lnTo>
                    <a:pt x="5150" y="7306"/>
                  </a:lnTo>
                  <a:close/>
                  <a:moveTo>
                    <a:pt x="3810" y="7455"/>
                  </a:moveTo>
                  <a:lnTo>
                    <a:pt x="4458" y="8133"/>
                  </a:lnTo>
                  <a:lnTo>
                    <a:pt x="3810" y="10006"/>
                  </a:lnTo>
                  <a:lnTo>
                    <a:pt x="3128" y="8133"/>
                  </a:lnTo>
                  <a:lnTo>
                    <a:pt x="3810" y="7455"/>
                  </a:lnTo>
                  <a:close/>
                  <a:moveTo>
                    <a:pt x="5818" y="7624"/>
                  </a:moveTo>
                  <a:lnTo>
                    <a:pt x="5818" y="7624"/>
                  </a:lnTo>
                  <a:cubicBezTo>
                    <a:pt x="6169" y="7893"/>
                    <a:pt x="6419" y="8277"/>
                    <a:pt x="6524" y="8709"/>
                  </a:cubicBezTo>
                  <a:lnTo>
                    <a:pt x="7072" y="10938"/>
                  </a:lnTo>
                  <a:cubicBezTo>
                    <a:pt x="7154" y="11270"/>
                    <a:pt x="7005" y="11611"/>
                    <a:pt x="6712" y="11779"/>
                  </a:cubicBezTo>
                  <a:cubicBezTo>
                    <a:pt x="5804" y="12303"/>
                    <a:pt x="4905" y="12576"/>
                    <a:pt x="4007" y="12615"/>
                  </a:cubicBezTo>
                  <a:lnTo>
                    <a:pt x="4007" y="10636"/>
                  </a:lnTo>
                  <a:lnTo>
                    <a:pt x="5261" y="8493"/>
                  </a:lnTo>
                  <a:lnTo>
                    <a:pt x="5832" y="8700"/>
                  </a:lnTo>
                  <a:cubicBezTo>
                    <a:pt x="5854" y="8707"/>
                    <a:pt x="5876" y="8711"/>
                    <a:pt x="5898" y="8711"/>
                  </a:cubicBezTo>
                  <a:cubicBezTo>
                    <a:pt x="6021" y="8711"/>
                    <a:pt x="6123" y="8590"/>
                    <a:pt x="6082" y="8459"/>
                  </a:cubicBezTo>
                  <a:lnTo>
                    <a:pt x="5818" y="7624"/>
                  </a:lnTo>
                  <a:close/>
                  <a:moveTo>
                    <a:pt x="3081" y="1"/>
                  </a:moveTo>
                  <a:cubicBezTo>
                    <a:pt x="1856" y="1"/>
                    <a:pt x="786" y="1018"/>
                    <a:pt x="779" y="2315"/>
                  </a:cubicBezTo>
                  <a:cubicBezTo>
                    <a:pt x="779" y="2944"/>
                    <a:pt x="822" y="3574"/>
                    <a:pt x="913" y="4193"/>
                  </a:cubicBezTo>
                  <a:cubicBezTo>
                    <a:pt x="980" y="4674"/>
                    <a:pt x="1389" y="5034"/>
                    <a:pt x="1874" y="5034"/>
                  </a:cubicBezTo>
                  <a:lnTo>
                    <a:pt x="2004" y="5034"/>
                  </a:lnTo>
                  <a:cubicBezTo>
                    <a:pt x="2157" y="5495"/>
                    <a:pt x="2479" y="5880"/>
                    <a:pt x="2902" y="6105"/>
                  </a:cubicBezTo>
                  <a:lnTo>
                    <a:pt x="2902" y="6836"/>
                  </a:lnTo>
                  <a:cubicBezTo>
                    <a:pt x="1840" y="6855"/>
                    <a:pt x="918" y="7585"/>
                    <a:pt x="663" y="8618"/>
                  </a:cubicBezTo>
                  <a:lnTo>
                    <a:pt x="582" y="8964"/>
                  </a:lnTo>
                  <a:cubicBezTo>
                    <a:pt x="545" y="9111"/>
                    <a:pt x="657" y="9201"/>
                    <a:pt x="768" y="9201"/>
                  </a:cubicBezTo>
                  <a:cubicBezTo>
                    <a:pt x="846" y="9201"/>
                    <a:pt x="923" y="9156"/>
                    <a:pt x="947" y="9055"/>
                  </a:cubicBezTo>
                  <a:lnTo>
                    <a:pt x="1033" y="8709"/>
                  </a:lnTo>
                  <a:cubicBezTo>
                    <a:pt x="1149" y="8243"/>
                    <a:pt x="1427" y="7840"/>
                    <a:pt x="1821" y="7566"/>
                  </a:cubicBezTo>
                  <a:lnTo>
                    <a:pt x="1821" y="7566"/>
                  </a:lnTo>
                  <a:lnTo>
                    <a:pt x="1542" y="8455"/>
                  </a:lnTo>
                  <a:cubicBezTo>
                    <a:pt x="1498" y="8585"/>
                    <a:pt x="1597" y="8708"/>
                    <a:pt x="1722" y="8708"/>
                  </a:cubicBezTo>
                  <a:cubicBezTo>
                    <a:pt x="1745" y="8708"/>
                    <a:pt x="1769" y="8704"/>
                    <a:pt x="1792" y="8695"/>
                  </a:cubicBezTo>
                  <a:lnTo>
                    <a:pt x="2364" y="8488"/>
                  </a:lnTo>
                  <a:lnTo>
                    <a:pt x="3613" y="10631"/>
                  </a:lnTo>
                  <a:lnTo>
                    <a:pt x="3613" y="12610"/>
                  </a:lnTo>
                  <a:cubicBezTo>
                    <a:pt x="2695" y="12581"/>
                    <a:pt x="1778" y="12312"/>
                    <a:pt x="846" y="11769"/>
                  </a:cubicBezTo>
                  <a:cubicBezTo>
                    <a:pt x="558" y="11601"/>
                    <a:pt x="409" y="11265"/>
                    <a:pt x="486" y="10938"/>
                  </a:cubicBezTo>
                  <a:lnTo>
                    <a:pt x="721" y="9968"/>
                  </a:lnTo>
                  <a:cubicBezTo>
                    <a:pt x="758" y="9821"/>
                    <a:pt x="645" y="9731"/>
                    <a:pt x="533" y="9731"/>
                  </a:cubicBezTo>
                  <a:cubicBezTo>
                    <a:pt x="455" y="9731"/>
                    <a:pt x="377" y="9775"/>
                    <a:pt x="351" y="9877"/>
                  </a:cubicBezTo>
                  <a:lnTo>
                    <a:pt x="116" y="10847"/>
                  </a:lnTo>
                  <a:cubicBezTo>
                    <a:pt x="0" y="11337"/>
                    <a:pt x="217" y="11851"/>
                    <a:pt x="658" y="12101"/>
                  </a:cubicBezTo>
                  <a:cubicBezTo>
                    <a:pt x="1691" y="12699"/>
                    <a:pt x="2734" y="12998"/>
                    <a:pt x="3777" y="12998"/>
                  </a:cubicBezTo>
                  <a:cubicBezTo>
                    <a:pt x="4820" y="12998"/>
                    <a:pt x="5864" y="12699"/>
                    <a:pt x="6899" y="12101"/>
                  </a:cubicBezTo>
                  <a:cubicBezTo>
                    <a:pt x="7341" y="11861"/>
                    <a:pt x="7562" y="11347"/>
                    <a:pt x="7442" y="10861"/>
                  </a:cubicBezTo>
                  <a:lnTo>
                    <a:pt x="6894" y="8628"/>
                  </a:lnTo>
                  <a:cubicBezTo>
                    <a:pt x="6635" y="7595"/>
                    <a:pt x="5717" y="6864"/>
                    <a:pt x="4655" y="6845"/>
                  </a:cubicBezTo>
                  <a:lnTo>
                    <a:pt x="4655" y="6115"/>
                  </a:lnTo>
                  <a:cubicBezTo>
                    <a:pt x="5083" y="5889"/>
                    <a:pt x="5405" y="5505"/>
                    <a:pt x="5554" y="5044"/>
                  </a:cubicBezTo>
                  <a:lnTo>
                    <a:pt x="5583" y="5044"/>
                  </a:lnTo>
                  <a:cubicBezTo>
                    <a:pt x="6073" y="5044"/>
                    <a:pt x="6486" y="4679"/>
                    <a:pt x="6548" y="4189"/>
                  </a:cubicBezTo>
                  <a:cubicBezTo>
                    <a:pt x="6611" y="3723"/>
                    <a:pt x="6644" y="3295"/>
                    <a:pt x="6664" y="2892"/>
                  </a:cubicBezTo>
                  <a:cubicBezTo>
                    <a:pt x="6661" y="2768"/>
                    <a:pt x="6567" y="2704"/>
                    <a:pt x="6472" y="2704"/>
                  </a:cubicBezTo>
                  <a:cubicBezTo>
                    <a:pt x="6383" y="2704"/>
                    <a:pt x="6293" y="2761"/>
                    <a:pt x="6279" y="2877"/>
                  </a:cubicBezTo>
                  <a:cubicBezTo>
                    <a:pt x="6260" y="3271"/>
                    <a:pt x="6226" y="3684"/>
                    <a:pt x="6169" y="4145"/>
                  </a:cubicBezTo>
                  <a:cubicBezTo>
                    <a:pt x="6135" y="4414"/>
                    <a:pt x="5914" y="4626"/>
                    <a:pt x="5645" y="4650"/>
                  </a:cubicBezTo>
                  <a:cubicBezTo>
                    <a:pt x="5684" y="4256"/>
                    <a:pt x="5645" y="4890"/>
                    <a:pt x="5664" y="3002"/>
                  </a:cubicBezTo>
                  <a:cubicBezTo>
                    <a:pt x="5664" y="2978"/>
                    <a:pt x="5645" y="2959"/>
                    <a:pt x="5635" y="2935"/>
                  </a:cubicBezTo>
                  <a:cubicBezTo>
                    <a:pt x="5631" y="2911"/>
                    <a:pt x="5621" y="2887"/>
                    <a:pt x="5607" y="2868"/>
                  </a:cubicBezTo>
                  <a:cubicBezTo>
                    <a:pt x="5592" y="2848"/>
                    <a:pt x="5559" y="2848"/>
                    <a:pt x="5539" y="2839"/>
                  </a:cubicBezTo>
                  <a:cubicBezTo>
                    <a:pt x="5520" y="2824"/>
                    <a:pt x="5501" y="2810"/>
                    <a:pt x="5472" y="2810"/>
                  </a:cubicBezTo>
                  <a:cubicBezTo>
                    <a:pt x="4689" y="2800"/>
                    <a:pt x="3920" y="2565"/>
                    <a:pt x="3272" y="2123"/>
                  </a:cubicBezTo>
                  <a:cubicBezTo>
                    <a:pt x="3238" y="2097"/>
                    <a:pt x="3197" y="2085"/>
                    <a:pt x="3157" y="2085"/>
                  </a:cubicBezTo>
                  <a:cubicBezTo>
                    <a:pt x="3106" y="2085"/>
                    <a:pt x="3055" y="2105"/>
                    <a:pt x="3017" y="2142"/>
                  </a:cubicBezTo>
                  <a:cubicBezTo>
                    <a:pt x="3017" y="2142"/>
                    <a:pt x="2571" y="2594"/>
                    <a:pt x="2018" y="2820"/>
                  </a:cubicBezTo>
                  <a:cubicBezTo>
                    <a:pt x="2008" y="2824"/>
                    <a:pt x="1999" y="2839"/>
                    <a:pt x="1994" y="2848"/>
                  </a:cubicBezTo>
                  <a:cubicBezTo>
                    <a:pt x="1951" y="2872"/>
                    <a:pt x="1922" y="2916"/>
                    <a:pt x="1912" y="2964"/>
                  </a:cubicBezTo>
                  <a:cubicBezTo>
                    <a:pt x="1912" y="2973"/>
                    <a:pt x="1898" y="2983"/>
                    <a:pt x="1898" y="2997"/>
                  </a:cubicBezTo>
                  <a:lnTo>
                    <a:pt x="1898" y="4453"/>
                  </a:lnTo>
                  <a:cubicBezTo>
                    <a:pt x="1903" y="4520"/>
                    <a:pt x="1908" y="4587"/>
                    <a:pt x="1922" y="4655"/>
                  </a:cubicBezTo>
                  <a:lnTo>
                    <a:pt x="1874" y="4655"/>
                  </a:lnTo>
                  <a:cubicBezTo>
                    <a:pt x="1581" y="4650"/>
                    <a:pt x="1331" y="4434"/>
                    <a:pt x="1293" y="4145"/>
                  </a:cubicBezTo>
                  <a:cubicBezTo>
                    <a:pt x="1201" y="3540"/>
                    <a:pt x="1158" y="2930"/>
                    <a:pt x="1158" y="2320"/>
                  </a:cubicBezTo>
                  <a:cubicBezTo>
                    <a:pt x="1166" y="1235"/>
                    <a:pt x="2062" y="388"/>
                    <a:pt x="3085" y="388"/>
                  </a:cubicBezTo>
                  <a:cubicBezTo>
                    <a:pt x="3302" y="388"/>
                    <a:pt x="3526" y="426"/>
                    <a:pt x="3747" y="509"/>
                  </a:cubicBezTo>
                  <a:cubicBezTo>
                    <a:pt x="3964" y="586"/>
                    <a:pt x="4161" y="711"/>
                    <a:pt x="4324" y="874"/>
                  </a:cubicBezTo>
                  <a:cubicBezTo>
                    <a:pt x="4362" y="912"/>
                    <a:pt x="4414" y="932"/>
                    <a:pt x="4466" y="932"/>
                  </a:cubicBezTo>
                  <a:cubicBezTo>
                    <a:pt x="4517" y="932"/>
                    <a:pt x="4569" y="912"/>
                    <a:pt x="4607" y="874"/>
                  </a:cubicBezTo>
                  <a:lnTo>
                    <a:pt x="4622" y="855"/>
                  </a:lnTo>
                  <a:cubicBezTo>
                    <a:pt x="4816" y="651"/>
                    <a:pt x="5062" y="558"/>
                    <a:pt x="5304" y="558"/>
                  </a:cubicBezTo>
                  <a:cubicBezTo>
                    <a:pt x="5764" y="558"/>
                    <a:pt x="6211" y="891"/>
                    <a:pt x="6265" y="1426"/>
                  </a:cubicBezTo>
                  <a:cubicBezTo>
                    <a:pt x="6270" y="1479"/>
                    <a:pt x="6274" y="1527"/>
                    <a:pt x="6279" y="1570"/>
                  </a:cubicBezTo>
                  <a:cubicBezTo>
                    <a:pt x="6294" y="1719"/>
                    <a:pt x="6303" y="1873"/>
                    <a:pt x="6298" y="2022"/>
                  </a:cubicBezTo>
                  <a:cubicBezTo>
                    <a:pt x="6298" y="2128"/>
                    <a:pt x="6385" y="2214"/>
                    <a:pt x="6491" y="2214"/>
                  </a:cubicBezTo>
                  <a:cubicBezTo>
                    <a:pt x="6601" y="2214"/>
                    <a:pt x="6683" y="2128"/>
                    <a:pt x="6683" y="2022"/>
                  </a:cubicBezTo>
                  <a:cubicBezTo>
                    <a:pt x="6688" y="1859"/>
                    <a:pt x="6678" y="1695"/>
                    <a:pt x="6659" y="1527"/>
                  </a:cubicBezTo>
                  <a:cubicBezTo>
                    <a:pt x="6659" y="1489"/>
                    <a:pt x="6649" y="1441"/>
                    <a:pt x="6644" y="1388"/>
                  </a:cubicBezTo>
                  <a:cubicBezTo>
                    <a:pt x="6575" y="650"/>
                    <a:pt x="5953" y="172"/>
                    <a:pt x="5302" y="172"/>
                  </a:cubicBezTo>
                  <a:cubicBezTo>
                    <a:pt x="5013" y="172"/>
                    <a:pt x="4718" y="267"/>
                    <a:pt x="4463" y="475"/>
                  </a:cubicBezTo>
                  <a:cubicBezTo>
                    <a:pt x="4290" y="336"/>
                    <a:pt x="4093" y="225"/>
                    <a:pt x="3882" y="148"/>
                  </a:cubicBezTo>
                  <a:cubicBezTo>
                    <a:pt x="3614" y="47"/>
                    <a:pt x="3344" y="1"/>
                    <a:pt x="308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1" name="Google Shape;2001;p45"/>
          <p:cNvGrpSpPr/>
          <p:nvPr/>
        </p:nvGrpSpPr>
        <p:grpSpPr>
          <a:xfrm>
            <a:off x="7517833" y="2260415"/>
            <a:ext cx="370656" cy="345157"/>
            <a:chOff x="7517833" y="2465815"/>
            <a:chExt cx="370656" cy="345157"/>
          </a:xfrm>
        </p:grpSpPr>
        <p:sp>
          <p:nvSpPr>
            <p:cNvPr id="2002" name="Google Shape;2002;p45"/>
            <p:cNvSpPr/>
            <p:nvPr/>
          </p:nvSpPr>
          <p:spPr>
            <a:xfrm>
              <a:off x="7674416" y="2471182"/>
              <a:ext cx="208157" cy="204466"/>
            </a:xfrm>
            <a:custGeom>
              <a:avLst/>
              <a:gdLst/>
              <a:ahLst/>
              <a:cxnLst/>
              <a:rect l="l" t="t" r="r" b="b"/>
              <a:pathLst>
                <a:path w="7951" h="7810" extrusionOk="0">
                  <a:moveTo>
                    <a:pt x="5611" y="0"/>
                  </a:moveTo>
                  <a:cubicBezTo>
                    <a:pt x="5425" y="0"/>
                    <a:pt x="5239" y="71"/>
                    <a:pt x="5097" y="213"/>
                  </a:cubicBezTo>
                  <a:lnTo>
                    <a:pt x="284" y="5027"/>
                  </a:lnTo>
                  <a:cubicBezTo>
                    <a:pt x="0" y="5315"/>
                    <a:pt x="0" y="5771"/>
                    <a:pt x="284" y="6060"/>
                  </a:cubicBezTo>
                  <a:lnTo>
                    <a:pt x="1821" y="7597"/>
                  </a:lnTo>
                  <a:cubicBezTo>
                    <a:pt x="1963" y="7739"/>
                    <a:pt x="2149" y="7809"/>
                    <a:pt x="2336" y="7809"/>
                  </a:cubicBezTo>
                  <a:cubicBezTo>
                    <a:pt x="2522" y="7809"/>
                    <a:pt x="2710" y="7739"/>
                    <a:pt x="2854" y="7597"/>
                  </a:cubicBezTo>
                  <a:lnTo>
                    <a:pt x="7668" y="2783"/>
                  </a:lnTo>
                  <a:cubicBezTo>
                    <a:pt x="7951" y="2500"/>
                    <a:pt x="7951" y="2039"/>
                    <a:pt x="7668" y="1755"/>
                  </a:cubicBezTo>
                  <a:lnTo>
                    <a:pt x="6125" y="213"/>
                  </a:lnTo>
                  <a:cubicBezTo>
                    <a:pt x="5984" y="71"/>
                    <a:pt x="5798" y="0"/>
                    <a:pt x="561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3" name="Google Shape;2003;p45"/>
            <p:cNvSpPr/>
            <p:nvPr/>
          </p:nvSpPr>
          <p:spPr>
            <a:xfrm>
              <a:off x="7699313" y="2494220"/>
              <a:ext cx="183260" cy="181427"/>
            </a:xfrm>
            <a:custGeom>
              <a:avLst/>
              <a:gdLst/>
              <a:ahLst/>
              <a:cxnLst/>
              <a:rect l="l" t="t" r="r" b="b"/>
              <a:pathLst>
                <a:path w="7000" h="6930" extrusionOk="0">
                  <a:moveTo>
                    <a:pt x="5842" y="1"/>
                  </a:moveTo>
                  <a:cubicBezTo>
                    <a:pt x="6126" y="284"/>
                    <a:pt x="6126" y="745"/>
                    <a:pt x="5842" y="1029"/>
                  </a:cubicBezTo>
                  <a:lnTo>
                    <a:pt x="1029" y="5843"/>
                  </a:lnTo>
                  <a:cubicBezTo>
                    <a:pt x="887" y="5984"/>
                    <a:pt x="701" y="6055"/>
                    <a:pt x="514" y="6055"/>
                  </a:cubicBezTo>
                  <a:cubicBezTo>
                    <a:pt x="328" y="6055"/>
                    <a:pt x="142" y="5984"/>
                    <a:pt x="0" y="5843"/>
                  </a:cubicBezTo>
                  <a:lnTo>
                    <a:pt x="0" y="5843"/>
                  </a:lnTo>
                  <a:lnTo>
                    <a:pt x="870" y="6717"/>
                  </a:lnTo>
                  <a:cubicBezTo>
                    <a:pt x="1012" y="6859"/>
                    <a:pt x="1198" y="6929"/>
                    <a:pt x="1385" y="6929"/>
                  </a:cubicBezTo>
                  <a:cubicBezTo>
                    <a:pt x="1571" y="6929"/>
                    <a:pt x="1759" y="6859"/>
                    <a:pt x="1903" y="6717"/>
                  </a:cubicBezTo>
                  <a:lnTo>
                    <a:pt x="6717" y="1903"/>
                  </a:lnTo>
                  <a:cubicBezTo>
                    <a:pt x="7000" y="1615"/>
                    <a:pt x="7000" y="1154"/>
                    <a:pt x="6717" y="870"/>
                  </a:cubicBezTo>
                  <a:lnTo>
                    <a:pt x="584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45"/>
            <p:cNvSpPr/>
            <p:nvPr/>
          </p:nvSpPr>
          <p:spPr>
            <a:xfrm>
              <a:off x="7762956" y="2505661"/>
              <a:ext cx="83148" cy="83305"/>
            </a:xfrm>
            <a:custGeom>
              <a:avLst/>
              <a:gdLst/>
              <a:ahLst/>
              <a:cxnLst/>
              <a:rect l="l" t="t" r="r" b="b"/>
              <a:pathLst>
                <a:path w="3176" h="3182" extrusionOk="0">
                  <a:moveTo>
                    <a:pt x="610" y="1"/>
                  </a:moveTo>
                  <a:lnTo>
                    <a:pt x="0" y="611"/>
                  </a:lnTo>
                  <a:lnTo>
                    <a:pt x="2561" y="3181"/>
                  </a:lnTo>
                  <a:lnTo>
                    <a:pt x="3176" y="2566"/>
                  </a:lnTo>
                  <a:lnTo>
                    <a:pt x="61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45"/>
            <p:cNvSpPr/>
            <p:nvPr/>
          </p:nvSpPr>
          <p:spPr>
            <a:xfrm>
              <a:off x="7807227" y="2549931"/>
              <a:ext cx="39008" cy="39034"/>
            </a:xfrm>
            <a:custGeom>
              <a:avLst/>
              <a:gdLst/>
              <a:ahLst/>
              <a:cxnLst/>
              <a:rect l="l" t="t" r="r" b="b"/>
              <a:pathLst>
                <a:path w="1490" h="1491" extrusionOk="0">
                  <a:moveTo>
                    <a:pt x="615" y="1"/>
                  </a:moveTo>
                  <a:lnTo>
                    <a:pt x="0" y="616"/>
                  </a:lnTo>
                  <a:lnTo>
                    <a:pt x="875" y="1490"/>
                  </a:lnTo>
                  <a:lnTo>
                    <a:pt x="1490" y="875"/>
                  </a:lnTo>
                  <a:lnTo>
                    <a:pt x="61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45"/>
            <p:cNvSpPr/>
            <p:nvPr/>
          </p:nvSpPr>
          <p:spPr>
            <a:xfrm>
              <a:off x="7523619" y="2632817"/>
              <a:ext cx="193444" cy="172971"/>
            </a:xfrm>
            <a:custGeom>
              <a:avLst/>
              <a:gdLst/>
              <a:ahLst/>
              <a:cxnLst/>
              <a:rect l="l" t="t" r="r" b="b"/>
              <a:pathLst>
                <a:path w="7389" h="6607" extrusionOk="0">
                  <a:moveTo>
                    <a:pt x="6164" y="1"/>
                  </a:moveTo>
                  <a:lnTo>
                    <a:pt x="0" y="6164"/>
                  </a:lnTo>
                  <a:cubicBezTo>
                    <a:pt x="81" y="6466"/>
                    <a:pt x="463" y="6607"/>
                    <a:pt x="995" y="6607"/>
                  </a:cubicBezTo>
                  <a:cubicBezTo>
                    <a:pt x="2608" y="6607"/>
                    <a:pt x="5594" y="5306"/>
                    <a:pt x="5703" y="3224"/>
                  </a:cubicBezTo>
                  <a:cubicBezTo>
                    <a:pt x="5717" y="2979"/>
                    <a:pt x="5856" y="2763"/>
                    <a:pt x="6029" y="2590"/>
                  </a:cubicBezTo>
                  <a:lnTo>
                    <a:pt x="7389" y="1226"/>
                  </a:lnTo>
                  <a:lnTo>
                    <a:pt x="616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45"/>
            <p:cNvSpPr/>
            <p:nvPr/>
          </p:nvSpPr>
          <p:spPr>
            <a:xfrm>
              <a:off x="7523619" y="2647295"/>
              <a:ext cx="193444" cy="158494"/>
            </a:xfrm>
            <a:custGeom>
              <a:avLst/>
              <a:gdLst/>
              <a:ahLst/>
              <a:cxnLst/>
              <a:rect l="l" t="t" r="r" b="b"/>
              <a:pathLst>
                <a:path w="7389" h="6054" extrusionOk="0">
                  <a:moveTo>
                    <a:pt x="6711" y="0"/>
                  </a:moveTo>
                  <a:lnTo>
                    <a:pt x="5352" y="1360"/>
                  </a:lnTo>
                  <a:cubicBezTo>
                    <a:pt x="5179" y="1533"/>
                    <a:pt x="5040" y="1754"/>
                    <a:pt x="5025" y="1994"/>
                  </a:cubicBezTo>
                  <a:cubicBezTo>
                    <a:pt x="4917" y="4071"/>
                    <a:pt x="1940" y="5378"/>
                    <a:pt x="329" y="5378"/>
                  </a:cubicBezTo>
                  <a:cubicBezTo>
                    <a:pt x="298" y="5378"/>
                    <a:pt x="266" y="5377"/>
                    <a:pt x="236" y="5376"/>
                  </a:cubicBezTo>
                  <a:lnTo>
                    <a:pt x="0" y="5611"/>
                  </a:lnTo>
                  <a:cubicBezTo>
                    <a:pt x="81" y="5913"/>
                    <a:pt x="463" y="6054"/>
                    <a:pt x="995" y="6054"/>
                  </a:cubicBezTo>
                  <a:cubicBezTo>
                    <a:pt x="2608" y="6054"/>
                    <a:pt x="5595" y="4753"/>
                    <a:pt x="5707" y="2671"/>
                  </a:cubicBezTo>
                  <a:cubicBezTo>
                    <a:pt x="5717" y="2426"/>
                    <a:pt x="5856" y="2210"/>
                    <a:pt x="6029" y="2037"/>
                  </a:cubicBezTo>
                  <a:lnTo>
                    <a:pt x="7389" y="673"/>
                  </a:lnTo>
                  <a:lnTo>
                    <a:pt x="671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45"/>
            <p:cNvSpPr/>
            <p:nvPr/>
          </p:nvSpPr>
          <p:spPr>
            <a:xfrm>
              <a:off x="7517833" y="2465815"/>
              <a:ext cx="370656" cy="345157"/>
            </a:xfrm>
            <a:custGeom>
              <a:avLst/>
              <a:gdLst/>
              <a:ahLst/>
              <a:cxnLst/>
              <a:rect l="l" t="t" r="r" b="b"/>
              <a:pathLst>
                <a:path w="14158" h="13184" extrusionOk="0">
                  <a:moveTo>
                    <a:pt x="11592" y="411"/>
                  </a:moveTo>
                  <a:cubicBezTo>
                    <a:pt x="11727" y="411"/>
                    <a:pt x="11861" y="461"/>
                    <a:pt x="11962" y="562"/>
                  </a:cubicBezTo>
                  <a:lnTo>
                    <a:pt x="13504" y="2104"/>
                  </a:lnTo>
                  <a:cubicBezTo>
                    <a:pt x="13706" y="2306"/>
                    <a:pt x="13706" y="2638"/>
                    <a:pt x="13504" y="2839"/>
                  </a:cubicBezTo>
                  <a:lnTo>
                    <a:pt x="12544" y="3800"/>
                  </a:lnTo>
                  <a:lnTo>
                    <a:pt x="10266" y="1523"/>
                  </a:lnTo>
                  <a:lnTo>
                    <a:pt x="11222" y="562"/>
                  </a:lnTo>
                  <a:cubicBezTo>
                    <a:pt x="11323" y="461"/>
                    <a:pt x="11458" y="411"/>
                    <a:pt x="11592" y="411"/>
                  </a:cubicBezTo>
                  <a:close/>
                  <a:moveTo>
                    <a:pt x="9973" y="1816"/>
                  </a:moveTo>
                  <a:lnTo>
                    <a:pt x="12251" y="4088"/>
                  </a:lnTo>
                  <a:lnTo>
                    <a:pt x="11929" y="4410"/>
                  </a:lnTo>
                  <a:lnTo>
                    <a:pt x="9656" y="2133"/>
                  </a:lnTo>
                  <a:lnTo>
                    <a:pt x="9973" y="1816"/>
                  </a:lnTo>
                  <a:close/>
                  <a:moveTo>
                    <a:pt x="11590" y="0"/>
                  </a:moveTo>
                  <a:cubicBezTo>
                    <a:pt x="11351" y="0"/>
                    <a:pt x="11112" y="91"/>
                    <a:pt x="10929" y="274"/>
                  </a:cubicBezTo>
                  <a:lnTo>
                    <a:pt x="8503" y="2700"/>
                  </a:lnTo>
                  <a:cubicBezTo>
                    <a:pt x="8352" y="2851"/>
                    <a:pt x="8489" y="3058"/>
                    <a:pt x="8650" y="3058"/>
                  </a:cubicBezTo>
                  <a:cubicBezTo>
                    <a:pt x="8699" y="3058"/>
                    <a:pt x="8750" y="3039"/>
                    <a:pt x="8796" y="2993"/>
                  </a:cubicBezTo>
                  <a:lnTo>
                    <a:pt x="9358" y="2426"/>
                  </a:lnTo>
                  <a:lnTo>
                    <a:pt x="11636" y="4703"/>
                  </a:lnTo>
                  <a:lnTo>
                    <a:pt x="8681" y="7658"/>
                  </a:lnTo>
                  <a:cubicBezTo>
                    <a:pt x="8580" y="7761"/>
                    <a:pt x="8447" y="7813"/>
                    <a:pt x="8313" y="7813"/>
                  </a:cubicBezTo>
                  <a:cubicBezTo>
                    <a:pt x="8179" y="7813"/>
                    <a:pt x="8045" y="7761"/>
                    <a:pt x="7941" y="7658"/>
                  </a:cubicBezTo>
                  <a:lnTo>
                    <a:pt x="6404" y="6120"/>
                  </a:lnTo>
                  <a:cubicBezTo>
                    <a:pt x="6197" y="5914"/>
                    <a:pt x="6197" y="5582"/>
                    <a:pt x="6404" y="5381"/>
                  </a:cubicBezTo>
                  <a:lnTo>
                    <a:pt x="8124" y="3661"/>
                  </a:lnTo>
                  <a:cubicBezTo>
                    <a:pt x="8271" y="3510"/>
                    <a:pt x="8133" y="3302"/>
                    <a:pt x="7975" y="3302"/>
                  </a:cubicBezTo>
                  <a:cubicBezTo>
                    <a:pt x="7926" y="3302"/>
                    <a:pt x="7876" y="3322"/>
                    <a:pt x="7831" y="3368"/>
                  </a:cubicBezTo>
                  <a:lnTo>
                    <a:pt x="6111" y="5083"/>
                  </a:lnTo>
                  <a:cubicBezTo>
                    <a:pt x="5760" y="5438"/>
                    <a:pt x="5751" y="6005"/>
                    <a:pt x="6092" y="6370"/>
                  </a:cubicBezTo>
                  <a:lnTo>
                    <a:pt x="2042" y="10415"/>
                  </a:lnTo>
                  <a:cubicBezTo>
                    <a:pt x="1895" y="10566"/>
                    <a:pt x="2032" y="10774"/>
                    <a:pt x="2191" y="10774"/>
                  </a:cubicBezTo>
                  <a:cubicBezTo>
                    <a:pt x="2240" y="10774"/>
                    <a:pt x="2290" y="10754"/>
                    <a:pt x="2335" y="10708"/>
                  </a:cubicBezTo>
                  <a:lnTo>
                    <a:pt x="6375" y="6673"/>
                  </a:lnTo>
                  <a:lnTo>
                    <a:pt x="7312" y="7605"/>
                  </a:lnTo>
                  <a:lnTo>
                    <a:pt x="6101" y="8815"/>
                  </a:lnTo>
                  <a:cubicBezTo>
                    <a:pt x="5861" y="9056"/>
                    <a:pt x="5727" y="9320"/>
                    <a:pt x="5717" y="9589"/>
                  </a:cubicBezTo>
                  <a:cubicBezTo>
                    <a:pt x="5612" y="11583"/>
                    <a:pt x="2659" y="12782"/>
                    <a:pt x="1198" y="12782"/>
                  </a:cubicBezTo>
                  <a:cubicBezTo>
                    <a:pt x="854" y="12782"/>
                    <a:pt x="593" y="12715"/>
                    <a:pt x="471" y="12577"/>
                  </a:cubicBezTo>
                  <a:lnTo>
                    <a:pt x="1643" y="11405"/>
                  </a:lnTo>
                  <a:cubicBezTo>
                    <a:pt x="1794" y="11254"/>
                    <a:pt x="1657" y="11047"/>
                    <a:pt x="1496" y="11047"/>
                  </a:cubicBezTo>
                  <a:cubicBezTo>
                    <a:pt x="1447" y="11047"/>
                    <a:pt x="1396" y="11066"/>
                    <a:pt x="1350" y="11112"/>
                  </a:cubicBezTo>
                  <a:lnTo>
                    <a:pt x="72" y="12390"/>
                  </a:lnTo>
                  <a:cubicBezTo>
                    <a:pt x="19" y="12438"/>
                    <a:pt x="0" y="12515"/>
                    <a:pt x="19" y="12587"/>
                  </a:cubicBezTo>
                  <a:cubicBezTo>
                    <a:pt x="146" y="13056"/>
                    <a:pt x="705" y="13183"/>
                    <a:pt x="1233" y="13183"/>
                  </a:cubicBezTo>
                  <a:cubicBezTo>
                    <a:pt x="1364" y="13183"/>
                    <a:pt x="1494" y="13176"/>
                    <a:pt x="1614" y="13163"/>
                  </a:cubicBezTo>
                  <a:cubicBezTo>
                    <a:pt x="3478" y="12966"/>
                    <a:pt x="6024" y="11587"/>
                    <a:pt x="6125" y="9608"/>
                  </a:cubicBezTo>
                  <a:cubicBezTo>
                    <a:pt x="6145" y="9233"/>
                    <a:pt x="6466" y="9060"/>
                    <a:pt x="7600" y="7893"/>
                  </a:cubicBezTo>
                  <a:cubicBezTo>
                    <a:pt x="7778" y="8095"/>
                    <a:pt x="8037" y="8210"/>
                    <a:pt x="8311" y="8215"/>
                  </a:cubicBezTo>
                  <a:cubicBezTo>
                    <a:pt x="8556" y="8215"/>
                    <a:pt x="8796" y="8114"/>
                    <a:pt x="8969" y="7941"/>
                  </a:cubicBezTo>
                  <a:lnTo>
                    <a:pt x="13783" y="3123"/>
                  </a:lnTo>
                  <a:cubicBezTo>
                    <a:pt x="14153" y="2767"/>
                    <a:pt x="14158" y="2176"/>
                    <a:pt x="13793" y="1811"/>
                  </a:cubicBezTo>
                  <a:lnTo>
                    <a:pt x="12251" y="274"/>
                  </a:lnTo>
                  <a:cubicBezTo>
                    <a:pt x="12068" y="91"/>
                    <a:pt x="11829" y="0"/>
                    <a:pt x="1159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9" name="Google Shape;2009;p45"/>
          <p:cNvGrpSpPr/>
          <p:nvPr/>
        </p:nvGrpSpPr>
        <p:grpSpPr>
          <a:xfrm>
            <a:off x="5804954" y="3620309"/>
            <a:ext cx="251197" cy="340392"/>
            <a:chOff x="5804954" y="3825709"/>
            <a:chExt cx="251197" cy="340392"/>
          </a:xfrm>
        </p:grpSpPr>
        <p:sp>
          <p:nvSpPr>
            <p:cNvPr id="2010" name="Google Shape;2010;p45"/>
            <p:cNvSpPr/>
            <p:nvPr/>
          </p:nvSpPr>
          <p:spPr>
            <a:xfrm>
              <a:off x="5804954" y="3830709"/>
              <a:ext cx="236091" cy="330365"/>
            </a:xfrm>
            <a:custGeom>
              <a:avLst/>
              <a:gdLst/>
              <a:ahLst/>
              <a:cxnLst/>
              <a:rect l="l" t="t" r="r" b="b"/>
              <a:pathLst>
                <a:path w="9018" h="12619" extrusionOk="0">
                  <a:moveTo>
                    <a:pt x="5367" y="1"/>
                  </a:moveTo>
                  <a:cubicBezTo>
                    <a:pt x="5135" y="1"/>
                    <a:pt x="4900" y="28"/>
                    <a:pt x="4665" y="85"/>
                  </a:cubicBezTo>
                  <a:cubicBezTo>
                    <a:pt x="4377" y="157"/>
                    <a:pt x="4099" y="258"/>
                    <a:pt x="3830" y="392"/>
                  </a:cubicBezTo>
                  <a:cubicBezTo>
                    <a:pt x="3412" y="608"/>
                    <a:pt x="3037" y="901"/>
                    <a:pt x="2729" y="1257"/>
                  </a:cubicBezTo>
                  <a:cubicBezTo>
                    <a:pt x="2350" y="1694"/>
                    <a:pt x="1807" y="1958"/>
                    <a:pt x="1231" y="1987"/>
                  </a:cubicBezTo>
                  <a:cubicBezTo>
                    <a:pt x="1231" y="1987"/>
                    <a:pt x="452" y="3231"/>
                    <a:pt x="1154" y="4043"/>
                  </a:cubicBezTo>
                  <a:cubicBezTo>
                    <a:pt x="1855" y="4860"/>
                    <a:pt x="1" y="6244"/>
                    <a:pt x="1159" y="8304"/>
                  </a:cubicBezTo>
                  <a:cubicBezTo>
                    <a:pt x="1519" y="8953"/>
                    <a:pt x="1293" y="9750"/>
                    <a:pt x="1207" y="10442"/>
                  </a:cubicBezTo>
                  <a:cubicBezTo>
                    <a:pt x="1115" y="11105"/>
                    <a:pt x="1370" y="11768"/>
                    <a:pt x="1884" y="12201"/>
                  </a:cubicBezTo>
                  <a:cubicBezTo>
                    <a:pt x="2206" y="12470"/>
                    <a:pt x="2616" y="12619"/>
                    <a:pt x="3036" y="12619"/>
                  </a:cubicBezTo>
                  <a:cubicBezTo>
                    <a:pt x="3043" y="12619"/>
                    <a:pt x="3049" y="12619"/>
                    <a:pt x="3056" y="12618"/>
                  </a:cubicBezTo>
                  <a:cubicBezTo>
                    <a:pt x="3729" y="12614"/>
                    <a:pt x="4363" y="12282"/>
                    <a:pt x="4752" y="11725"/>
                  </a:cubicBezTo>
                  <a:lnTo>
                    <a:pt x="5449" y="10750"/>
                  </a:lnTo>
                  <a:lnTo>
                    <a:pt x="5429" y="10750"/>
                  </a:lnTo>
                  <a:lnTo>
                    <a:pt x="5943" y="10058"/>
                  </a:lnTo>
                  <a:lnTo>
                    <a:pt x="6847" y="8790"/>
                  </a:lnTo>
                  <a:cubicBezTo>
                    <a:pt x="8638" y="6023"/>
                    <a:pt x="9018" y="3721"/>
                    <a:pt x="8158" y="1829"/>
                  </a:cubicBezTo>
                  <a:cubicBezTo>
                    <a:pt x="7652" y="708"/>
                    <a:pt x="6549" y="1"/>
                    <a:pt x="536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45"/>
            <p:cNvSpPr/>
            <p:nvPr/>
          </p:nvSpPr>
          <p:spPr>
            <a:xfrm>
              <a:off x="5843831" y="3847124"/>
              <a:ext cx="197214" cy="313951"/>
            </a:xfrm>
            <a:custGeom>
              <a:avLst/>
              <a:gdLst/>
              <a:ahLst/>
              <a:cxnLst/>
              <a:rect l="l" t="t" r="r" b="b"/>
              <a:pathLst>
                <a:path w="7533" h="11992" extrusionOk="0">
                  <a:moveTo>
                    <a:pt x="5727" y="1"/>
                  </a:moveTo>
                  <a:lnTo>
                    <a:pt x="5727" y="1"/>
                  </a:lnTo>
                  <a:cubicBezTo>
                    <a:pt x="5871" y="193"/>
                    <a:pt x="5996" y="399"/>
                    <a:pt x="6097" y="620"/>
                  </a:cubicBezTo>
                  <a:cubicBezTo>
                    <a:pt x="6952" y="2508"/>
                    <a:pt x="6577" y="4809"/>
                    <a:pt x="4780" y="7581"/>
                  </a:cubicBezTo>
                  <a:lnTo>
                    <a:pt x="3877" y="8850"/>
                  </a:lnTo>
                  <a:lnTo>
                    <a:pt x="3363" y="9541"/>
                  </a:lnTo>
                  <a:lnTo>
                    <a:pt x="3382" y="9541"/>
                  </a:lnTo>
                  <a:lnTo>
                    <a:pt x="2686" y="10521"/>
                  </a:lnTo>
                  <a:cubicBezTo>
                    <a:pt x="2292" y="11074"/>
                    <a:pt x="1662" y="11405"/>
                    <a:pt x="985" y="11410"/>
                  </a:cubicBezTo>
                  <a:cubicBezTo>
                    <a:pt x="977" y="11410"/>
                    <a:pt x="969" y="11410"/>
                    <a:pt x="961" y="11410"/>
                  </a:cubicBezTo>
                  <a:cubicBezTo>
                    <a:pt x="619" y="11410"/>
                    <a:pt x="287" y="11310"/>
                    <a:pt x="0" y="11127"/>
                  </a:cubicBezTo>
                  <a:lnTo>
                    <a:pt x="0" y="11127"/>
                  </a:lnTo>
                  <a:cubicBezTo>
                    <a:pt x="341" y="11665"/>
                    <a:pt x="932" y="11991"/>
                    <a:pt x="1571" y="11991"/>
                  </a:cubicBezTo>
                  <a:cubicBezTo>
                    <a:pt x="2244" y="11987"/>
                    <a:pt x="2878" y="11655"/>
                    <a:pt x="3267" y="11103"/>
                  </a:cubicBezTo>
                  <a:lnTo>
                    <a:pt x="3964" y="10128"/>
                  </a:lnTo>
                  <a:lnTo>
                    <a:pt x="3944" y="10128"/>
                  </a:lnTo>
                  <a:lnTo>
                    <a:pt x="4458" y="9431"/>
                  </a:lnTo>
                  <a:lnTo>
                    <a:pt x="5362" y="8167"/>
                  </a:lnTo>
                  <a:cubicBezTo>
                    <a:pt x="7153" y="5396"/>
                    <a:pt x="7533" y="3094"/>
                    <a:pt x="6678" y="1202"/>
                  </a:cubicBezTo>
                  <a:cubicBezTo>
                    <a:pt x="6462" y="731"/>
                    <a:pt x="6135" y="318"/>
                    <a:pt x="572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45"/>
            <p:cNvSpPr/>
            <p:nvPr/>
          </p:nvSpPr>
          <p:spPr>
            <a:xfrm>
              <a:off x="5863021" y="3875058"/>
              <a:ext cx="145954" cy="189936"/>
            </a:xfrm>
            <a:custGeom>
              <a:avLst/>
              <a:gdLst/>
              <a:ahLst/>
              <a:cxnLst/>
              <a:rect l="l" t="t" r="r" b="b"/>
              <a:pathLst>
                <a:path w="5575" h="7255" extrusionOk="0">
                  <a:moveTo>
                    <a:pt x="2710" y="0"/>
                  </a:moveTo>
                  <a:cubicBezTo>
                    <a:pt x="2600" y="0"/>
                    <a:pt x="2490" y="7"/>
                    <a:pt x="2380" y="19"/>
                  </a:cubicBezTo>
                  <a:cubicBezTo>
                    <a:pt x="2380" y="19"/>
                    <a:pt x="2010" y="48"/>
                    <a:pt x="1770" y="207"/>
                  </a:cubicBezTo>
                  <a:cubicBezTo>
                    <a:pt x="1395" y="461"/>
                    <a:pt x="1078" y="807"/>
                    <a:pt x="992" y="1268"/>
                  </a:cubicBezTo>
                  <a:cubicBezTo>
                    <a:pt x="953" y="1446"/>
                    <a:pt x="934" y="1629"/>
                    <a:pt x="929" y="1811"/>
                  </a:cubicBezTo>
                  <a:cubicBezTo>
                    <a:pt x="915" y="2585"/>
                    <a:pt x="1285" y="3315"/>
                    <a:pt x="1914" y="3762"/>
                  </a:cubicBezTo>
                  <a:lnTo>
                    <a:pt x="2318" y="4045"/>
                  </a:lnTo>
                  <a:cubicBezTo>
                    <a:pt x="2399" y="4103"/>
                    <a:pt x="2457" y="4189"/>
                    <a:pt x="2476" y="4285"/>
                  </a:cubicBezTo>
                  <a:cubicBezTo>
                    <a:pt x="2515" y="4415"/>
                    <a:pt x="2486" y="4554"/>
                    <a:pt x="2404" y="4665"/>
                  </a:cubicBezTo>
                  <a:cubicBezTo>
                    <a:pt x="2327" y="4756"/>
                    <a:pt x="2215" y="4803"/>
                    <a:pt x="2102" y="4803"/>
                  </a:cubicBezTo>
                  <a:cubicBezTo>
                    <a:pt x="2019" y="4803"/>
                    <a:pt x="1934" y="4778"/>
                    <a:pt x="1861" y="4727"/>
                  </a:cubicBezTo>
                  <a:lnTo>
                    <a:pt x="795" y="3978"/>
                  </a:lnTo>
                  <a:cubicBezTo>
                    <a:pt x="766" y="3956"/>
                    <a:pt x="734" y="3947"/>
                    <a:pt x="703" y="3947"/>
                  </a:cubicBezTo>
                  <a:cubicBezTo>
                    <a:pt x="616" y="3947"/>
                    <a:pt x="537" y="4023"/>
                    <a:pt x="555" y="4122"/>
                  </a:cubicBezTo>
                  <a:cubicBezTo>
                    <a:pt x="656" y="4867"/>
                    <a:pt x="598" y="5534"/>
                    <a:pt x="363" y="6101"/>
                  </a:cubicBezTo>
                  <a:lnTo>
                    <a:pt x="137" y="6596"/>
                  </a:lnTo>
                  <a:cubicBezTo>
                    <a:pt x="1" y="6912"/>
                    <a:pt x="259" y="7179"/>
                    <a:pt x="527" y="7179"/>
                  </a:cubicBezTo>
                  <a:cubicBezTo>
                    <a:pt x="647" y="7179"/>
                    <a:pt x="768" y="7126"/>
                    <a:pt x="857" y="7000"/>
                  </a:cubicBezTo>
                  <a:lnTo>
                    <a:pt x="1232" y="6438"/>
                  </a:lnTo>
                  <a:cubicBezTo>
                    <a:pt x="3562" y="5803"/>
                    <a:pt x="3994" y="4055"/>
                    <a:pt x="3303" y="1648"/>
                  </a:cubicBezTo>
                  <a:cubicBezTo>
                    <a:pt x="3259" y="1509"/>
                    <a:pt x="3317" y="1360"/>
                    <a:pt x="3442" y="1288"/>
                  </a:cubicBezTo>
                  <a:cubicBezTo>
                    <a:pt x="3487" y="1262"/>
                    <a:pt x="3535" y="1249"/>
                    <a:pt x="3584" y="1249"/>
                  </a:cubicBezTo>
                  <a:cubicBezTo>
                    <a:pt x="3655" y="1249"/>
                    <a:pt x="3730" y="1275"/>
                    <a:pt x="3812" y="1326"/>
                  </a:cubicBezTo>
                  <a:cubicBezTo>
                    <a:pt x="3831" y="1340"/>
                    <a:pt x="3845" y="1350"/>
                    <a:pt x="3860" y="1369"/>
                  </a:cubicBezTo>
                  <a:cubicBezTo>
                    <a:pt x="5373" y="2859"/>
                    <a:pt x="4624" y="4924"/>
                    <a:pt x="2841" y="7254"/>
                  </a:cubicBezTo>
                  <a:cubicBezTo>
                    <a:pt x="4725" y="5203"/>
                    <a:pt x="5575" y="3262"/>
                    <a:pt x="4960" y="1465"/>
                  </a:cubicBezTo>
                  <a:cubicBezTo>
                    <a:pt x="4777" y="918"/>
                    <a:pt x="4364" y="466"/>
                    <a:pt x="3831" y="236"/>
                  </a:cubicBezTo>
                  <a:cubicBezTo>
                    <a:pt x="3476" y="79"/>
                    <a:pt x="3095" y="0"/>
                    <a:pt x="271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3" name="Google Shape;2013;p45"/>
            <p:cNvSpPr/>
            <p:nvPr/>
          </p:nvSpPr>
          <p:spPr>
            <a:xfrm>
              <a:off x="5854382" y="3870005"/>
              <a:ext cx="162656" cy="200041"/>
            </a:xfrm>
            <a:custGeom>
              <a:avLst/>
              <a:gdLst/>
              <a:ahLst/>
              <a:cxnLst/>
              <a:rect l="l" t="t" r="r" b="b"/>
              <a:pathLst>
                <a:path w="6213" h="7641" extrusionOk="0">
                  <a:moveTo>
                    <a:pt x="3027" y="1"/>
                  </a:moveTo>
                  <a:cubicBezTo>
                    <a:pt x="2773" y="1"/>
                    <a:pt x="2773" y="385"/>
                    <a:pt x="3027" y="385"/>
                  </a:cubicBezTo>
                  <a:cubicBezTo>
                    <a:pt x="3397" y="395"/>
                    <a:pt x="3700" y="433"/>
                    <a:pt x="4089" y="601"/>
                  </a:cubicBezTo>
                  <a:cubicBezTo>
                    <a:pt x="5271" y="1116"/>
                    <a:pt x="5492" y="2638"/>
                    <a:pt x="5165" y="3878"/>
                  </a:cubicBezTo>
                  <a:cubicBezTo>
                    <a:pt x="5285" y="2922"/>
                    <a:pt x="5002" y="2100"/>
                    <a:pt x="4324" y="1428"/>
                  </a:cubicBezTo>
                  <a:cubicBezTo>
                    <a:pt x="4219" y="1329"/>
                    <a:pt x="4065" y="1257"/>
                    <a:pt x="3908" y="1257"/>
                  </a:cubicBezTo>
                  <a:cubicBezTo>
                    <a:pt x="3829" y="1257"/>
                    <a:pt x="3750" y="1275"/>
                    <a:pt x="3676" y="1317"/>
                  </a:cubicBezTo>
                  <a:cubicBezTo>
                    <a:pt x="3474" y="1437"/>
                    <a:pt x="3383" y="1673"/>
                    <a:pt x="3445" y="1899"/>
                  </a:cubicBezTo>
                  <a:cubicBezTo>
                    <a:pt x="4257" y="4714"/>
                    <a:pt x="3311" y="5963"/>
                    <a:pt x="1504" y="6448"/>
                  </a:cubicBezTo>
                  <a:cubicBezTo>
                    <a:pt x="1384" y="6482"/>
                    <a:pt x="1384" y="6568"/>
                    <a:pt x="1024" y="7092"/>
                  </a:cubicBezTo>
                  <a:cubicBezTo>
                    <a:pt x="978" y="7153"/>
                    <a:pt x="907" y="7190"/>
                    <a:pt x="832" y="7190"/>
                  </a:cubicBezTo>
                  <a:cubicBezTo>
                    <a:pt x="813" y="7190"/>
                    <a:pt x="793" y="7188"/>
                    <a:pt x="774" y="7183"/>
                  </a:cubicBezTo>
                  <a:cubicBezTo>
                    <a:pt x="640" y="7149"/>
                    <a:pt x="572" y="7000"/>
                    <a:pt x="630" y="6876"/>
                  </a:cubicBezTo>
                  <a:cubicBezTo>
                    <a:pt x="861" y="6381"/>
                    <a:pt x="1240" y="5747"/>
                    <a:pt x="1077" y="4382"/>
                  </a:cubicBezTo>
                  <a:lnTo>
                    <a:pt x="1077" y="4382"/>
                  </a:lnTo>
                  <a:lnTo>
                    <a:pt x="2076" y="5079"/>
                  </a:lnTo>
                  <a:cubicBezTo>
                    <a:pt x="2181" y="5157"/>
                    <a:pt x="2303" y="5195"/>
                    <a:pt x="2425" y="5195"/>
                  </a:cubicBezTo>
                  <a:cubicBezTo>
                    <a:pt x="2593" y="5195"/>
                    <a:pt x="2759" y="5122"/>
                    <a:pt x="2874" y="4983"/>
                  </a:cubicBezTo>
                  <a:cubicBezTo>
                    <a:pt x="3090" y="4699"/>
                    <a:pt x="3032" y="4296"/>
                    <a:pt x="2749" y="4084"/>
                  </a:cubicBezTo>
                  <a:lnTo>
                    <a:pt x="2350" y="3806"/>
                  </a:lnTo>
                  <a:cubicBezTo>
                    <a:pt x="1773" y="3393"/>
                    <a:pt x="1437" y="2720"/>
                    <a:pt x="1452" y="2014"/>
                  </a:cubicBezTo>
                  <a:cubicBezTo>
                    <a:pt x="1461" y="1404"/>
                    <a:pt x="1629" y="880"/>
                    <a:pt x="2196" y="573"/>
                  </a:cubicBezTo>
                  <a:cubicBezTo>
                    <a:pt x="2384" y="466"/>
                    <a:pt x="2280" y="211"/>
                    <a:pt x="2109" y="211"/>
                  </a:cubicBezTo>
                  <a:cubicBezTo>
                    <a:pt x="2079" y="211"/>
                    <a:pt x="2047" y="218"/>
                    <a:pt x="2014" y="236"/>
                  </a:cubicBezTo>
                  <a:cubicBezTo>
                    <a:pt x="1557" y="486"/>
                    <a:pt x="1235" y="919"/>
                    <a:pt x="1130" y="1428"/>
                  </a:cubicBezTo>
                  <a:cubicBezTo>
                    <a:pt x="904" y="2576"/>
                    <a:pt x="1336" y="3542"/>
                    <a:pt x="2129" y="4118"/>
                  </a:cubicBezTo>
                  <a:cubicBezTo>
                    <a:pt x="2133" y="4121"/>
                    <a:pt x="2135" y="4122"/>
                    <a:pt x="2135" y="4122"/>
                  </a:cubicBezTo>
                  <a:cubicBezTo>
                    <a:pt x="2135" y="4122"/>
                    <a:pt x="2133" y="4121"/>
                    <a:pt x="2134" y="4121"/>
                  </a:cubicBezTo>
                  <a:lnTo>
                    <a:pt x="2134" y="4121"/>
                  </a:lnTo>
                  <a:cubicBezTo>
                    <a:pt x="2136" y="4121"/>
                    <a:pt x="2174" y="4145"/>
                    <a:pt x="2532" y="4397"/>
                  </a:cubicBezTo>
                  <a:cubicBezTo>
                    <a:pt x="2633" y="4483"/>
                    <a:pt x="2657" y="4632"/>
                    <a:pt x="2581" y="4743"/>
                  </a:cubicBezTo>
                  <a:cubicBezTo>
                    <a:pt x="2539" y="4789"/>
                    <a:pt x="2481" y="4814"/>
                    <a:pt x="2422" y="4814"/>
                  </a:cubicBezTo>
                  <a:cubicBezTo>
                    <a:pt x="2378" y="4814"/>
                    <a:pt x="2334" y="4800"/>
                    <a:pt x="2297" y="4771"/>
                  </a:cubicBezTo>
                  <a:lnTo>
                    <a:pt x="1231" y="4022"/>
                  </a:lnTo>
                  <a:cubicBezTo>
                    <a:pt x="1168" y="3978"/>
                    <a:pt x="1100" y="3958"/>
                    <a:pt x="1034" y="3958"/>
                  </a:cubicBezTo>
                  <a:cubicBezTo>
                    <a:pt x="841" y="3958"/>
                    <a:pt x="664" y="4127"/>
                    <a:pt x="693" y="4349"/>
                  </a:cubicBezTo>
                  <a:cubicBezTo>
                    <a:pt x="962" y="6333"/>
                    <a:pt x="1" y="6592"/>
                    <a:pt x="289" y="7221"/>
                  </a:cubicBezTo>
                  <a:cubicBezTo>
                    <a:pt x="398" y="7452"/>
                    <a:pt x="619" y="7570"/>
                    <a:pt x="841" y="7570"/>
                  </a:cubicBezTo>
                  <a:cubicBezTo>
                    <a:pt x="1032" y="7570"/>
                    <a:pt x="1224" y="7483"/>
                    <a:pt x="1346" y="7303"/>
                  </a:cubicBezTo>
                  <a:lnTo>
                    <a:pt x="1677" y="6794"/>
                  </a:lnTo>
                  <a:cubicBezTo>
                    <a:pt x="4084" y="6102"/>
                    <a:pt x="4517" y="4233"/>
                    <a:pt x="3815" y="1788"/>
                  </a:cubicBezTo>
                  <a:cubicBezTo>
                    <a:pt x="3798" y="1729"/>
                    <a:pt x="3823" y="1636"/>
                    <a:pt x="3912" y="1636"/>
                  </a:cubicBezTo>
                  <a:cubicBezTo>
                    <a:pt x="3946" y="1636"/>
                    <a:pt x="3988" y="1650"/>
                    <a:pt x="4041" y="1682"/>
                  </a:cubicBezTo>
                  <a:cubicBezTo>
                    <a:pt x="4046" y="1687"/>
                    <a:pt x="4055" y="1692"/>
                    <a:pt x="4060" y="1697"/>
                  </a:cubicBezTo>
                  <a:cubicBezTo>
                    <a:pt x="5333" y="2960"/>
                    <a:pt x="5002" y="4747"/>
                    <a:pt x="3023" y="7332"/>
                  </a:cubicBezTo>
                  <a:cubicBezTo>
                    <a:pt x="2915" y="7476"/>
                    <a:pt x="3038" y="7641"/>
                    <a:pt x="3177" y="7641"/>
                  </a:cubicBezTo>
                  <a:cubicBezTo>
                    <a:pt x="3224" y="7641"/>
                    <a:pt x="3273" y="7622"/>
                    <a:pt x="3316" y="7577"/>
                  </a:cubicBezTo>
                  <a:cubicBezTo>
                    <a:pt x="4858" y="5900"/>
                    <a:pt x="6212" y="3758"/>
                    <a:pt x="5477" y="1601"/>
                  </a:cubicBezTo>
                  <a:cubicBezTo>
                    <a:pt x="5122" y="553"/>
                    <a:pt x="4137" y="1"/>
                    <a:pt x="302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4" name="Google Shape;2014;p45"/>
            <p:cNvSpPr/>
            <p:nvPr/>
          </p:nvSpPr>
          <p:spPr>
            <a:xfrm>
              <a:off x="5828856" y="4043160"/>
              <a:ext cx="125036" cy="122941"/>
            </a:xfrm>
            <a:custGeom>
              <a:avLst/>
              <a:gdLst/>
              <a:ahLst/>
              <a:cxnLst/>
              <a:rect l="l" t="t" r="r" b="b"/>
              <a:pathLst>
                <a:path w="4776" h="4696" extrusionOk="0">
                  <a:moveTo>
                    <a:pt x="248" y="0"/>
                  </a:moveTo>
                  <a:cubicBezTo>
                    <a:pt x="141" y="0"/>
                    <a:pt x="32" y="81"/>
                    <a:pt x="53" y="223"/>
                  </a:cubicBezTo>
                  <a:cubicBezTo>
                    <a:pt x="164" y="910"/>
                    <a:pt x="183" y="1611"/>
                    <a:pt x="101" y="2308"/>
                  </a:cubicBezTo>
                  <a:cubicBezTo>
                    <a:pt x="1" y="3033"/>
                    <a:pt x="279" y="3768"/>
                    <a:pt x="846" y="4239"/>
                  </a:cubicBezTo>
                  <a:cubicBezTo>
                    <a:pt x="1206" y="4533"/>
                    <a:pt x="1654" y="4696"/>
                    <a:pt x="2114" y="4696"/>
                  </a:cubicBezTo>
                  <a:cubicBezTo>
                    <a:pt x="2120" y="4696"/>
                    <a:pt x="2127" y="4696"/>
                    <a:pt x="2134" y="4696"/>
                  </a:cubicBezTo>
                  <a:cubicBezTo>
                    <a:pt x="2873" y="4691"/>
                    <a:pt x="3560" y="4331"/>
                    <a:pt x="3988" y="3725"/>
                  </a:cubicBezTo>
                  <a:lnTo>
                    <a:pt x="4684" y="2750"/>
                  </a:lnTo>
                  <a:cubicBezTo>
                    <a:pt x="4776" y="2625"/>
                    <a:pt x="4689" y="2447"/>
                    <a:pt x="4536" y="2447"/>
                  </a:cubicBezTo>
                  <a:cubicBezTo>
                    <a:pt x="4529" y="2447"/>
                    <a:pt x="4523" y="2446"/>
                    <a:pt x="4516" y="2446"/>
                  </a:cubicBezTo>
                  <a:cubicBezTo>
                    <a:pt x="4424" y="2446"/>
                    <a:pt x="4347" y="2511"/>
                    <a:pt x="4329" y="2596"/>
                  </a:cubicBezTo>
                  <a:lnTo>
                    <a:pt x="3680" y="3499"/>
                  </a:lnTo>
                  <a:cubicBezTo>
                    <a:pt x="3330" y="4004"/>
                    <a:pt x="2753" y="4307"/>
                    <a:pt x="2138" y="4311"/>
                  </a:cubicBezTo>
                  <a:cubicBezTo>
                    <a:pt x="1134" y="4311"/>
                    <a:pt x="346" y="3423"/>
                    <a:pt x="481" y="2351"/>
                  </a:cubicBezTo>
                  <a:cubicBezTo>
                    <a:pt x="567" y="1621"/>
                    <a:pt x="553" y="886"/>
                    <a:pt x="433" y="161"/>
                  </a:cubicBezTo>
                  <a:cubicBezTo>
                    <a:pt x="416" y="50"/>
                    <a:pt x="333" y="0"/>
                    <a:pt x="24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45"/>
            <p:cNvSpPr/>
            <p:nvPr/>
          </p:nvSpPr>
          <p:spPr>
            <a:xfrm>
              <a:off x="5830532" y="3825709"/>
              <a:ext cx="225619" cy="268607"/>
            </a:xfrm>
            <a:custGeom>
              <a:avLst/>
              <a:gdLst/>
              <a:ahLst/>
              <a:cxnLst/>
              <a:rect l="l" t="t" r="r" b="b"/>
              <a:pathLst>
                <a:path w="8618" h="10260" extrusionOk="0">
                  <a:moveTo>
                    <a:pt x="4386" y="1"/>
                  </a:moveTo>
                  <a:cubicBezTo>
                    <a:pt x="4140" y="1"/>
                    <a:pt x="3892" y="29"/>
                    <a:pt x="3645" y="88"/>
                  </a:cubicBezTo>
                  <a:cubicBezTo>
                    <a:pt x="2853" y="281"/>
                    <a:pt x="2142" y="708"/>
                    <a:pt x="1608" y="1323"/>
                  </a:cubicBezTo>
                  <a:cubicBezTo>
                    <a:pt x="1262" y="1722"/>
                    <a:pt x="768" y="1962"/>
                    <a:pt x="244" y="1991"/>
                  </a:cubicBezTo>
                  <a:cubicBezTo>
                    <a:pt x="1" y="2019"/>
                    <a:pt x="23" y="2375"/>
                    <a:pt x="263" y="2375"/>
                  </a:cubicBezTo>
                  <a:cubicBezTo>
                    <a:pt x="265" y="2375"/>
                    <a:pt x="266" y="2375"/>
                    <a:pt x="268" y="2375"/>
                  </a:cubicBezTo>
                  <a:cubicBezTo>
                    <a:pt x="897" y="2337"/>
                    <a:pt x="1479" y="2053"/>
                    <a:pt x="1897" y="1578"/>
                  </a:cubicBezTo>
                  <a:cubicBezTo>
                    <a:pt x="2613" y="774"/>
                    <a:pt x="3523" y="393"/>
                    <a:pt x="4393" y="393"/>
                  </a:cubicBezTo>
                  <a:cubicBezTo>
                    <a:pt x="5482" y="393"/>
                    <a:pt x="6508" y="990"/>
                    <a:pt x="7013" y="2101"/>
                  </a:cubicBezTo>
                  <a:cubicBezTo>
                    <a:pt x="8617" y="5642"/>
                    <a:pt x="5072" y="9687"/>
                    <a:pt x="4942" y="9956"/>
                  </a:cubicBezTo>
                  <a:cubicBezTo>
                    <a:pt x="4836" y="10104"/>
                    <a:pt x="4963" y="10260"/>
                    <a:pt x="5099" y="10260"/>
                  </a:cubicBezTo>
                  <a:cubicBezTo>
                    <a:pt x="5153" y="10260"/>
                    <a:pt x="5208" y="10235"/>
                    <a:pt x="5250" y="10177"/>
                  </a:cubicBezTo>
                  <a:cubicBezTo>
                    <a:pt x="6071" y="9034"/>
                    <a:pt x="6023" y="9091"/>
                    <a:pt x="6033" y="9086"/>
                  </a:cubicBezTo>
                  <a:cubicBezTo>
                    <a:pt x="7445" y="6901"/>
                    <a:pt x="8435" y="4316"/>
                    <a:pt x="7359" y="1943"/>
                  </a:cubicBezTo>
                  <a:cubicBezTo>
                    <a:pt x="6813" y="739"/>
                    <a:pt x="5633" y="1"/>
                    <a:pt x="438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6" name="Google Shape;2016;p45"/>
          <p:cNvGrpSpPr/>
          <p:nvPr/>
        </p:nvGrpSpPr>
        <p:grpSpPr>
          <a:xfrm>
            <a:off x="4872134" y="3154593"/>
            <a:ext cx="374819" cy="368562"/>
            <a:chOff x="4872134" y="3359993"/>
            <a:chExt cx="374819" cy="368562"/>
          </a:xfrm>
        </p:grpSpPr>
        <p:sp>
          <p:nvSpPr>
            <p:cNvPr id="2017" name="Google Shape;2017;p45"/>
            <p:cNvSpPr/>
            <p:nvPr/>
          </p:nvSpPr>
          <p:spPr>
            <a:xfrm>
              <a:off x="4880538" y="3368318"/>
              <a:ext cx="357724" cy="352383"/>
            </a:xfrm>
            <a:custGeom>
              <a:avLst/>
              <a:gdLst/>
              <a:ahLst/>
              <a:cxnLst/>
              <a:rect l="l" t="t" r="r" b="b"/>
              <a:pathLst>
                <a:path w="13664" h="13460" extrusionOk="0">
                  <a:moveTo>
                    <a:pt x="10887" y="1"/>
                  </a:moveTo>
                  <a:cubicBezTo>
                    <a:pt x="10607" y="1"/>
                    <a:pt x="10327" y="106"/>
                    <a:pt x="10113" y="318"/>
                  </a:cubicBezTo>
                  <a:lnTo>
                    <a:pt x="6092" y="4344"/>
                  </a:lnTo>
                  <a:cubicBezTo>
                    <a:pt x="5329" y="5107"/>
                    <a:pt x="4733" y="6030"/>
                    <a:pt x="4349" y="7043"/>
                  </a:cubicBezTo>
                  <a:cubicBezTo>
                    <a:pt x="4089" y="7730"/>
                    <a:pt x="3724" y="8379"/>
                    <a:pt x="3277" y="8970"/>
                  </a:cubicBezTo>
                  <a:lnTo>
                    <a:pt x="2600" y="9729"/>
                  </a:lnTo>
                  <a:lnTo>
                    <a:pt x="356" y="11977"/>
                  </a:lnTo>
                  <a:cubicBezTo>
                    <a:pt x="6" y="12309"/>
                    <a:pt x="1" y="12866"/>
                    <a:pt x="342" y="13207"/>
                  </a:cubicBezTo>
                  <a:cubicBezTo>
                    <a:pt x="510" y="13375"/>
                    <a:pt x="731" y="13459"/>
                    <a:pt x="951" y="13459"/>
                  </a:cubicBezTo>
                  <a:cubicBezTo>
                    <a:pt x="1178" y="13459"/>
                    <a:pt x="1404" y="13370"/>
                    <a:pt x="1572" y="13193"/>
                  </a:cubicBezTo>
                  <a:lnTo>
                    <a:pt x="3820" y="10949"/>
                  </a:lnTo>
                  <a:cubicBezTo>
                    <a:pt x="4584" y="10185"/>
                    <a:pt x="5502" y="9590"/>
                    <a:pt x="6515" y="9205"/>
                  </a:cubicBezTo>
                  <a:cubicBezTo>
                    <a:pt x="7529" y="8826"/>
                    <a:pt x="8446" y="8230"/>
                    <a:pt x="9215" y="7466"/>
                  </a:cubicBezTo>
                  <a:lnTo>
                    <a:pt x="13241" y="3440"/>
                  </a:lnTo>
                  <a:cubicBezTo>
                    <a:pt x="13664" y="3018"/>
                    <a:pt x="13664" y="2326"/>
                    <a:pt x="13241" y="1898"/>
                  </a:cubicBezTo>
                  <a:lnTo>
                    <a:pt x="11660" y="318"/>
                  </a:lnTo>
                  <a:cubicBezTo>
                    <a:pt x="11447" y="106"/>
                    <a:pt x="11167" y="1"/>
                    <a:pt x="1088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45"/>
            <p:cNvSpPr/>
            <p:nvPr/>
          </p:nvSpPr>
          <p:spPr>
            <a:xfrm>
              <a:off x="4883444" y="3399891"/>
              <a:ext cx="354818" cy="320391"/>
            </a:xfrm>
            <a:custGeom>
              <a:avLst/>
              <a:gdLst/>
              <a:ahLst/>
              <a:cxnLst/>
              <a:rect l="l" t="t" r="r" b="b"/>
              <a:pathLst>
                <a:path w="13553" h="12238" extrusionOk="0">
                  <a:moveTo>
                    <a:pt x="12438" y="1"/>
                  </a:moveTo>
                  <a:lnTo>
                    <a:pt x="12438" y="1"/>
                  </a:lnTo>
                  <a:cubicBezTo>
                    <a:pt x="12861" y="428"/>
                    <a:pt x="12861" y="1115"/>
                    <a:pt x="12438" y="1543"/>
                  </a:cubicBezTo>
                  <a:lnTo>
                    <a:pt x="8412" y="5568"/>
                  </a:lnTo>
                  <a:cubicBezTo>
                    <a:pt x="7649" y="6332"/>
                    <a:pt x="6726" y="6923"/>
                    <a:pt x="5712" y="7307"/>
                  </a:cubicBezTo>
                  <a:cubicBezTo>
                    <a:pt x="4704" y="7692"/>
                    <a:pt x="3781" y="8287"/>
                    <a:pt x="3017" y="9051"/>
                  </a:cubicBezTo>
                  <a:lnTo>
                    <a:pt x="769" y="11295"/>
                  </a:lnTo>
                  <a:cubicBezTo>
                    <a:pt x="605" y="11459"/>
                    <a:pt x="384" y="11550"/>
                    <a:pt x="158" y="11550"/>
                  </a:cubicBezTo>
                  <a:cubicBezTo>
                    <a:pt x="105" y="11550"/>
                    <a:pt x="53" y="11545"/>
                    <a:pt x="0" y="11535"/>
                  </a:cubicBezTo>
                  <a:lnTo>
                    <a:pt x="0" y="11535"/>
                  </a:lnTo>
                  <a:cubicBezTo>
                    <a:pt x="84" y="11975"/>
                    <a:pt x="462" y="12238"/>
                    <a:pt x="852" y="12238"/>
                  </a:cubicBezTo>
                  <a:cubicBezTo>
                    <a:pt x="1065" y="12238"/>
                    <a:pt x="1282" y="12159"/>
                    <a:pt x="1456" y="11987"/>
                  </a:cubicBezTo>
                  <a:lnTo>
                    <a:pt x="3700" y="9738"/>
                  </a:lnTo>
                  <a:cubicBezTo>
                    <a:pt x="4468" y="8974"/>
                    <a:pt x="5386" y="8384"/>
                    <a:pt x="6399" y="7999"/>
                  </a:cubicBezTo>
                  <a:cubicBezTo>
                    <a:pt x="7413" y="7615"/>
                    <a:pt x="8331" y="7019"/>
                    <a:pt x="9099" y="6255"/>
                  </a:cubicBezTo>
                  <a:lnTo>
                    <a:pt x="13120" y="2234"/>
                  </a:lnTo>
                  <a:cubicBezTo>
                    <a:pt x="13548" y="1807"/>
                    <a:pt x="13553" y="1115"/>
                    <a:pt x="13125" y="692"/>
                  </a:cubicBezTo>
                  <a:lnTo>
                    <a:pt x="1243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45"/>
            <p:cNvSpPr/>
            <p:nvPr/>
          </p:nvSpPr>
          <p:spPr>
            <a:xfrm>
              <a:off x="4982274" y="3368239"/>
              <a:ext cx="256119" cy="244652"/>
            </a:xfrm>
            <a:custGeom>
              <a:avLst/>
              <a:gdLst/>
              <a:ahLst/>
              <a:cxnLst/>
              <a:rect l="l" t="t" r="r" b="b"/>
              <a:pathLst>
                <a:path w="9783" h="9345" extrusionOk="0">
                  <a:moveTo>
                    <a:pt x="6999" y="0"/>
                  </a:moveTo>
                  <a:cubicBezTo>
                    <a:pt x="6720" y="0"/>
                    <a:pt x="6441" y="107"/>
                    <a:pt x="6227" y="321"/>
                  </a:cubicBezTo>
                  <a:lnTo>
                    <a:pt x="2202" y="4342"/>
                  </a:lnTo>
                  <a:cubicBezTo>
                    <a:pt x="1438" y="5106"/>
                    <a:pt x="847" y="6028"/>
                    <a:pt x="463" y="7042"/>
                  </a:cubicBezTo>
                  <a:cubicBezTo>
                    <a:pt x="453" y="7056"/>
                    <a:pt x="448" y="7070"/>
                    <a:pt x="448" y="7085"/>
                  </a:cubicBezTo>
                  <a:cubicBezTo>
                    <a:pt x="1" y="8223"/>
                    <a:pt x="882" y="9345"/>
                    <a:pt x="1979" y="9345"/>
                  </a:cubicBezTo>
                  <a:cubicBezTo>
                    <a:pt x="2178" y="9345"/>
                    <a:pt x="2384" y="9308"/>
                    <a:pt x="2591" y="9227"/>
                  </a:cubicBezTo>
                  <a:cubicBezTo>
                    <a:pt x="2605" y="9223"/>
                    <a:pt x="2620" y="9218"/>
                    <a:pt x="2634" y="9213"/>
                  </a:cubicBezTo>
                  <a:cubicBezTo>
                    <a:pt x="3648" y="8829"/>
                    <a:pt x="4565" y="8238"/>
                    <a:pt x="5334" y="7474"/>
                  </a:cubicBezTo>
                  <a:lnTo>
                    <a:pt x="9355" y="3448"/>
                  </a:lnTo>
                  <a:cubicBezTo>
                    <a:pt x="9782" y="3016"/>
                    <a:pt x="9778" y="2324"/>
                    <a:pt x="9350" y="1901"/>
                  </a:cubicBezTo>
                  <a:lnTo>
                    <a:pt x="7770" y="321"/>
                  </a:lnTo>
                  <a:cubicBezTo>
                    <a:pt x="7556" y="107"/>
                    <a:pt x="7277" y="0"/>
                    <a:pt x="699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45"/>
            <p:cNvSpPr/>
            <p:nvPr/>
          </p:nvSpPr>
          <p:spPr>
            <a:xfrm>
              <a:off x="5185666" y="3376512"/>
              <a:ext cx="11729" cy="11702"/>
            </a:xfrm>
            <a:custGeom>
              <a:avLst/>
              <a:gdLst/>
              <a:ahLst/>
              <a:cxnLst/>
              <a:rect l="l" t="t" r="r" b="b"/>
              <a:pathLst>
                <a:path w="448" h="447" extrusionOk="0">
                  <a:moveTo>
                    <a:pt x="447" y="447"/>
                  </a:moveTo>
                  <a:lnTo>
                    <a:pt x="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1" name="Google Shape;2021;p45"/>
            <p:cNvSpPr/>
            <p:nvPr/>
          </p:nvSpPr>
          <p:spPr>
            <a:xfrm>
              <a:off x="4995756" y="3399891"/>
              <a:ext cx="242505" cy="212686"/>
            </a:xfrm>
            <a:custGeom>
              <a:avLst/>
              <a:gdLst/>
              <a:ahLst/>
              <a:cxnLst/>
              <a:rect l="l" t="t" r="r" b="b"/>
              <a:pathLst>
                <a:path w="9263" h="8124" extrusionOk="0">
                  <a:moveTo>
                    <a:pt x="8148" y="1"/>
                  </a:moveTo>
                  <a:lnTo>
                    <a:pt x="8148" y="1"/>
                  </a:lnTo>
                  <a:cubicBezTo>
                    <a:pt x="8571" y="428"/>
                    <a:pt x="8571" y="1115"/>
                    <a:pt x="8148" y="1543"/>
                  </a:cubicBezTo>
                  <a:lnTo>
                    <a:pt x="4122" y="5568"/>
                  </a:lnTo>
                  <a:cubicBezTo>
                    <a:pt x="3359" y="6332"/>
                    <a:pt x="2436" y="6923"/>
                    <a:pt x="1422" y="7307"/>
                  </a:cubicBezTo>
                  <a:cubicBezTo>
                    <a:pt x="1408" y="7317"/>
                    <a:pt x="1394" y="7322"/>
                    <a:pt x="1379" y="7322"/>
                  </a:cubicBezTo>
                  <a:cubicBezTo>
                    <a:pt x="1183" y="7399"/>
                    <a:pt x="978" y="7437"/>
                    <a:pt x="773" y="7437"/>
                  </a:cubicBezTo>
                  <a:cubicBezTo>
                    <a:pt x="507" y="7437"/>
                    <a:pt x="242" y="7373"/>
                    <a:pt x="0" y="7245"/>
                  </a:cubicBezTo>
                  <a:lnTo>
                    <a:pt x="0" y="7245"/>
                  </a:lnTo>
                  <a:cubicBezTo>
                    <a:pt x="77" y="7389"/>
                    <a:pt x="173" y="7524"/>
                    <a:pt x="294" y="7639"/>
                  </a:cubicBezTo>
                  <a:cubicBezTo>
                    <a:pt x="607" y="7955"/>
                    <a:pt x="1029" y="8123"/>
                    <a:pt x="1460" y="8123"/>
                  </a:cubicBezTo>
                  <a:cubicBezTo>
                    <a:pt x="1663" y="8123"/>
                    <a:pt x="1869" y="8086"/>
                    <a:pt x="2066" y="8009"/>
                  </a:cubicBezTo>
                  <a:cubicBezTo>
                    <a:pt x="2081" y="8004"/>
                    <a:pt x="2095" y="7999"/>
                    <a:pt x="2109" y="7994"/>
                  </a:cubicBezTo>
                  <a:cubicBezTo>
                    <a:pt x="3118" y="7610"/>
                    <a:pt x="4041" y="7014"/>
                    <a:pt x="4809" y="6255"/>
                  </a:cubicBezTo>
                  <a:lnTo>
                    <a:pt x="8830" y="2230"/>
                  </a:lnTo>
                  <a:cubicBezTo>
                    <a:pt x="9258" y="1807"/>
                    <a:pt x="9263" y="1115"/>
                    <a:pt x="8835" y="692"/>
                  </a:cubicBezTo>
                  <a:lnTo>
                    <a:pt x="814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45"/>
            <p:cNvSpPr/>
            <p:nvPr/>
          </p:nvSpPr>
          <p:spPr>
            <a:xfrm>
              <a:off x="5026439" y="3415023"/>
              <a:ext cx="163651" cy="160640"/>
            </a:xfrm>
            <a:custGeom>
              <a:avLst/>
              <a:gdLst/>
              <a:ahLst/>
              <a:cxnLst/>
              <a:rect l="l" t="t" r="r" b="b"/>
              <a:pathLst>
                <a:path w="6251" h="6136" extrusionOk="0">
                  <a:moveTo>
                    <a:pt x="5621" y="0"/>
                  </a:moveTo>
                  <a:cubicBezTo>
                    <a:pt x="5478" y="0"/>
                    <a:pt x="5334" y="53"/>
                    <a:pt x="5223" y="158"/>
                  </a:cubicBezTo>
                  <a:lnTo>
                    <a:pt x="236" y="5144"/>
                  </a:lnTo>
                  <a:cubicBezTo>
                    <a:pt x="5" y="5365"/>
                    <a:pt x="1" y="5740"/>
                    <a:pt x="226" y="5966"/>
                  </a:cubicBezTo>
                  <a:cubicBezTo>
                    <a:pt x="340" y="6079"/>
                    <a:pt x="487" y="6136"/>
                    <a:pt x="634" y="6136"/>
                  </a:cubicBezTo>
                  <a:cubicBezTo>
                    <a:pt x="786" y="6136"/>
                    <a:pt x="938" y="6076"/>
                    <a:pt x="1053" y="5956"/>
                  </a:cubicBezTo>
                  <a:lnTo>
                    <a:pt x="5295" y="1714"/>
                  </a:lnTo>
                  <a:lnTo>
                    <a:pt x="6035" y="974"/>
                  </a:lnTo>
                  <a:cubicBezTo>
                    <a:pt x="6251" y="744"/>
                    <a:pt x="6246" y="388"/>
                    <a:pt x="6025" y="167"/>
                  </a:cubicBezTo>
                  <a:cubicBezTo>
                    <a:pt x="5913" y="55"/>
                    <a:pt x="5767" y="0"/>
                    <a:pt x="562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45"/>
            <p:cNvSpPr/>
            <p:nvPr/>
          </p:nvSpPr>
          <p:spPr>
            <a:xfrm>
              <a:off x="5020418" y="3407405"/>
              <a:ext cx="181925" cy="173835"/>
            </a:xfrm>
            <a:custGeom>
              <a:avLst/>
              <a:gdLst/>
              <a:ahLst/>
              <a:cxnLst/>
              <a:rect l="l" t="t" r="r" b="b"/>
              <a:pathLst>
                <a:path w="6949" h="6640" extrusionOk="0">
                  <a:moveTo>
                    <a:pt x="5921" y="1"/>
                  </a:moveTo>
                  <a:cubicBezTo>
                    <a:pt x="5720" y="1"/>
                    <a:pt x="5519" y="77"/>
                    <a:pt x="5366" y="232"/>
                  </a:cubicBezTo>
                  <a:lnTo>
                    <a:pt x="303" y="5296"/>
                  </a:lnTo>
                  <a:cubicBezTo>
                    <a:pt x="0" y="5608"/>
                    <a:pt x="5" y="6103"/>
                    <a:pt x="308" y="6410"/>
                  </a:cubicBezTo>
                  <a:cubicBezTo>
                    <a:pt x="462" y="6563"/>
                    <a:pt x="665" y="6640"/>
                    <a:pt x="868" y="6640"/>
                  </a:cubicBezTo>
                  <a:cubicBezTo>
                    <a:pt x="1067" y="6640"/>
                    <a:pt x="1267" y="6565"/>
                    <a:pt x="1422" y="6415"/>
                  </a:cubicBezTo>
                  <a:lnTo>
                    <a:pt x="5731" y="2106"/>
                  </a:lnTo>
                  <a:cubicBezTo>
                    <a:pt x="5883" y="1954"/>
                    <a:pt x="5744" y="1745"/>
                    <a:pt x="5582" y="1745"/>
                  </a:cubicBezTo>
                  <a:cubicBezTo>
                    <a:pt x="5534" y="1745"/>
                    <a:pt x="5483" y="1764"/>
                    <a:pt x="5438" y="1808"/>
                  </a:cubicBezTo>
                  <a:lnTo>
                    <a:pt x="1129" y="6122"/>
                  </a:lnTo>
                  <a:cubicBezTo>
                    <a:pt x="1046" y="6205"/>
                    <a:pt x="954" y="6239"/>
                    <a:pt x="865" y="6239"/>
                  </a:cubicBezTo>
                  <a:cubicBezTo>
                    <a:pt x="572" y="6239"/>
                    <a:pt x="319" y="5861"/>
                    <a:pt x="596" y="5584"/>
                  </a:cubicBezTo>
                  <a:lnTo>
                    <a:pt x="5654" y="525"/>
                  </a:lnTo>
                  <a:cubicBezTo>
                    <a:pt x="5732" y="450"/>
                    <a:pt x="5826" y="416"/>
                    <a:pt x="5919" y="416"/>
                  </a:cubicBezTo>
                  <a:cubicBezTo>
                    <a:pt x="6115" y="416"/>
                    <a:pt x="6303" y="566"/>
                    <a:pt x="6303" y="794"/>
                  </a:cubicBezTo>
                  <a:cubicBezTo>
                    <a:pt x="6308" y="895"/>
                    <a:pt x="6265" y="991"/>
                    <a:pt x="6192" y="1063"/>
                  </a:cubicBezTo>
                  <a:cubicBezTo>
                    <a:pt x="6116" y="1145"/>
                    <a:pt x="6116" y="1275"/>
                    <a:pt x="6192" y="1357"/>
                  </a:cubicBezTo>
                  <a:cubicBezTo>
                    <a:pt x="6235" y="1398"/>
                    <a:pt x="6281" y="1417"/>
                    <a:pt x="6328" y="1417"/>
                  </a:cubicBezTo>
                  <a:cubicBezTo>
                    <a:pt x="6621" y="1417"/>
                    <a:pt x="6949" y="700"/>
                    <a:pt x="6486" y="237"/>
                  </a:cubicBezTo>
                  <a:cubicBezTo>
                    <a:pt x="6331" y="80"/>
                    <a:pt x="6126" y="1"/>
                    <a:pt x="592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4" name="Google Shape;2024;p45"/>
            <p:cNvSpPr/>
            <p:nvPr/>
          </p:nvSpPr>
          <p:spPr>
            <a:xfrm>
              <a:off x="4872134" y="3359993"/>
              <a:ext cx="374819" cy="368562"/>
            </a:xfrm>
            <a:custGeom>
              <a:avLst/>
              <a:gdLst/>
              <a:ahLst/>
              <a:cxnLst/>
              <a:rect l="l" t="t" r="r" b="b"/>
              <a:pathLst>
                <a:path w="14317" h="14078" extrusionOk="0">
                  <a:moveTo>
                    <a:pt x="11279" y="405"/>
                  </a:moveTo>
                  <a:cubicBezTo>
                    <a:pt x="11481" y="405"/>
                    <a:pt x="11684" y="473"/>
                    <a:pt x="11852" y="612"/>
                  </a:cubicBezTo>
                  <a:cubicBezTo>
                    <a:pt x="11909" y="660"/>
                    <a:pt x="11832" y="588"/>
                    <a:pt x="13523" y="2274"/>
                  </a:cubicBezTo>
                  <a:cubicBezTo>
                    <a:pt x="13865" y="2639"/>
                    <a:pt x="13860" y="3206"/>
                    <a:pt x="13509" y="3561"/>
                  </a:cubicBezTo>
                  <a:cubicBezTo>
                    <a:pt x="9248" y="7818"/>
                    <a:pt x="9397" y="7683"/>
                    <a:pt x="9133" y="7919"/>
                  </a:cubicBezTo>
                  <a:cubicBezTo>
                    <a:pt x="8388" y="8596"/>
                    <a:pt x="7615" y="9038"/>
                    <a:pt x="6716" y="9389"/>
                  </a:cubicBezTo>
                  <a:cubicBezTo>
                    <a:pt x="6533" y="9459"/>
                    <a:pt x="6351" y="9491"/>
                    <a:pt x="6175" y="9491"/>
                  </a:cubicBezTo>
                  <a:cubicBezTo>
                    <a:pt x="5195" y="9491"/>
                    <a:pt x="4409" y="8491"/>
                    <a:pt x="4804" y="7477"/>
                  </a:cubicBezTo>
                  <a:cubicBezTo>
                    <a:pt x="5083" y="6722"/>
                    <a:pt x="5482" y="6021"/>
                    <a:pt x="5981" y="5397"/>
                  </a:cubicBezTo>
                  <a:lnTo>
                    <a:pt x="6317" y="5733"/>
                  </a:lnTo>
                  <a:cubicBezTo>
                    <a:pt x="6363" y="5777"/>
                    <a:pt x="6413" y="5796"/>
                    <a:pt x="6461" y="5796"/>
                  </a:cubicBezTo>
                  <a:cubicBezTo>
                    <a:pt x="6623" y="5796"/>
                    <a:pt x="6762" y="5588"/>
                    <a:pt x="6610" y="5440"/>
                  </a:cubicBezTo>
                  <a:lnTo>
                    <a:pt x="6250" y="5080"/>
                  </a:lnTo>
                  <a:cubicBezTo>
                    <a:pt x="6462" y="4839"/>
                    <a:pt x="6601" y="4719"/>
                    <a:pt x="6731" y="4580"/>
                  </a:cubicBezTo>
                  <a:lnTo>
                    <a:pt x="7100" y="4950"/>
                  </a:lnTo>
                  <a:cubicBezTo>
                    <a:pt x="7141" y="4988"/>
                    <a:pt x="7194" y="5007"/>
                    <a:pt x="7247" y="5007"/>
                  </a:cubicBezTo>
                  <a:cubicBezTo>
                    <a:pt x="7300" y="5007"/>
                    <a:pt x="7353" y="4988"/>
                    <a:pt x="7394" y="4950"/>
                  </a:cubicBezTo>
                  <a:cubicBezTo>
                    <a:pt x="7470" y="4868"/>
                    <a:pt x="7470" y="4738"/>
                    <a:pt x="7394" y="4657"/>
                  </a:cubicBezTo>
                  <a:lnTo>
                    <a:pt x="7024" y="4287"/>
                  </a:lnTo>
                  <a:lnTo>
                    <a:pt x="7514" y="3797"/>
                  </a:lnTo>
                  <a:lnTo>
                    <a:pt x="7884" y="4162"/>
                  </a:lnTo>
                  <a:cubicBezTo>
                    <a:pt x="7930" y="4208"/>
                    <a:pt x="7981" y="4227"/>
                    <a:pt x="8030" y="4227"/>
                  </a:cubicBezTo>
                  <a:cubicBezTo>
                    <a:pt x="8191" y="4227"/>
                    <a:pt x="8328" y="4020"/>
                    <a:pt x="8177" y="3869"/>
                  </a:cubicBezTo>
                  <a:lnTo>
                    <a:pt x="7807" y="3504"/>
                  </a:lnTo>
                  <a:lnTo>
                    <a:pt x="8301" y="3014"/>
                  </a:lnTo>
                  <a:lnTo>
                    <a:pt x="8667" y="3379"/>
                  </a:lnTo>
                  <a:cubicBezTo>
                    <a:pt x="8713" y="3425"/>
                    <a:pt x="8764" y="3444"/>
                    <a:pt x="8813" y="3444"/>
                  </a:cubicBezTo>
                  <a:cubicBezTo>
                    <a:pt x="8974" y="3444"/>
                    <a:pt x="9111" y="3237"/>
                    <a:pt x="8960" y="3086"/>
                  </a:cubicBezTo>
                  <a:lnTo>
                    <a:pt x="8595" y="2721"/>
                  </a:lnTo>
                  <a:lnTo>
                    <a:pt x="9085" y="2226"/>
                  </a:lnTo>
                  <a:lnTo>
                    <a:pt x="9450" y="2596"/>
                  </a:lnTo>
                  <a:cubicBezTo>
                    <a:pt x="9496" y="2642"/>
                    <a:pt x="9547" y="2661"/>
                    <a:pt x="9596" y="2661"/>
                  </a:cubicBezTo>
                  <a:cubicBezTo>
                    <a:pt x="9757" y="2661"/>
                    <a:pt x="9894" y="2454"/>
                    <a:pt x="9743" y="2303"/>
                  </a:cubicBezTo>
                  <a:lnTo>
                    <a:pt x="9378" y="1933"/>
                  </a:lnTo>
                  <a:lnTo>
                    <a:pt x="9868" y="1443"/>
                  </a:lnTo>
                  <a:lnTo>
                    <a:pt x="10238" y="1813"/>
                  </a:lnTo>
                  <a:cubicBezTo>
                    <a:pt x="10278" y="1851"/>
                    <a:pt x="10331" y="1870"/>
                    <a:pt x="10384" y="1870"/>
                  </a:cubicBezTo>
                  <a:cubicBezTo>
                    <a:pt x="10437" y="1870"/>
                    <a:pt x="10490" y="1851"/>
                    <a:pt x="10531" y="1813"/>
                  </a:cubicBezTo>
                  <a:cubicBezTo>
                    <a:pt x="10607" y="1731"/>
                    <a:pt x="10607" y="1601"/>
                    <a:pt x="10531" y="1520"/>
                  </a:cubicBezTo>
                  <a:lnTo>
                    <a:pt x="10161" y="1150"/>
                  </a:lnTo>
                  <a:lnTo>
                    <a:pt x="10641" y="669"/>
                  </a:lnTo>
                  <a:cubicBezTo>
                    <a:pt x="10816" y="495"/>
                    <a:pt x="11047" y="405"/>
                    <a:pt x="11279" y="405"/>
                  </a:cubicBezTo>
                  <a:close/>
                  <a:moveTo>
                    <a:pt x="1465" y="11772"/>
                  </a:moveTo>
                  <a:lnTo>
                    <a:pt x="2412" y="12723"/>
                  </a:lnTo>
                  <a:lnTo>
                    <a:pt x="1667" y="13472"/>
                  </a:lnTo>
                  <a:cubicBezTo>
                    <a:pt x="1542" y="13597"/>
                    <a:pt x="1369" y="13669"/>
                    <a:pt x="1191" y="13669"/>
                  </a:cubicBezTo>
                  <a:cubicBezTo>
                    <a:pt x="591" y="13669"/>
                    <a:pt x="298" y="12944"/>
                    <a:pt x="716" y="12521"/>
                  </a:cubicBezTo>
                  <a:lnTo>
                    <a:pt x="1465" y="11772"/>
                  </a:lnTo>
                  <a:close/>
                  <a:moveTo>
                    <a:pt x="11268" y="0"/>
                  </a:moveTo>
                  <a:cubicBezTo>
                    <a:pt x="10932" y="0"/>
                    <a:pt x="10595" y="129"/>
                    <a:pt x="10338" y="386"/>
                  </a:cubicBezTo>
                  <a:cubicBezTo>
                    <a:pt x="6000" y="4729"/>
                    <a:pt x="6212" y="4498"/>
                    <a:pt x="5962" y="4777"/>
                  </a:cubicBezTo>
                  <a:cubicBezTo>
                    <a:pt x="4319" y="6602"/>
                    <a:pt x="4689" y="7467"/>
                    <a:pt x="3373" y="9187"/>
                  </a:cubicBezTo>
                  <a:cubicBezTo>
                    <a:pt x="3260" y="9346"/>
                    <a:pt x="3398" y="9518"/>
                    <a:pt x="3546" y="9518"/>
                  </a:cubicBezTo>
                  <a:cubicBezTo>
                    <a:pt x="3600" y="9518"/>
                    <a:pt x="3655" y="9495"/>
                    <a:pt x="3699" y="9442"/>
                  </a:cubicBezTo>
                  <a:cubicBezTo>
                    <a:pt x="3939" y="9129"/>
                    <a:pt x="4156" y="8798"/>
                    <a:pt x="4343" y="8457"/>
                  </a:cubicBezTo>
                  <a:cubicBezTo>
                    <a:pt x="4506" y="9144"/>
                    <a:pt x="5044" y="9682"/>
                    <a:pt x="5731" y="9845"/>
                  </a:cubicBezTo>
                  <a:cubicBezTo>
                    <a:pt x="4300" y="10638"/>
                    <a:pt x="3680" y="11522"/>
                    <a:pt x="2705" y="12430"/>
                  </a:cubicBezTo>
                  <a:lnTo>
                    <a:pt x="1758" y="11478"/>
                  </a:lnTo>
                  <a:lnTo>
                    <a:pt x="2998" y="10239"/>
                  </a:lnTo>
                  <a:cubicBezTo>
                    <a:pt x="3149" y="10088"/>
                    <a:pt x="3012" y="9881"/>
                    <a:pt x="2851" y="9881"/>
                  </a:cubicBezTo>
                  <a:cubicBezTo>
                    <a:pt x="2802" y="9881"/>
                    <a:pt x="2751" y="9900"/>
                    <a:pt x="2705" y="9946"/>
                  </a:cubicBezTo>
                  <a:lnTo>
                    <a:pt x="423" y="12228"/>
                  </a:lnTo>
                  <a:cubicBezTo>
                    <a:pt x="0" y="12651"/>
                    <a:pt x="0" y="13338"/>
                    <a:pt x="423" y="13760"/>
                  </a:cubicBezTo>
                  <a:cubicBezTo>
                    <a:pt x="634" y="13972"/>
                    <a:pt x="912" y="14077"/>
                    <a:pt x="1189" y="14077"/>
                  </a:cubicBezTo>
                  <a:cubicBezTo>
                    <a:pt x="1467" y="14077"/>
                    <a:pt x="1744" y="13972"/>
                    <a:pt x="1955" y="13760"/>
                  </a:cubicBezTo>
                  <a:lnTo>
                    <a:pt x="4237" y="11478"/>
                  </a:lnTo>
                  <a:cubicBezTo>
                    <a:pt x="5525" y="10191"/>
                    <a:pt x="6740" y="9836"/>
                    <a:pt x="7297" y="9586"/>
                  </a:cubicBezTo>
                  <a:cubicBezTo>
                    <a:pt x="8201" y="9187"/>
                    <a:pt x="9022" y="8625"/>
                    <a:pt x="9719" y="7928"/>
                  </a:cubicBezTo>
                  <a:lnTo>
                    <a:pt x="13802" y="3845"/>
                  </a:lnTo>
                  <a:cubicBezTo>
                    <a:pt x="14311" y="3336"/>
                    <a:pt x="14316" y="2505"/>
                    <a:pt x="13802" y="1991"/>
                  </a:cubicBezTo>
                  <a:lnTo>
                    <a:pt x="12198" y="386"/>
                  </a:lnTo>
                  <a:cubicBezTo>
                    <a:pt x="11941" y="129"/>
                    <a:pt x="11604" y="0"/>
                    <a:pt x="1126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25" name="Google Shape;2025;p45"/>
          <p:cNvGrpSpPr/>
          <p:nvPr/>
        </p:nvGrpSpPr>
        <p:grpSpPr>
          <a:xfrm>
            <a:off x="6614911" y="1310762"/>
            <a:ext cx="391810" cy="368484"/>
            <a:chOff x="6614911" y="1516162"/>
            <a:chExt cx="391810" cy="368484"/>
          </a:xfrm>
        </p:grpSpPr>
        <p:sp>
          <p:nvSpPr>
            <p:cNvPr id="2026" name="Google Shape;2026;p45"/>
            <p:cNvSpPr/>
            <p:nvPr/>
          </p:nvSpPr>
          <p:spPr>
            <a:xfrm>
              <a:off x="6622582" y="1523413"/>
              <a:ext cx="370185" cy="354189"/>
            </a:xfrm>
            <a:custGeom>
              <a:avLst/>
              <a:gdLst/>
              <a:ahLst/>
              <a:cxnLst/>
              <a:rect l="l" t="t" r="r" b="b"/>
              <a:pathLst>
                <a:path w="14140" h="13529" extrusionOk="0">
                  <a:moveTo>
                    <a:pt x="10738" y="1"/>
                  </a:moveTo>
                  <a:cubicBezTo>
                    <a:pt x="9945" y="1"/>
                    <a:pt x="9153" y="303"/>
                    <a:pt x="8547" y="909"/>
                  </a:cubicBezTo>
                  <a:lnTo>
                    <a:pt x="1212" y="8239"/>
                  </a:lnTo>
                  <a:cubicBezTo>
                    <a:pt x="1" y="9450"/>
                    <a:pt x="1" y="11410"/>
                    <a:pt x="1212" y="12621"/>
                  </a:cubicBezTo>
                  <a:cubicBezTo>
                    <a:pt x="1814" y="13226"/>
                    <a:pt x="2607" y="13529"/>
                    <a:pt x="3400" y="13529"/>
                  </a:cubicBezTo>
                  <a:cubicBezTo>
                    <a:pt x="4192" y="13529"/>
                    <a:pt x="4985" y="13226"/>
                    <a:pt x="5588" y="12621"/>
                  </a:cubicBezTo>
                  <a:lnTo>
                    <a:pt x="12929" y="5285"/>
                  </a:lnTo>
                  <a:cubicBezTo>
                    <a:pt x="14139" y="4074"/>
                    <a:pt x="14139" y="2114"/>
                    <a:pt x="12929" y="909"/>
                  </a:cubicBezTo>
                  <a:cubicBezTo>
                    <a:pt x="12323" y="303"/>
                    <a:pt x="11531" y="1"/>
                    <a:pt x="1073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45"/>
            <p:cNvSpPr/>
            <p:nvPr/>
          </p:nvSpPr>
          <p:spPr>
            <a:xfrm>
              <a:off x="6680204" y="1573103"/>
              <a:ext cx="254836" cy="254705"/>
            </a:xfrm>
            <a:custGeom>
              <a:avLst/>
              <a:gdLst/>
              <a:ahLst/>
              <a:cxnLst/>
              <a:rect l="l" t="t" r="r" b="b"/>
              <a:pathLst>
                <a:path w="9734" h="9729" extrusionOk="0">
                  <a:moveTo>
                    <a:pt x="5352" y="0"/>
                  </a:moveTo>
                  <a:lnTo>
                    <a:pt x="0" y="5347"/>
                  </a:lnTo>
                  <a:lnTo>
                    <a:pt x="4381" y="9728"/>
                  </a:lnTo>
                  <a:lnTo>
                    <a:pt x="9733" y="4381"/>
                  </a:lnTo>
                  <a:lnTo>
                    <a:pt x="535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45"/>
            <p:cNvSpPr/>
            <p:nvPr/>
          </p:nvSpPr>
          <p:spPr>
            <a:xfrm>
              <a:off x="6622843" y="1523675"/>
              <a:ext cx="369793" cy="353927"/>
            </a:xfrm>
            <a:custGeom>
              <a:avLst/>
              <a:gdLst/>
              <a:ahLst/>
              <a:cxnLst/>
              <a:rect l="l" t="t" r="r" b="b"/>
              <a:pathLst>
                <a:path w="14125" h="13519" extrusionOk="0">
                  <a:moveTo>
                    <a:pt x="3400" y="1"/>
                  </a:moveTo>
                  <a:cubicBezTo>
                    <a:pt x="2608" y="1"/>
                    <a:pt x="1816" y="303"/>
                    <a:pt x="1211" y="908"/>
                  </a:cubicBezTo>
                  <a:cubicBezTo>
                    <a:pt x="5" y="2114"/>
                    <a:pt x="1" y="4064"/>
                    <a:pt x="1202" y="5275"/>
                  </a:cubicBezTo>
                  <a:lnTo>
                    <a:pt x="8537" y="12611"/>
                  </a:lnTo>
                  <a:cubicBezTo>
                    <a:pt x="9143" y="13216"/>
                    <a:pt x="9935" y="13519"/>
                    <a:pt x="10728" y="13519"/>
                  </a:cubicBezTo>
                  <a:cubicBezTo>
                    <a:pt x="11521" y="13519"/>
                    <a:pt x="12313" y="13216"/>
                    <a:pt x="12919" y="12611"/>
                  </a:cubicBezTo>
                  <a:cubicBezTo>
                    <a:pt x="14124" y="11400"/>
                    <a:pt x="14124" y="9440"/>
                    <a:pt x="12919" y="8234"/>
                  </a:cubicBezTo>
                  <a:lnTo>
                    <a:pt x="5578" y="899"/>
                  </a:lnTo>
                  <a:cubicBezTo>
                    <a:pt x="4975" y="300"/>
                    <a:pt x="4187" y="1"/>
                    <a:pt x="340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45"/>
            <p:cNvSpPr/>
            <p:nvPr/>
          </p:nvSpPr>
          <p:spPr>
            <a:xfrm>
              <a:off x="6822571" y="1715470"/>
              <a:ext cx="170065" cy="162133"/>
            </a:xfrm>
            <a:custGeom>
              <a:avLst/>
              <a:gdLst/>
              <a:ahLst/>
              <a:cxnLst/>
              <a:rect l="l" t="t" r="r" b="b"/>
              <a:pathLst>
                <a:path w="6496" h="6193" extrusionOk="0">
                  <a:moveTo>
                    <a:pt x="0" y="4382"/>
                  </a:moveTo>
                  <a:cubicBezTo>
                    <a:pt x="1" y="4383"/>
                    <a:pt x="2" y="4384"/>
                    <a:pt x="3" y="4385"/>
                  </a:cubicBezTo>
                  <a:lnTo>
                    <a:pt x="3" y="4385"/>
                  </a:lnTo>
                  <a:lnTo>
                    <a:pt x="0" y="4382"/>
                  </a:lnTo>
                  <a:close/>
                  <a:moveTo>
                    <a:pt x="4382" y="1"/>
                  </a:moveTo>
                  <a:cubicBezTo>
                    <a:pt x="5592" y="1211"/>
                    <a:pt x="5592" y="3171"/>
                    <a:pt x="4382" y="4377"/>
                  </a:cubicBezTo>
                  <a:cubicBezTo>
                    <a:pt x="3776" y="4983"/>
                    <a:pt x="2982" y="5285"/>
                    <a:pt x="2189" y="5285"/>
                  </a:cubicBezTo>
                  <a:cubicBezTo>
                    <a:pt x="1398" y="5285"/>
                    <a:pt x="608" y="4985"/>
                    <a:pt x="3" y="4385"/>
                  </a:cubicBezTo>
                  <a:lnTo>
                    <a:pt x="3" y="4385"/>
                  </a:lnTo>
                  <a:lnTo>
                    <a:pt x="908" y="5285"/>
                  </a:lnTo>
                  <a:cubicBezTo>
                    <a:pt x="1514" y="5890"/>
                    <a:pt x="2306" y="6193"/>
                    <a:pt x="3098" y="6193"/>
                  </a:cubicBezTo>
                  <a:cubicBezTo>
                    <a:pt x="3890" y="6193"/>
                    <a:pt x="4682" y="5890"/>
                    <a:pt x="5285" y="5285"/>
                  </a:cubicBezTo>
                  <a:cubicBezTo>
                    <a:pt x="6495" y="4074"/>
                    <a:pt x="6495" y="2114"/>
                    <a:pt x="5290" y="908"/>
                  </a:cubicBezTo>
                  <a:lnTo>
                    <a:pt x="438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45"/>
            <p:cNvSpPr/>
            <p:nvPr/>
          </p:nvSpPr>
          <p:spPr>
            <a:xfrm>
              <a:off x="6732014" y="1624782"/>
              <a:ext cx="149828" cy="149828"/>
            </a:xfrm>
            <a:custGeom>
              <a:avLst/>
              <a:gdLst/>
              <a:ahLst/>
              <a:cxnLst/>
              <a:rect l="l" t="t" r="r" b="b"/>
              <a:pathLst>
                <a:path w="5723" h="5723" extrusionOk="0">
                  <a:moveTo>
                    <a:pt x="2431" y="1"/>
                  </a:moveTo>
                  <a:lnTo>
                    <a:pt x="0" y="2431"/>
                  </a:lnTo>
                  <a:lnTo>
                    <a:pt x="3296" y="5722"/>
                  </a:lnTo>
                  <a:lnTo>
                    <a:pt x="5722" y="3296"/>
                  </a:lnTo>
                  <a:lnTo>
                    <a:pt x="243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45"/>
            <p:cNvSpPr/>
            <p:nvPr/>
          </p:nvSpPr>
          <p:spPr>
            <a:xfrm>
              <a:off x="6778929" y="1624782"/>
              <a:ext cx="103018" cy="149959"/>
            </a:xfrm>
            <a:custGeom>
              <a:avLst/>
              <a:gdLst/>
              <a:ahLst/>
              <a:cxnLst/>
              <a:rect l="l" t="t" r="r" b="b"/>
              <a:pathLst>
                <a:path w="3935" h="5728" extrusionOk="0">
                  <a:moveTo>
                    <a:pt x="639" y="1"/>
                  </a:moveTo>
                  <a:lnTo>
                    <a:pt x="0" y="640"/>
                  </a:lnTo>
                  <a:lnTo>
                    <a:pt x="1216" y="1860"/>
                  </a:lnTo>
                  <a:cubicBezTo>
                    <a:pt x="2013" y="2657"/>
                    <a:pt x="2013" y="3940"/>
                    <a:pt x="1216" y="4737"/>
                  </a:cubicBezTo>
                  <a:lnTo>
                    <a:pt x="870" y="5088"/>
                  </a:lnTo>
                  <a:lnTo>
                    <a:pt x="1509" y="5727"/>
                  </a:lnTo>
                  <a:lnTo>
                    <a:pt x="3935" y="3296"/>
                  </a:lnTo>
                  <a:lnTo>
                    <a:pt x="63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45"/>
            <p:cNvSpPr/>
            <p:nvPr/>
          </p:nvSpPr>
          <p:spPr>
            <a:xfrm>
              <a:off x="6614911" y="1516162"/>
              <a:ext cx="391810" cy="368484"/>
            </a:xfrm>
            <a:custGeom>
              <a:avLst/>
              <a:gdLst/>
              <a:ahLst/>
              <a:cxnLst/>
              <a:rect l="l" t="t" r="r" b="b"/>
              <a:pathLst>
                <a:path w="14966" h="14075" extrusionOk="0">
                  <a:moveTo>
                    <a:pt x="2946" y="7330"/>
                  </a:moveTo>
                  <a:lnTo>
                    <a:pt x="7072" y="11452"/>
                  </a:lnTo>
                  <a:lnTo>
                    <a:pt x="5732" y="12792"/>
                  </a:lnTo>
                  <a:cubicBezTo>
                    <a:pt x="5163" y="13361"/>
                    <a:pt x="4416" y="13646"/>
                    <a:pt x="3669" y="13646"/>
                  </a:cubicBezTo>
                  <a:cubicBezTo>
                    <a:pt x="2922" y="13646"/>
                    <a:pt x="2175" y="13361"/>
                    <a:pt x="1605" y="12792"/>
                  </a:cubicBezTo>
                  <a:cubicBezTo>
                    <a:pt x="467" y="11654"/>
                    <a:pt x="467" y="9804"/>
                    <a:pt x="1605" y="8665"/>
                  </a:cubicBezTo>
                  <a:lnTo>
                    <a:pt x="2946" y="7330"/>
                  </a:lnTo>
                  <a:close/>
                  <a:moveTo>
                    <a:pt x="3662" y="412"/>
                  </a:moveTo>
                  <a:cubicBezTo>
                    <a:pt x="4430" y="412"/>
                    <a:pt x="5165" y="715"/>
                    <a:pt x="5703" y="1258"/>
                  </a:cubicBezTo>
                  <a:lnTo>
                    <a:pt x="13140" y="8694"/>
                  </a:lnTo>
                  <a:cubicBezTo>
                    <a:pt x="14264" y="9823"/>
                    <a:pt x="14269" y="11649"/>
                    <a:pt x="13145" y="12782"/>
                  </a:cubicBezTo>
                  <a:lnTo>
                    <a:pt x="13106" y="12821"/>
                  </a:lnTo>
                  <a:cubicBezTo>
                    <a:pt x="12542" y="13383"/>
                    <a:pt x="11802" y="13664"/>
                    <a:pt x="11062" y="13664"/>
                  </a:cubicBezTo>
                  <a:cubicBezTo>
                    <a:pt x="10322" y="13664"/>
                    <a:pt x="9583" y="13383"/>
                    <a:pt x="9018" y="12821"/>
                  </a:cubicBezTo>
                  <a:lnTo>
                    <a:pt x="1581" y="5384"/>
                  </a:lnTo>
                  <a:cubicBezTo>
                    <a:pt x="452" y="4255"/>
                    <a:pt x="452" y="2425"/>
                    <a:pt x="1581" y="1296"/>
                  </a:cubicBezTo>
                  <a:cubicBezTo>
                    <a:pt x="2129" y="734"/>
                    <a:pt x="2879" y="417"/>
                    <a:pt x="3662" y="412"/>
                  </a:cubicBezTo>
                  <a:close/>
                  <a:moveTo>
                    <a:pt x="3663" y="0"/>
                  </a:moveTo>
                  <a:cubicBezTo>
                    <a:pt x="2818" y="0"/>
                    <a:pt x="1973" y="323"/>
                    <a:pt x="1327" y="969"/>
                  </a:cubicBezTo>
                  <a:lnTo>
                    <a:pt x="1288" y="1008"/>
                  </a:lnTo>
                  <a:cubicBezTo>
                    <a:pt x="1" y="2295"/>
                    <a:pt x="1" y="4385"/>
                    <a:pt x="1288" y="5677"/>
                  </a:cubicBezTo>
                  <a:lnTo>
                    <a:pt x="2653" y="7037"/>
                  </a:lnTo>
                  <a:lnTo>
                    <a:pt x="1317" y="8377"/>
                  </a:lnTo>
                  <a:cubicBezTo>
                    <a:pt x="15" y="9674"/>
                    <a:pt x="15" y="11783"/>
                    <a:pt x="1317" y="13085"/>
                  </a:cubicBezTo>
                  <a:cubicBezTo>
                    <a:pt x="1966" y="13734"/>
                    <a:pt x="2817" y="14058"/>
                    <a:pt x="3669" y="14058"/>
                  </a:cubicBezTo>
                  <a:cubicBezTo>
                    <a:pt x="4520" y="14058"/>
                    <a:pt x="5372" y="13734"/>
                    <a:pt x="6020" y="13085"/>
                  </a:cubicBezTo>
                  <a:lnTo>
                    <a:pt x="7361" y="11745"/>
                  </a:lnTo>
                  <a:lnTo>
                    <a:pt x="8725" y="13109"/>
                  </a:lnTo>
                  <a:cubicBezTo>
                    <a:pt x="9369" y="13753"/>
                    <a:pt x="10213" y="14075"/>
                    <a:pt x="11058" y="14075"/>
                  </a:cubicBezTo>
                  <a:cubicBezTo>
                    <a:pt x="11903" y="14075"/>
                    <a:pt x="12748" y="13753"/>
                    <a:pt x="13395" y="13109"/>
                  </a:cubicBezTo>
                  <a:lnTo>
                    <a:pt x="13433" y="13071"/>
                  </a:lnTo>
                  <a:cubicBezTo>
                    <a:pt x="14720" y="11783"/>
                    <a:pt x="14720" y="9693"/>
                    <a:pt x="13433" y="8401"/>
                  </a:cubicBezTo>
                  <a:lnTo>
                    <a:pt x="7654" y="2622"/>
                  </a:lnTo>
                  <a:lnTo>
                    <a:pt x="8999" y="1277"/>
                  </a:lnTo>
                  <a:cubicBezTo>
                    <a:pt x="9542" y="729"/>
                    <a:pt x="10286" y="422"/>
                    <a:pt x="11060" y="422"/>
                  </a:cubicBezTo>
                  <a:cubicBezTo>
                    <a:pt x="13635" y="422"/>
                    <a:pt x="14966" y="3559"/>
                    <a:pt x="13121" y="5403"/>
                  </a:cubicBezTo>
                  <a:lnTo>
                    <a:pt x="12203" y="6316"/>
                  </a:lnTo>
                  <a:cubicBezTo>
                    <a:pt x="12073" y="6446"/>
                    <a:pt x="12165" y="6672"/>
                    <a:pt x="12352" y="6672"/>
                  </a:cubicBezTo>
                  <a:cubicBezTo>
                    <a:pt x="12501" y="6672"/>
                    <a:pt x="12482" y="6600"/>
                    <a:pt x="13414" y="5697"/>
                  </a:cubicBezTo>
                  <a:cubicBezTo>
                    <a:pt x="14711" y="4395"/>
                    <a:pt x="14711" y="2286"/>
                    <a:pt x="13414" y="989"/>
                  </a:cubicBezTo>
                  <a:cubicBezTo>
                    <a:pt x="12763" y="338"/>
                    <a:pt x="11910" y="12"/>
                    <a:pt x="11058" y="12"/>
                  </a:cubicBezTo>
                  <a:cubicBezTo>
                    <a:pt x="10206" y="12"/>
                    <a:pt x="9354" y="338"/>
                    <a:pt x="8706" y="989"/>
                  </a:cubicBezTo>
                  <a:lnTo>
                    <a:pt x="7361" y="2334"/>
                  </a:lnTo>
                  <a:lnTo>
                    <a:pt x="5996" y="969"/>
                  </a:lnTo>
                  <a:cubicBezTo>
                    <a:pt x="5353" y="323"/>
                    <a:pt x="4508" y="0"/>
                    <a:pt x="366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45"/>
            <p:cNvSpPr/>
            <p:nvPr/>
          </p:nvSpPr>
          <p:spPr>
            <a:xfrm>
              <a:off x="6725600" y="1618866"/>
              <a:ext cx="162892" cy="161897"/>
            </a:xfrm>
            <a:custGeom>
              <a:avLst/>
              <a:gdLst/>
              <a:ahLst/>
              <a:cxnLst/>
              <a:rect l="l" t="t" r="r" b="b"/>
              <a:pathLst>
                <a:path w="6222" h="6184" extrusionOk="0">
                  <a:moveTo>
                    <a:pt x="2669" y="1"/>
                  </a:moveTo>
                  <a:cubicBezTo>
                    <a:pt x="2616" y="1"/>
                    <a:pt x="2563" y="20"/>
                    <a:pt x="2523" y="58"/>
                  </a:cubicBezTo>
                  <a:lnTo>
                    <a:pt x="77" y="2504"/>
                  </a:lnTo>
                  <a:cubicBezTo>
                    <a:pt x="0" y="2585"/>
                    <a:pt x="0" y="2715"/>
                    <a:pt x="77" y="2797"/>
                  </a:cubicBezTo>
                  <a:lnTo>
                    <a:pt x="630" y="3349"/>
                  </a:lnTo>
                  <a:cubicBezTo>
                    <a:pt x="671" y="3388"/>
                    <a:pt x="723" y="3407"/>
                    <a:pt x="776" y="3407"/>
                  </a:cubicBezTo>
                  <a:cubicBezTo>
                    <a:pt x="829" y="3407"/>
                    <a:pt x="882" y="3388"/>
                    <a:pt x="923" y="3349"/>
                  </a:cubicBezTo>
                  <a:cubicBezTo>
                    <a:pt x="1000" y="3268"/>
                    <a:pt x="1000" y="3138"/>
                    <a:pt x="923" y="3056"/>
                  </a:cubicBezTo>
                  <a:lnTo>
                    <a:pt x="514" y="2653"/>
                  </a:lnTo>
                  <a:lnTo>
                    <a:pt x="2671" y="496"/>
                  </a:lnTo>
                  <a:lnTo>
                    <a:pt x="5703" y="3527"/>
                  </a:lnTo>
                  <a:lnTo>
                    <a:pt x="3546" y="5684"/>
                  </a:lnTo>
                  <a:lnTo>
                    <a:pt x="1615" y="3748"/>
                  </a:lnTo>
                  <a:cubicBezTo>
                    <a:pt x="1574" y="3710"/>
                    <a:pt x="1521" y="3690"/>
                    <a:pt x="1468" y="3690"/>
                  </a:cubicBezTo>
                  <a:cubicBezTo>
                    <a:pt x="1415" y="3690"/>
                    <a:pt x="1362" y="3710"/>
                    <a:pt x="1322" y="3748"/>
                  </a:cubicBezTo>
                  <a:cubicBezTo>
                    <a:pt x="1240" y="3830"/>
                    <a:pt x="1240" y="3959"/>
                    <a:pt x="1322" y="4041"/>
                  </a:cubicBezTo>
                  <a:lnTo>
                    <a:pt x="3402" y="6126"/>
                  </a:lnTo>
                  <a:cubicBezTo>
                    <a:pt x="3443" y="6164"/>
                    <a:pt x="3495" y="6184"/>
                    <a:pt x="3548" y="6184"/>
                  </a:cubicBezTo>
                  <a:cubicBezTo>
                    <a:pt x="3601" y="6184"/>
                    <a:pt x="3654" y="6164"/>
                    <a:pt x="3695" y="6126"/>
                  </a:cubicBezTo>
                  <a:lnTo>
                    <a:pt x="6140" y="3676"/>
                  </a:lnTo>
                  <a:cubicBezTo>
                    <a:pt x="6222" y="3594"/>
                    <a:pt x="6222" y="3465"/>
                    <a:pt x="6140" y="3388"/>
                  </a:cubicBezTo>
                  <a:lnTo>
                    <a:pt x="2816" y="58"/>
                  </a:lnTo>
                  <a:cubicBezTo>
                    <a:pt x="2775" y="20"/>
                    <a:pt x="2722" y="1"/>
                    <a:pt x="26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45"/>
            <p:cNvSpPr/>
            <p:nvPr/>
          </p:nvSpPr>
          <p:spPr>
            <a:xfrm>
              <a:off x="6682481" y="1641642"/>
              <a:ext cx="19216" cy="14739"/>
            </a:xfrm>
            <a:custGeom>
              <a:avLst/>
              <a:gdLst/>
              <a:ahLst/>
              <a:cxnLst/>
              <a:rect l="l" t="t" r="r" b="b"/>
              <a:pathLst>
                <a:path w="734" h="563" extrusionOk="0">
                  <a:moveTo>
                    <a:pt x="300" y="0"/>
                  </a:moveTo>
                  <a:cubicBezTo>
                    <a:pt x="140" y="0"/>
                    <a:pt x="1" y="208"/>
                    <a:pt x="149" y="356"/>
                  </a:cubicBezTo>
                  <a:lnTo>
                    <a:pt x="293" y="500"/>
                  </a:lnTo>
                  <a:cubicBezTo>
                    <a:pt x="337" y="544"/>
                    <a:pt x="386" y="563"/>
                    <a:pt x="434" y="563"/>
                  </a:cubicBezTo>
                  <a:cubicBezTo>
                    <a:pt x="594" y="563"/>
                    <a:pt x="734" y="355"/>
                    <a:pt x="586" y="207"/>
                  </a:cubicBezTo>
                  <a:lnTo>
                    <a:pt x="442" y="63"/>
                  </a:lnTo>
                  <a:cubicBezTo>
                    <a:pt x="397" y="19"/>
                    <a:pt x="348" y="0"/>
                    <a:pt x="30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45"/>
            <p:cNvSpPr/>
            <p:nvPr/>
          </p:nvSpPr>
          <p:spPr>
            <a:xfrm>
              <a:off x="6678057" y="1604283"/>
              <a:ext cx="16886" cy="14608"/>
            </a:xfrm>
            <a:custGeom>
              <a:avLst/>
              <a:gdLst/>
              <a:ahLst/>
              <a:cxnLst/>
              <a:rect l="l" t="t" r="r" b="b"/>
              <a:pathLst>
                <a:path w="645" h="558" extrusionOk="0">
                  <a:moveTo>
                    <a:pt x="224" y="1"/>
                  </a:moveTo>
                  <a:cubicBezTo>
                    <a:pt x="171" y="1"/>
                    <a:pt x="118" y="20"/>
                    <a:pt x="77" y="58"/>
                  </a:cubicBezTo>
                  <a:cubicBezTo>
                    <a:pt x="1" y="140"/>
                    <a:pt x="1" y="270"/>
                    <a:pt x="77" y="351"/>
                  </a:cubicBezTo>
                  <a:cubicBezTo>
                    <a:pt x="193" y="447"/>
                    <a:pt x="236" y="558"/>
                    <a:pt x="370" y="558"/>
                  </a:cubicBezTo>
                  <a:cubicBezTo>
                    <a:pt x="553" y="553"/>
                    <a:pt x="644" y="332"/>
                    <a:pt x="515" y="202"/>
                  </a:cubicBezTo>
                  <a:lnTo>
                    <a:pt x="370" y="58"/>
                  </a:lnTo>
                  <a:cubicBezTo>
                    <a:pt x="330" y="20"/>
                    <a:pt x="277" y="1"/>
                    <a:pt x="22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45"/>
            <p:cNvSpPr/>
            <p:nvPr/>
          </p:nvSpPr>
          <p:spPr>
            <a:xfrm>
              <a:off x="6710756" y="1571454"/>
              <a:ext cx="17017" cy="14608"/>
            </a:xfrm>
            <a:custGeom>
              <a:avLst/>
              <a:gdLst/>
              <a:ahLst/>
              <a:cxnLst/>
              <a:rect l="l" t="t" r="r" b="b"/>
              <a:pathLst>
                <a:path w="650" h="558" extrusionOk="0">
                  <a:moveTo>
                    <a:pt x="229" y="1"/>
                  </a:moveTo>
                  <a:cubicBezTo>
                    <a:pt x="176" y="1"/>
                    <a:pt x="123" y="20"/>
                    <a:pt x="82" y="58"/>
                  </a:cubicBezTo>
                  <a:cubicBezTo>
                    <a:pt x="1" y="140"/>
                    <a:pt x="1" y="270"/>
                    <a:pt x="82" y="351"/>
                  </a:cubicBezTo>
                  <a:cubicBezTo>
                    <a:pt x="198" y="452"/>
                    <a:pt x="241" y="558"/>
                    <a:pt x="370" y="558"/>
                  </a:cubicBezTo>
                  <a:cubicBezTo>
                    <a:pt x="558" y="553"/>
                    <a:pt x="649" y="332"/>
                    <a:pt x="519" y="203"/>
                  </a:cubicBezTo>
                  <a:lnTo>
                    <a:pt x="375" y="58"/>
                  </a:lnTo>
                  <a:cubicBezTo>
                    <a:pt x="334" y="20"/>
                    <a:pt x="282" y="1"/>
                    <a:pt x="22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45"/>
            <p:cNvSpPr/>
            <p:nvPr/>
          </p:nvSpPr>
          <p:spPr>
            <a:xfrm>
              <a:off x="6714473" y="1609624"/>
              <a:ext cx="17567" cy="14713"/>
            </a:xfrm>
            <a:custGeom>
              <a:avLst/>
              <a:gdLst/>
              <a:ahLst/>
              <a:cxnLst/>
              <a:rect l="l" t="t" r="r" b="b"/>
              <a:pathLst>
                <a:path w="671" h="562" extrusionOk="0">
                  <a:moveTo>
                    <a:pt x="298" y="0"/>
                  </a:moveTo>
                  <a:cubicBezTo>
                    <a:pt x="138" y="0"/>
                    <a:pt x="1" y="208"/>
                    <a:pt x="152" y="359"/>
                  </a:cubicBezTo>
                  <a:cubicBezTo>
                    <a:pt x="267" y="455"/>
                    <a:pt x="310" y="560"/>
                    <a:pt x="440" y="560"/>
                  </a:cubicBezTo>
                  <a:cubicBezTo>
                    <a:pt x="445" y="561"/>
                    <a:pt x="450" y="561"/>
                    <a:pt x="454" y="561"/>
                  </a:cubicBezTo>
                  <a:cubicBezTo>
                    <a:pt x="506" y="561"/>
                    <a:pt x="553" y="538"/>
                    <a:pt x="584" y="503"/>
                  </a:cubicBezTo>
                  <a:cubicBezTo>
                    <a:pt x="670" y="421"/>
                    <a:pt x="670" y="287"/>
                    <a:pt x="589" y="205"/>
                  </a:cubicBezTo>
                  <a:lnTo>
                    <a:pt x="445" y="66"/>
                  </a:lnTo>
                  <a:cubicBezTo>
                    <a:pt x="399" y="20"/>
                    <a:pt x="347" y="0"/>
                    <a:pt x="29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8" name="Google Shape;2038;p45"/>
            <p:cNvSpPr/>
            <p:nvPr/>
          </p:nvSpPr>
          <p:spPr>
            <a:xfrm>
              <a:off x="6748350" y="1577632"/>
              <a:ext cx="17017" cy="14478"/>
            </a:xfrm>
            <a:custGeom>
              <a:avLst/>
              <a:gdLst/>
              <a:ahLst/>
              <a:cxnLst/>
              <a:rect l="l" t="t" r="r" b="b"/>
              <a:pathLst>
                <a:path w="650" h="553" extrusionOk="0">
                  <a:moveTo>
                    <a:pt x="229" y="0"/>
                  </a:moveTo>
                  <a:cubicBezTo>
                    <a:pt x="176" y="0"/>
                    <a:pt x="123" y="19"/>
                    <a:pt x="83" y="58"/>
                  </a:cubicBezTo>
                  <a:cubicBezTo>
                    <a:pt x="1" y="139"/>
                    <a:pt x="1" y="269"/>
                    <a:pt x="83" y="351"/>
                  </a:cubicBezTo>
                  <a:cubicBezTo>
                    <a:pt x="198" y="452"/>
                    <a:pt x="241" y="553"/>
                    <a:pt x="376" y="553"/>
                  </a:cubicBezTo>
                  <a:cubicBezTo>
                    <a:pt x="558" y="553"/>
                    <a:pt x="650" y="332"/>
                    <a:pt x="520" y="202"/>
                  </a:cubicBezTo>
                  <a:lnTo>
                    <a:pt x="376" y="58"/>
                  </a:lnTo>
                  <a:cubicBezTo>
                    <a:pt x="335" y="19"/>
                    <a:pt x="282" y="0"/>
                    <a:pt x="22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45"/>
            <p:cNvSpPr/>
            <p:nvPr/>
          </p:nvSpPr>
          <p:spPr>
            <a:xfrm>
              <a:off x="6849405" y="1808540"/>
              <a:ext cx="17462" cy="14608"/>
            </a:xfrm>
            <a:custGeom>
              <a:avLst/>
              <a:gdLst/>
              <a:ahLst/>
              <a:cxnLst/>
              <a:rect l="l" t="t" r="r" b="b"/>
              <a:pathLst>
                <a:path w="667" h="558" extrusionOk="0">
                  <a:moveTo>
                    <a:pt x="301" y="0"/>
                  </a:moveTo>
                  <a:cubicBezTo>
                    <a:pt x="140" y="0"/>
                    <a:pt x="1" y="208"/>
                    <a:pt x="152" y="356"/>
                  </a:cubicBezTo>
                  <a:lnTo>
                    <a:pt x="292" y="500"/>
                  </a:lnTo>
                  <a:cubicBezTo>
                    <a:pt x="333" y="538"/>
                    <a:pt x="385" y="558"/>
                    <a:pt x="438" y="558"/>
                  </a:cubicBezTo>
                  <a:cubicBezTo>
                    <a:pt x="491" y="558"/>
                    <a:pt x="544" y="538"/>
                    <a:pt x="585" y="500"/>
                  </a:cubicBezTo>
                  <a:cubicBezTo>
                    <a:pt x="666" y="418"/>
                    <a:pt x="666" y="289"/>
                    <a:pt x="585" y="207"/>
                  </a:cubicBezTo>
                  <a:lnTo>
                    <a:pt x="445" y="63"/>
                  </a:lnTo>
                  <a:cubicBezTo>
                    <a:pt x="400" y="19"/>
                    <a:pt x="350" y="0"/>
                    <a:pt x="30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45"/>
            <p:cNvSpPr/>
            <p:nvPr/>
          </p:nvSpPr>
          <p:spPr>
            <a:xfrm>
              <a:off x="6886895" y="1814823"/>
              <a:ext cx="19268" cy="14739"/>
            </a:xfrm>
            <a:custGeom>
              <a:avLst/>
              <a:gdLst/>
              <a:ahLst/>
              <a:cxnLst/>
              <a:rect l="l" t="t" r="r" b="b"/>
              <a:pathLst>
                <a:path w="736" h="563" extrusionOk="0">
                  <a:moveTo>
                    <a:pt x="301" y="0"/>
                  </a:moveTo>
                  <a:cubicBezTo>
                    <a:pt x="139" y="0"/>
                    <a:pt x="0" y="208"/>
                    <a:pt x="152" y="356"/>
                  </a:cubicBezTo>
                  <a:lnTo>
                    <a:pt x="291" y="500"/>
                  </a:lnTo>
                  <a:cubicBezTo>
                    <a:pt x="337" y="544"/>
                    <a:pt x="387" y="563"/>
                    <a:pt x="435" y="563"/>
                  </a:cubicBezTo>
                  <a:cubicBezTo>
                    <a:pt x="597" y="563"/>
                    <a:pt x="736" y="355"/>
                    <a:pt x="584" y="207"/>
                  </a:cubicBezTo>
                  <a:lnTo>
                    <a:pt x="445" y="63"/>
                  </a:lnTo>
                  <a:cubicBezTo>
                    <a:pt x="400" y="19"/>
                    <a:pt x="349" y="0"/>
                    <a:pt x="30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45"/>
            <p:cNvSpPr/>
            <p:nvPr/>
          </p:nvSpPr>
          <p:spPr>
            <a:xfrm>
              <a:off x="6919725" y="1781993"/>
              <a:ext cx="17436" cy="14608"/>
            </a:xfrm>
            <a:custGeom>
              <a:avLst/>
              <a:gdLst/>
              <a:ahLst/>
              <a:cxnLst/>
              <a:rect l="l" t="t" r="r" b="b"/>
              <a:pathLst>
                <a:path w="666" h="558" extrusionOk="0">
                  <a:moveTo>
                    <a:pt x="301" y="0"/>
                  </a:moveTo>
                  <a:cubicBezTo>
                    <a:pt x="139" y="0"/>
                    <a:pt x="0" y="208"/>
                    <a:pt x="152" y="356"/>
                  </a:cubicBezTo>
                  <a:lnTo>
                    <a:pt x="296" y="500"/>
                  </a:lnTo>
                  <a:cubicBezTo>
                    <a:pt x="337" y="539"/>
                    <a:pt x="390" y="558"/>
                    <a:pt x="442" y="558"/>
                  </a:cubicBezTo>
                  <a:cubicBezTo>
                    <a:pt x="495" y="558"/>
                    <a:pt x="548" y="539"/>
                    <a:pt x="589" y="500"/>
                  </a:cubicBezTo>
                  <a:cubicBezTo>
                    <a:pt x="666" y="419"/>
                    <a:pt x="666" y="289"/>
                    <a:pt x="589" y="207"/>
                  </a:cubicBezTo>
                  <a:lnTo>
                    <a:pt x="445" y="63"/>
                  </a:lnTo>
                  <a:cubicBezTo>
                    <a:pt x="400" y="19"/>
                    <a:pt x="349" y="0"/>
                    <a:pt x="30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45"/>
            <p:cNvSpPr/>
            <p:nvPr/>
          </p:nvSpPr>
          <p:spPr>
            <a:xfrm>
              <a:off x="6881476" y="1776522"/>
              <a:ext cx="18719" cy="14818"/>
            </a:xfrm>
            <a:custGeom>
              <a:avLst/>
              <a:gdLst/>
              <a:ahLst/>
              <a:cxnLst/>
              <a:rect l="l" t="t" r="r" b="b"/>
              <a:pathLst>
                <a:path w="715" h="566" extrusionOk="0">
                  <a:moveTo>
                    <a:pt x="297" y="0"/>
                  </a:moveTo>
                  <a:cubicBezTo>
                    <a:pt x="138" y="0"/>
                    <a:pt x="0" y="208"/>
                    <a:pt x="148" y="359"/>
                  </a:cubicBezTo>
                  <a:cubicBezTo>
                    <a:pt x="263" y="459"/>
                    <a:pt x="306" y="565"/>
                    <a:pt x="441" y="565"/>
                  </a:cubicBezTo>
                  <a:cubicBezTo>
                    <a:pt x="623" y="560"/>
                    <a:pt x="714" y="339"/>
                    <a:pt x="585" y="210"/>
                  </a:cubicBezTo>
                  <a:lnTo>
                    <a:pt x="441" y="66"/>
                  </a:lnTo>
                  <a:cubicBezTo>
                    <a:pt x="396" y="20"/>
                    <a:pt x="345" y="0"/>
                    <a:pt x="29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45"/>
            <p:cNvSpPr/>
            <p:nvPr/>
          </p:nvSpPr>
          <p:spPr>
            <a:xfrm>
              <a:off x="6913520" y="1744504"/>
              <a:ext cx="18745" cy="14766"/>
            </a:xfrm>
            <a:custGeom>
              <a:avLst/>
              <a:gdLst/>
              <a:ahLst/>
              <a:cxnLst/>
              <a:rect l="l" t="t" r="r" b="b"/>
              <a:pathLst>
                <a:path w="716" h="564" extrusionOk="0">
                  <a:moveTo>
                    <a:pt x="300" y="1"/>
                  </a:moveTo>
                  <a:cubicBezTo>
                    <a:pt x="140" y="1"/>
                    <a:pt x="1" y="209"/>
                    <a:pt x="149" y="357"/>
                  </a:cubicBezTo>
                  <a:cubicBezTo>
                    <a:pt x="264" y="457"/>
                    <a:pt x="307" y="563"/>
                    <a:pt x="442" y="563"/>
                  </a:cubicBezTo>
                  <a:cubicBezTo>
                    <a:pt x="624" y="563"/>
                    <a:pt x="716" y="337"/>
                    <a:pt x="586" y="208"/>
                  </a:cubicBezTo>
                  <a:lnTo>
                    <a:pt x="442" y="64"/>
                  </a:lnTo>
                  <a:cubicBezTo>
                    <a:pt x="397" y="19"/>
                    <a:pt x="348" y="1"/>
                    <a:pt x="30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4" name="Google Shape;2044;p45"/>
          <p:cNvGrpSpPr/>
          <p:nvPr/>
        </p:nvGrpSpPr>
        <p:grpSpPr>
          <a:xfrm>
            <a:off x="5822573" y="3154619"/>
            <a:ext cx="231065" cy="368405"/>
            <a:chOff x="5822573" y="3360019"/>
            <a:chExt cx="231065" cy="368405"/>
          </a:xfrm>
        </p:grpSpPr>
        <p:sp>
          <p:nvSpPr>
            <p:cNvPr id="2045" name="Google Shape;2045;p45"/>
            <p:cNvSpPr/>
            <p:nvPr/>
          </p:nvSpPr>
          <p:spPr>
            <a:xfrm>
              <a:off x="5828987" y="3458377"/>
              <a:ext cx="218106" cy="263004"/>
            </a:xfrm>
            <a:custGeom>
              <a:avLst/>
              <a:gdLst/>
              <a:ahLst/>
              <a:cxnLst/>
              <a:rect l="l" t="t" r="r" b="b"/>
              <a:pathLst>
                <a:path w="8331" h="10046" extrusionOk="0">
                  <a:moveTo>
                    <a:pt x="865" y="0"/>
                  </a:moveTo>
                  <a:cubicBezTo>
                    <a:pt x="389" y="0"/>
                    <a:pt x="0" y="390"/>
                    <a:pt x="0" y="865"/>
                  </a:cubicBezTo>
                  <a:lnTo>
                    <a:pt x="0" y="9181"/>
                  </a:lnTo>
                  <a:cubicBezTo>
                    <a:pt x="0" y="9656"/>
                    <a:pt x="389" y="10046"/>
                    <a:pt x="865" y="10046"/>
                  </a:cubicBezTo>
                  <a:lnTo>
                    <a:pt x="7466" y="10046"/>
                  </a:lnTo>
                  <a:cubicBezTo>
                    <a:pt x="7946" y="10046"/>
                    <a:pt x="8331" y="9656"/>
                    <a:pt x="8331" y="9176"/>
                  </a:cubicBezTo>
                  <a:lnTo>
                    <a:pt x="8331" y="865"/>
                  </a:lnTo>
                  <a:cubicBezTo>
                    <a:pt x="8331" y="390"/>
                    <a:pt x="7941" y="0"/>
                    <a:pt x="746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45"/>
            <p:cNvSpPr/>
            <p:nvPr/>
          </p:nvSpPr>
          <p:spPr>
            <a:xfrm>
              <a:off x="5987586" y="3458377"/>
              <a:ext cx="59507" cy="263004"/>
            </a:xfrm>
            <a:custGeom>
              <a:avLst/>
              <a:gdLst/>
              <a:ahLst/>
              <a:cxnLst/>
              <a:rect l="l" t="t" r="r" b="b"/>
              <a:pathLst>
                <a:path w="2273" h="10046" extrusionOk="0">
                  <a:moveTo>
                    <a:pt x="0" y="0"/>
                  </a:moveTo>
                  <a:cubicBezTo>
                    <a:pt x="476" y="0"/>
                    <a:pt x="865" y="390"/>
                    <a:pt x="865" y="865"/>
                  </a:cubicBezTo>
                  <a:lnTo>
                    <a:pt x="865" y="9176"/>
                  </a:lnTo>
                  <a:cubicBezTo>
                    <a:pt x="865" y="9656"/>
                    <a:pt x="476" y="10046"/>
                    <a:pt x="0" y="10046"/>
                  </a:cubicBezTo>
                  <a:lnTo>
                    <a:pt x="1408" y="10046"/>
                  </a:lnTo>
                  <a:cubicBezTo>
                    <a:pt x="1883" y="10046"/>
                    <a:pt x="2273" y="9656"/>
                    <a:pt x="2273" y="9176"/>
                  </a:cubicBezTo>
                  <a:lnTo>
                    <a:pt x="2273" y="865"/>
                  </a:lnTo>
                  <a:cubicBezTo>
                    <a:pt x="2273" y="390"/>
                    <a:pt x="1883" y="0"/>
                    <a:pt x="140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45"/>
            <p:cNvSpPr/>
            <p:nvPr/>
          </p:nvSpPr>
          <p:spPr>
            <a:xfrm>
              <a:off x="5878415" y="3434868"/>
              <a:ext cx="119512" cy="23667"/>
            </a:xfrm>
            <a:custGeom>
              <a:avLst/>
              <a:gdLst/>
              <a:ahLst/>
              <a:cxnLst/>
              <a:rect l="l" t="t" r="r" b="b"/>
              <a:pathLst>
                <a:path w="4565" h="904" extrusionOk="0">
                  <a:moveTo>
                    <a:pt x="0" y="0"/>
                  </a:moveTo>
                  <a:lnTo>
                    <a:pt x="0" y="903"/>
                  </a:lnTo>
                  <a:lnTo>
                    <a:pt x="4564" y="903"/>
                  </a:lnTo>
                  <a:lnTo>
                    <a:pt x="456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45"/>
            <p:cNvSpPr/>
            <p:nvPr/>
          </p:nvSpPr>
          <p:spPr>
            <a:xfrm>
              <a:off x="5878415" y="3434868"/>
              <a:ext cx="119512" cy="23667"/>
            </a:xfrm>
            <a:custGeom>
              <a:avLst/>
              <a:gdLst/>
              <a:ahLst/>
              <a:cxnLst/>
              <a:rect l="l" t="t" r="r" b="b"/>
              <a:pathLst>
                <a:path w="4565" h="904" extrusionOk="0">
                  <a:moveTo>
                    <a:pt x="0" y="0"/>
                  </a:moveTo>
                  <a:lnTo>
                    <a:pt x="0" y="903"/>
                  </a:lnTo>
                  <a:lnTo>
                    <a:pt x="4564" y="903"/>
                  </a:lnTo>
                  <a:lnTo>
                    <a:pt x="456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45"/>
            <p:cNvSpPr/>
            <p:nvPr/>
          </p:nvSpPr>
          <p:spPr>
            <a:xfrm>
              <a:off x="5961798" y="3434868"/>
              <a:ext cx="35997" cy="23667"/>
            </a:xfrm>
            <a:custGeom>
              <a:avLst/>
              <a:gdLst/>
              <a:ahLst/>
              <a:cxnLst/>
              <a:rect l="l" t="t" r="r" b="b"/>
              <a:pathLst>
                <a:path w="1375" h="904" extrusionOk="0">
                  <a:moveTo>
                    <a:pt x="0" y="0"/>
                  </a:moveTo>
                  <a:lnTo>
                    <a:pt x="0" y="903"/>
                  </a:lnTo>
                  <a:lnTo>
                    <a:pt x="1374" y="903"/>
                  </a:lnTo>
                  <a:lnTo>
                    <a:pt x="137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45"/>
            <p:cNvSpPr/>
            <p:nvPr/>
          </p:nvSpPr>
          <p:spPr>
            <a:xfrm>
              <a:off x="5853518" y="3367192"/>
              <a:ext cx="169175" cy="67571"/>
            </a:xfrm>
            <a:custGeom>
              <a:avLst/>
              <a:gdLst/>
              <a:ahLst/>
              <a:cxnLst/>
              <a:rect l="l" t="t" r="r" b="b"/>
              <a:pathLst>
                <a:path w="6462" h="2581" extrusionOk="0">
                  <a:moveTo>
                    <a:pt x="0" y="1"/>
                  </a:moveTo>
                  <a:lnTo>
                    <a:pt x="0" y="2580"/>
                  </a:lnTo>
                  <a:lnTo>
                    <a:pt x="6462" y="2580"/>
                  </a:lnTo>
                  <a:lnTo>
                    <a:pt x="646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45"/>
            <p:cNvSpPr/>
            <p:nvPr/>
          </p:nvSpPr>
          <p:spPr>
            <a:xfrm>
              <a:off x="5979391" y="3367192"/>
              <a:ext cx="43171" cy="67571"/>
            </a:xfrm>
            <a:custGeom>
              <a:avLst/>
              <a:gdLst/>
              <a:ahLst/>
              <a:cxnLst/>
              <a:rect l="l" t="t" r="r" b="b"/>
              <a:pathLst>
                <a:path w="1649" h="2581" extrusionOk="0">
                  <a:moveTo>
                    <a:pt x="1" y="1"/>
                  </a:moveTo>
                  <a:lnTo>
                    <a:pt x="1" y="2580"/>
                  </a:lnTo>
                  <a:lnTo>
                    <a:pt x="1649" y="2580"/>
                  </a:lnTo>
                  <a:lnTo>
                    <a:pt x="164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45"/>
            <p:cNvSpPr/>
            <p:nvPr/>
          </p:nvSpPr>
          <p:spPr>
            <a:xfrm>
              <a:off x="5863309" y="3497621"/>
              <a:ext cx="149462" cy="184517"/>
            </a:xfrm>
            <a:custGeom>
              <a:avLst/>
              <a:gdLst/>
              <a:ahLst/>
              <a:cxnLst/>
              <a:rect l="l" t="t" r="r" b="b"/>
              <a:pathLst>
                <a:path w="5709" h="7048" extrusionOk="0">
                  <a:moveTo>
                    <a:pt x="1" y="0"/>
                  </a:moveTo>
                  <a:lnTo>
                    <a:pt x="1" y="7048"/>
                  </a:lnTo>
                  <a:lnTo>
                    <a:pt x="5708" y="7048"/>
                  </a:lnTo>
                  <a:lnTo>
                    <a:pt x="570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45"/>
            <p:cNvSpPr/>
            <p:nvPr/>
          </p:nvSpPr>
          <p:spPr>
            <a:xfrm>
              <a:off x="5969469" y="3497621"/>
              <a:ext cx="43302" cy="184517"/>
            </a:xfrm>
            <a:custGeom>
              <a:avLst/>
              <a:gdLst/>
              <a:ahLst/>
              <a:cxnLst/>
              <a:rect l="l" t="t" r="r" b="b"/>
              <a:pathLst>
                <a:path w="1654" h="7048" extrusionOk="0">
                  <a:moveTo>
                    <a:pt x="0" y="0"/>
                  </a:moveTo>
                  <a:lnTo>
                    <a:pt x="0" y="7048"/>
                  </a:lnTo>
                  <a:lnTo>
                    <a:pt x="1653" y="7048"/>
                  </a:lnTo>
                  <a:lnTo>
                    <a:pt x="165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45"/>
            <p:cNvSpPr/>
            <p:nvPr/>
          </p:nvSpPr>
          <p:spPr>
            <a:xfrm>
              <a:off x="5883075" y="3538855"/>
              <a:ext cx="105924" cy="101919"/>
            </a:xfrm>
            <a:custGeom>
              <a:avLst/>
              <a:gdLst/>
              <a:ahLst/>
              <a:cxnLst/>
              <a:rect l="l" t="t" r="r" b="b"/>
              <a:pathLst>
                <a:path w="4046" h="3893" extrusionOk="0">
                  <a:moveTo>
                    <a:pt x="2099" y="1"/>
                  </a:moveTo>
                  <a:cubicBezTo>
                    <a:pt x="1312" y="1"/>
                    <a:pt x="605" y="477"/>
                    <a:pt x="303" y="1202"/>
                  </a:cubicBezTo>
                  <a:cubicBezTo>
                    <a:pt x="0" y="1932"/>
                    <a:pt x="168" y="2768"/>
                    <a:pt x="725" y="3325"/>
                  </a:cubicBezTo>
                  <a:cubicBezTo>
                    <a:pt x="1098" y="3695"/>
                    <a:pt x="1595" y="3892"/>
                    <a:pt x="2100" y="3892"/>
                  </a:cubicBezTo>
                  <a:cubicBezTo>
                    <a:pt x="2351" y="3892"/>
                    <a:pt x="2604" y="3844"/>
                    <a:pt x="2844" y="3743"/>
                  </a:cubicBezTo>
                  <a:cubicBezTo>
                    <a:pt x="3569" y="3445"/>
                    <a:pt x="4045" y="2734"/>
                    <a:pt x="4045" y="1947"/>
                  </a:cubicBezTo>
                  <a:cubicBezTo>
                    <a:pt x="4045" y="875"/>
                    <a:pt x="3176" y="1"/>
                    <a:pt x="209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45"/>
            <p:cNvSpPr/>
            <p:nvPr/>
          </p:nvSpPr>
          <p:spPr>
            <a:xfrm>
              <a:off x="5893757" y="3545530"/>
              <a:ext cx="104170" cy="95295"/>
            </a:xfrm>
            <a:custGeom>
              <a:avLst/>
              <a:gdLst/>
              <a:ahLst/>
              <a:cxnLst/>
              <a:rect l="l" t="t" r="r" b="b"/>
              <a:pathLst>
                <a:path w="3979" h="3640" extrusionOk="0">
                  <a:moveTo>
                    <a:pt x="2652" y="1"/>
                  </a:moveTo>
                  <a:lnTo>
                    <a:pt x="2652" y="1"/>
                  </a:lnTo>
                  <a:cubicBezTo>
                    <a:pt x="3085" y="760"/>
                    <a:pt x="2950" y="1716"/>
                    <a:pt x="2335" y="2331"/>
                  </a:cubicBezTo>
                  <a:cubicBezTo>
                    <a:pt x="1959" y="2707"/>
                    <a:pt x="1461" y="2902"/>
                    <a:pt x="956" y="2902"/>
                  </a:cubicBezTo>
                  <a:cubicBezTo>
                    <a:pt x="630" y="2902"/>
                    <a:pt x="301" y="2820"/>
                    <a:pt x="0" y="2652"/>
                  </a:cubicBezTo>
                  <a:lnTo>
                    <a:pt x="0" y="2652"/>
                  </a:lnTo>
                  <a:cubicBezTo>
                    <a:pt x="366" y="3298"/>
                    <a:pt x="1028" y="3640"/>
                    <a:pt x="1698" y="3640"/>
                  </a:cubicBezTo>
                  <a:cubicBezTo>
                    <a:pt x="2190" y="3640"/>
                    <a:pt x="2686" y="3455"/>
                    <a:pt x="3070" y="3070"/>
                  </a:cubicBezTo>
                  <a:cubicBezTo>
                    <a:pt x="3978" y="2158"/>
                    <a:pt x="3772" y="630"/>
                    <a:pt x="265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45"/>
            <p:cNvSpPr/>
            <p:nvPr/>
          </p:nvSpPr>
          <p:spPr>
            <a:xfrm>
              <a:off x="5822573" y="3360019"/>
              <a:ext cx="231065" cy="368405"/>
            </a:xfrm>
            <a:custGeom>
              <a:avLst/>
              <a:gdLst/>
              <a:ahLst/>
              <a:cxnLst/>
              <a:rect l="l" t="t" r="r" b="b"/>
              <a:pathLst>
                <a:path w="8826" h="14072" extrusionOk="0">
                  <a:moveTo>
                    <a:pt x="2542" y="414"/>
                  </a:moveTo>
                  <a:lnTo>
                    <a:pt x="2542" y="2609"/>
                  </a:lnTo>
                  <a:lnTo>
                    <a:pt x="1355" y="2609"/>
                  </a:lnTo>
                  <a:lnTo>
                    <a:pt x="1355" y="414"/>
                  </a:lnTo>
                  <a:close/>
                  <a:moveTo>
                    <a:pt x="4209" y="414"/>
                  </a:moveTo>
                  <a:lnTo>
                    <a:pt x="4209" y="2609"/>
                  </a:lnTo>
                  <a:lnTo>
                    <a:pt x="2950" y="2609"/>
                  </a:lnTo>
                  <a:lnTo>
                    <a:pt x="2950" y="414"/>
                  </a:lnTo>
                  <a:close/>
                  <a:moveTo>
                    <a:pt x="5871" y="414"/>
                  </a:moveTo>
                  <a:lnTo>
                    <a:pt x="5871" y="2609"/>
                  </a:lnTo>
                  <a:lnTo>
                    <a:pt x="4617" y="2609"/>
                  </a:lnTo>
                  <a:lnTo>
                    <a:pt x="4617" y="414"/>
                  </a:lnTo>
                  <a:close/>
                  <a:moveTo>
                    <a:pt x="6510" y="3027"/>
                  </a:moveTo>
                  <a:lnTo>
                    <a:pt x="6510" y="3517"/>
                  </a:lnTo>
                  <a:lnTo>
                    <a:pt x="2316" y="3517"/>
                  </a:lnTo>
                  <a:lnTo>
                    <a:pt x="2316" y="3027"/>
                  </a:lnTo>
                  <a:close/>
                  <a:moveTo>
                    <a:pt x="7754" y="3930"/>
                  </a:moveTo>
                  <a:cubicBezTo>
                    <a:pt x="8119" y="3930"/>
                    <a:pt x="8417" y="4228"/>
                    <a:pt x="8417" y="4589"/>
                  </a:cubicBezTo>
                  <a:lnTo>
                    <a:pt x="8412" y="13005"/>
                  </a:lnTo>
                  <a:cubicBezTo>
                    <a:pt x="8412" y="13370"/>
                    <a:pt x="8114" y="13668"/>
                    <a:pt x="7754" y="13668"/>
                  </a:cubicBezTo>
                  <a:lnTo>
                    <a:pt x="1072" y="13668"/>
                  </a:lnTo>
                  <a:cubicBezTo>
                    <a:pt x="707" y="13668"/>
                    <a:pt x="413" y="13370"/>
                    <a:pt x="413" y="13005"/>
                  </a:cubicBezTo>
                  <a:lnTo>
                    <a:pt x="413" y="4589"/>
                  </a:lnTo>
                  <a:cubicBezTo>
                    <a:pt x="413" y="4228"/>
                    <a:pt x="707" y="3930"/>
                    <a:pt x="1072" y="3930"/>
                  </a:cubicBezTo>
                  <a:close/>
                  <a:moveTo>
                    <a:pt x="1148" y="1"/>
                  </a:moveTo>
                  <a:cubicBezTo>
                    <a:pt x="1033" y="1"/>
                    <a:pt x="942" y="92"/>
                    <a:pt x="942" y="207"/>
                  </a:cubicBezTo>
                  <a:lnTo>
                    <a:pt x="942" y="2816"/>
                  </a:lnTo>
                  <a:cubicBezTo>
                    <a:pt x="942" y="2931"/>
                    <a:pt x="1033" y="3022"/>
                    <a:pt x="1148" y="3022"/>
                  </a:cubicBezTo>
                  <a:lnTo>
                    <a:pt x="1903" y="3022"/>
                  </a:lnTo>
                  <a:lnTo>
                    <a:pt x="1903" y="3517"/>
                  </a:lnTo>
                  <a:lnTo>
                    <a:pt x="1072" y="3517"/>
                  </a:lnTo>
                  <a:cubicBezTo>
                    <a:pt x="481" y="3517"/>
                    <a:pt x="5" y="3998"/>
                    <a:pt x="0" y="4589"/>
                  </a:cubicBezTo>
                  <a:lnTo>
                    <a:pt x="0" y="13000"/>
                  </a:lnTo>
                  <a:cubicBezTo>
                    <a:pt x="5" y="13591"/>
                    <a:pt x="481" y="14072"/>
                    <a:pt x="1072" y="14072"/>
                  </a:cubicBezTo>
                  <a:lnTo>
                    <a:pt x="7754" y="14072"/>
                  </a:lnTo>
                  <a:cubicBezTo>
                    <a:pt x="8345" y="14072"/>
                    <a:pt x="8825" y="13591"/>
                    <a:pt x="8825" y="13000"/>
                  </a:cubicBezTo>
                  <a:lnTo>
                    <a:pt x="8825" y="4589"/>
                  </a:lnTo>
                  <a:cubicBezTo>
                    <a:pt x="8825" y="3998"/>
                    <a:pt x="8345" y="3517"/>
                    <a:pt x="7754" y="3517"/>
                  </a:cubicBezTo>
                  <a:lnTo>
                    <a:pt x="6923" y="3517"/>
                  </a:lnTo>
                  <a:lnTo>
                    <a:pt x="6923" y="3022"/>
                  </a:lnTo>
                  <a:lnTo>
                    <a:pt x="7677" y="3022"/>
                  </a:lnTo>
                  <a:cubicBezTo>
                    <a:pt x="7788" y="3022"/>
                    <a:pt x="7879" y="2931"/>
                    <a:pt x="7879" y="2821"/>
                  </a:cubicBezTo>
                  <a:lnTo>
                    <a:pt x="7879" y="1514"/>
                  </a:lnTo>
                  <a:cubicBezTo>
                    <a:pt x="7879" y="1377"/>
                    <a:pt x="7777" y="1309"/>
                    <a:pt x="7675" y="1309"/>
                  </a:cubicBezTo>
                  <a:cubicBezTo>
                    <a:pt x="7573" y="1309"/>
                    <a:pt x="7471" y="1377"/>
                    <a:pt x="7471" y="1514"/>
                  </a:cubicBezTo>
                  <a:lnTo>
                    <a:pt x="7471" y="2609"/>
                  </a:lnTo>
                  <a:lnTo>
                    <a:pt x="6289" y="2609"/>
                  </a:lnTo>
                  <a:lnTo>
                    <a:pt x="6289" y="414"/>
                  </a:lnTo>
                  <a:lnTo>
                    <a:pt x="7471" y="414"/>
                  </a:lnTo>
                  <a:lnTo>
                    <a:pt x="7471" y="659"/>
                  </a:lnTo>
                  <a:cubicBezTo>
                    <a:pt x="7471" y="796"/>
                    <a:pt x="7573" y="864"/>
                    <a:pt x="7675" y="864"/>
                  </a:cubicBezTo>
                  <a:cubicBezTo>
                    <a:pt x="7777" y="864"/>
                    <a:pt x="7879" y="796"/>
                    <a:pt x="7879" y="659"/>
                  </a:cubicBezTo>
                  <a:lnTo>
                    <a:pt x="7879" y="207"/>
                  </a:lnTo>
                  <a:cubicBezTo>
                    <a:pt x="7879" y="92"/>
                    <a:pt x="7788" y="1"/>
                    <a:pt x="767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45"/>
            <p:cNvSpPr/>
            <p:nvPr/>
          </p:nvSpPr>
          <p:spPr>
            <a:xfrm>
              <a:off x="5907213" y="3561422"/>
              <a:ext cx="61523" cy="57832"/>
            </a:xfrm>
            <a:custGeom>
              <a:avLst/>
              <a:gdLst/>
              <a:ahLst/>
              <a:cxnLst/>
              <a:rect l="l" t="t" r="r" b="b"/>
              <a:pathLst>
                <a:path w="2350" h="2209" extrusionOk="0">
                  <a:moveTo>
                    <a:pt x="1175" y="0"/>
                  </a:moveTo>
                  <a:cubicBezTo>
                    <a:pt x="1073" y="0"/>
                    <a:pt x="971" y="69"/>
                    <a:pt x="971" y="205"/>
                  </a:cubicBezTo>
                  <a:lnTo>
                    <a:pt x="971" y="902"/>
                  </a:lnTo>
                  <a:lnTo>
                    <a:pt x="274" y="902"/>
                  </a:lnTo>
                  <a:cubicBezTo>
                    <a:pt x="0" y="902"/>
                    <a:pt x="0" y="1310"/>
                    <a:pt x="274" y="1310"/>
                  </a:cubicBezTo>
                  <a:lnTo>
                    <a:pt x="971" y="1310"/>
                  </a:lnTo>
                  <a:lnTo>
                    <a:pt x="971" y="2007"/>
                  </a:lnTo>
                  <a:cubicBezTo>
                    <a:pt x="971" y="2142"/>
                    <a:pt x="1073" y="2209"/>
                    <a:pt x="1175" y="2209"/>
                  </a:cubicBezTo>
                  <a:cubicBezTo>
                    <a:pt x="1277" y="2209"/>
                    <a:pt x="1379" y="2142"/>
                    <a:pt x="1379" y="2007"/>
                  </a:cubicBezTo>
                  <a:lnTo>
                    <a:pt x="1379" y="1310"/>
                  </a:lnTo>
                  <a:lnTo>
                    <a:pt x="2076" y="1310"/>
                  </a:lnTo>
                  <a:cubicBezTo>
                    <a:pt x="2348" y="1310"/>
                    <a:pt x="2350" y="902"/>
                    <a:pt x="2081" y="902"/>
                  </a:cubicBezTo>
                  <a:cubicBezTo>
                    <a:pt x="2079" y="902"/>
                    <a:pt x="2077" y="902"/>
                    <a:pt x="2076" y="902"/>
                  </a:cubicBezTo>
                  <a:lnTo>
                    <a:pt x="1379" y="902"/>
                  </a:lnTo>
                  <a:lnTo>
                    <a:pt x="1379" y="205"/>
                  </a:lnTo>
                  <a:cubicBezTo>
                    <a:pt x="1379" y="69"/>
                    <a:pt x="1277" y="0"/>
                    <a:pt x="11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45"/>
            <p:cNvSpPr/>
            <p:nvPr/>
          </p:nvSpPr>
          <p:spPr>
            <a:xfrm>
              <a:off x="5881190" y="3533540"/>
              <a:ext cx="118124" cy="113647"/>
            </a:xfrm>
            <a:custGeom>
              <a:avLst/>
              <a:gdLst/>
              <a:ahLst/>
              <a:cxnLst/>
              <a:rect l="l" t="t" r="r" b="b"/>
              <a:pathLst>
                <a:path w="4512" h="4341" extrusionOk="0">
                  <a:moveTo>
                    <a:pt x="2171" y="411"/>
                  </a:moveTo>
                  <a:cubicBezTo>
                    <a:pt x="2882" y="411"/>
                    <a:pt x="3526" y="838"/>
                    <a:pt x="3795" y="1496"/>
                  </a:cubicBezTo>
                  <a:cubicBezTo>
                    <a:pt x="4069" y="2154"/>
                    <a:pt x="3920" y="2909"/>
                    <a:pt x="3416" y="3413"/>
                  </a:cubicBezTo>
                  <a:cubicBezTo>
                    <a:pt x="3078" y="3751"/>
                    <a:pt x="2628" y="3929"/>
                    <a:pt x="2169" y="3929"/>
                  </a:cubicBezTo>
                  <a:cubicBezTo>
                    <a:pt x="1944" y="3929"/>
                    <a:pt x="1716" y="3886"/>
                    <a:pt x="1499" y="3797"/>
                  </a:cubicBezTo>
                  <a:cubicBezTo>
                    <a:pt x="841" y="3524"/>
                    <a:pt x="413" y="2880"/>
                    <a:pt x="413" y="2169"/>
                  </a:cubicBezTo>
                  <a:cubicBezTo>
                    <a:pt x="413" y="1198"/>
                    <a:pt x="1201" y="411"/>
                    <a:pt x="2171" y="411"/>
                  </a:cubicBezTo>
                  <a:close/>
                  <a:moveTo>
                    <a:pt x="2169" y="0"/>
                  </a:moveTo>
                  <a:cubicBezTo>
                    <a:pt x="1890" y="0"/>
                    <a:pt x="1609" y="54"/>
                    <a:pt x="1340" y="166"/>
                  </a:cubicBezTo>
                  <a:cubicBezTo>
                    <a:pt x="528" y="502"/>
                    <a:pt x="0" y="1290"/>
                    <a:pt x="0" y="2169"/>
                  </a:cubicBezTo>
                  <a:cubicBezTo>
                    <a:pt x="5" y="3365"/>
                    <a:pt x="975" y="4340"/>
                    <a:pt x="2171" y="4340"/>
                  </a:cubicBezTo>
                  <a:cubicBezTo>
                    <a:pt x="3051" y="4340"/>
                    <a:pt x="3838" y="3812"/>
                    <a:pt x="4175" y="3000"/>
                  </a:cubicBezTo>
                  <a:cubicBezTo>
                    <a:pt x="4511" y="2188"/>
                    <a:pt x="4324" y="1256"/>
                    <a:pt x="3704" y="636"/>
                  </a:cubicBezTo>
                  <a:cubicBezTo>
                    <a:pt x="3289" y="222"/>
                    <a:pt x="2734" y="0"/>
                    <a:pt x="216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45"/>
            <p:cNvSpPr/>
            <p:nvPr/>
          </p:nvSpPr>
          <p:spPr>
            <a:xfrm>
              <a:off x="5857288" y="3491704"/>
              <a:ext cx="161766" cy="197109"/>
            </a:xfrm>
            <a:custGeom>
              <a:avLst/>
              <a:gdLst/>
              <a:ahLst/>
              <a:cxnLst/>
              <a:rect l="l" t="t" r="r" b="b"/>
              <a:pathLst>
                <a:path w="6179" h="7529" extrusionOk="0">
                  <a:moveTo>
                    <a:pt x="5975" y="0"/>
                  </a:moveTo>
                  <a:cubicBezTo>
                    <a:pt x="5972" y="0"/>
                    <a:pt x="5970" y="0"/>
                    <a:pt x="5967" y="0"/>
                  </a:cubicBezTo>
                  <a:lnTo>
                    <a:pt x="2186" y="0"/>
                  </a:lnTo>
                  <a:cubicBezTo>
                    <a:pt x="1912" y="0"/>
                    <a:pt x="1912" y="414"/>
                    <a:pt x="2186" y="414"/>
                  </a:cubicBezTo>
                  <a:lnTo>
                    <a:pt x="5760" y="414"/>
                  </a:lnTo>
                  <a:lnTo>
                    <a:pt x="5760" y="7120"/>
                  </a:lnTo>
                  <a:lnTo>
                    <a:pt x="413" y="7120"/>
                  </a:lnTo>
                  <a:lnTo>
                    <a:pt x="413" y="414"/>
                  </a:lnTo>
                  <a:lnTo>
                    <a:pt x="1120" y="414"/>
                  </a:lnTo>
                  <a:cubicBezTo>
                    <a:pt x="1393" y="414"/>
                    <a:pt x="1393" y="0"/>
                    <a:pt x="1120" y="0"/>
                  </a:cubicBezTo>
                  <a:lnTo>
                    <a:pt x="207" y="0"/>
                  </a:lnTo>
                  <a:cubicBezTo>
                    <a:pt x="92" y="0"/>
                    <a:pt x="0" y="92"/>
                    <a:pt x="0" y="207"/>
                  </a:cubicBezTo>
                  <a:lnTo>
                    <a:pt x="0" y="7327"/>
                  </a:lnTo>
                  <a:cubicBezTo>
                    <a:pt x="0" y="7437"/>
                    <a:pt x="92" y="7528"/>
                    <a:pt x="207" y="7528"/>
                  </a:cubicBezTo>
                  <a:lnTo>
                    <a:pt x="5972" y="7528"/>
                  </a:lnTo>
                  <a:cubicBezTo>
                    <a:pt x="6082" y="7528"/>
                    <a:pt x="6173" y="7437"/>
                    <a:pt x="6173" y="7327"/>
                  </a:cubicBezTo>
                  <a:lnTo>
                    <a:pt x="6173" y="207"/>
                  </a:lnTo>
                  <a:cubicBezTo>
                    <a:pt x="6178" y="95"/>
                    <a:pt x="6087" y="0"/>
                    <a:pt x="59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0" name="Google Shape;2060;p45"/>
          <p:cNvGrpSpPr/>
          <p:nvPr/>
        </p:nvGrpSpPr>
        <p:grpSpPr>
          <a:xfrm>
            <a:off x="7494690" y="1310788"/>
            <a:ext cx="374557" cy="368614"/>
            <a:chOff x="7494690" y="1516188"/>
            <a:chExt cx="374557" cy="368614"/>
          </a:xfrm>
        </p:grpSpPr>
        <p:sp>
          <p:nvSpPr>
            <p:cNvPr id="2061" name="Google Shape;2061;p45"/>
            <p:cNvSpPr/>
            <p:nvPr/>
          </p:nvSpPr>
          <p:spPr>
            <a:xfrm>
              <a:off x="7656299" y="1607844"/>
              <a:ext cx="119643" cy="118150"/>
            </a:xfrm>
            <a:custGeom>
              <a:avLst/>
              <a:gdLst/>
              <a:ahLst/>
              <a:cxnLst/>
              <a:rect l="l" t="t" r="r" b="b"/>
              <a:pathLst>
                <a:path w="4570" h="4513" extrusionOk="0">
                  <a:moveTo>
                    <a:pt x="784" y="0"/>
                  </a:moveTo>
                  <a:cubicBezTo>
                    <a:pt x="703" y="0"/>
                    <a:pt x="623" y="30"/>
                    <a:pt x="563" y="90"/>
                  </a:cubicBezTo>
                  <a:lnTo>
                    <a:pt x="121" y="532"/>
                  </a:lnTo>
                  <a:cubicBezTo>
                    <a:pt x="0" y="657"/>
                    <a:pt x="0" y="854"/>
                    <a:pt x="121" y="979"/>
                  </a:cubicBezTo>
                  <a:lnTo>
                    <a:pt x="3565" y="4419"/>
                  </a:lnTo>
                  <a:cubicBezTo>
                    <a:pt x="3625" y="4481"/>
                    <a:pt x="3704" y="4512"/>
                    <a:pt x="3784" y="4512"/>
                  </a:cubicBezTo>
                  <a:cubicBezTo>
                    <a:pt x="3864" y="4512"/>
                    <a:pt x="3945" y="4481"/>
                    <a:pt x="4007" y="4419"/>
                  </a:cubicBezTo>
                  <a:lnTo>
                    <a:pt x="4449" y="3977"/>
                  </a:lnTo>
                  <a:cubicBezTo>
                    <a:pt x="4569" y="3857"/>
                    <a:pt x="4569" y="3655"/>
                    <a:pt x="4449" y="3535"/>
                  </a:cubicBezTo>
                  <a:lnTo>
                    <a:pt x="1005" y="90"/>
                  </a:lnTo>
                  <a:cubicBezTo>
                    <a:pt x="944" y="30"/>
                    <a:pt x="864" y="0"/>
                    <a:pt x="78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45"/>
            <p:cNvSpPr/>
            <p:nvPr/>
          </p:nvSpPr>
          <p:spPr>
            <a:xfrm>
              <a:off x="7659441" y="1633474"/>
              <a:ext cx="116501" cy="92520"/>
            </a:xfrm>
            <a:custGeom>
              <a:avLst/>
              <a:gdLst/>
              <a:ahLst/>
              <a:cxnLst/>
              <a:rect l="l" t="t" r="r" b="b"/>
              <a:pathLst>
                <a:path w="4450" h="3534" extrusionOk="0">
                  <a:moveTo>
                    <a:pt x="1" y="0"/>
                  </a:moveTo>
                  <a:lnTo>
                    <a:pt x="3440" y="3440"/>
                  </a:lnTo>
                  <a:cubicBezTo>
                    <a:pt x="3503" y="3502"/>
                    <a:pt x="3583" y="3533"/>
                    <a:pt x="3664" y="3533"/>
                  </a:cubicBezTo>
                  <a:cubicBezTo>
                    <a:pt x="3744" y="3533"/>
                    <a:pt x="3825" y="3502"/>
                    <a:pt x="3887" y="3440"/>
                  </a:cubicBezTo>
                  <a:lnTo>
                    <a:pt x="4329" y="2998"/>
                  </a:lnTo>
                  <a:cubicBezTo>
                    <a:pt x="4449" y="2878"/>
                    <a:pt x="4449" y="2676"/>
                    <a:pt x="4329" y="2556"/>
                  </a:cubicBezTo>
                  <a:lnTo>
                    <a:pt x="3267" y="1494"/>
                  </a:lnTo>
                  <a:lnTo>
                    <a:pt x="3267" y="1494"/>
                  </a:lnTo>
                  <a:cubicBezTo>
                    <a:pt x="3387" y="1614"/>
                    <a:pt x="3387" y="1816"/>
                    <a:pt x="3267" y="1936"/>
                  </a:cubicBezTo>
                  <a:lnTo>
                    <a:pt x="2825" y="2378"/>
                  </a:lnTo>
                  <a:cubicBezTo>
                    <a:pt x="2765" y="2441"/>
                    <a:pt x="2685" y="2472"/>
                    <a:pt x="2604" y="2472"/>
                  </a:cubicBezTo>
                  <a:cubicBezTo>
                    <a:pt x="2524" y="2472"/>
                    <a:pt x="2443" y="2441"/>
                    <a:pt x="2383" y="2378"/>
                  </a:cubicBezTo>
                  <a:lnTo>
                    <a:pt x="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45"/>
            <p:cNvSpPr/>
            <p:nvPr/>
          </p:nvSpPr>
          <p:spPr>
            <a:xfrm>
              <a:off x="7706722" y="1521686"/>
              <a:ext cx="156609" cy="154567"/>
            </a:xfrm>
            <a:custGeom>
              <a:avLst/>
              <a:gdLst/>
              <a:ahLst/>
              <a:cxnLst/>
              <a:rect l="l" t="t" r="r" b="b"/>
              <a:pathLst>
                <a:path w="5982" h="5904" extrusionOk="0">
                  <a:moveTo>
                    <a:pt x="5172" y="0"/>
                  </a:moveTo>
                  <a:cubicBezTo>
                    <a:pt x="5000" y="0"/>
                    <a:pt x="4827" y="60"/>
                    <a:pt x="4690" y="182"/>
                  </a:cubicBezTo>
                  <a:lnTo>
                    <a:pt x="3258" y="1441"/>
                  </a:lnTo>
                  <a:lnTo>
                    <a:pt x="2710" y="1916"/>
                  </a:lnTo>
                  <a:lnTo>
                    <a:pt x="1" y="4304"/>
                  </a:lnTo>
                  <a:lnTo>
                    <a:pt x="1601" y="5903"/>
                  </a:lnTo>
                  <a:lnTo>
                    <a:pt x="5727" y="1220"/>
                  </a:lnTo>
                  <a:cubicBezTo>
                    <a:pt x="5982" y="931"/>
                    <a:pt x="5968" y="489"/>
                    <a:pt x="5694" y="216"/>
                  </a:cubicBezTo>
                  <a:cubicBezTo>
                    <a:pt x="5551" y="72"/>
                    <a:pt x="5361" y="0"/>
                    <a:pt x="517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45"/>
            <p:cNvSpPr/>
            <p:nvPr/>
          </p:nvSpPr>
          <p:spPr>
            <a:xfrm>
              <a:off x="7706722" y="1521686"/>
              <a:ext cx="156609" cy="154698"/>
            </a:xfrm>
            <a:custGeom>
              <a:avLst/>
              <a:gdLst/>
              <a:ahLst/>
              <a:cxnLst/>
              <a:rect l="l" t="t" r="r" b="b"/>
              <a:pathLst>
                <a:path w="5982" h="5909" extrusionOk="0">
                  <a:moveTo>
                    <a:pt x="5172" y="0"/>
                  </a:moveTo>
                  <a:cubicBezTo>
                    <a:pt x="5000" y="0"/>
                    <a:pt x="4827" y="60"/>
                    <a:pt x="4690" y="182"/>
                  </a:cubicBezTo>
                  <a:lnTo>
                    <a:pt x="1" y="4304"/>
                  </a:lnTo>
                  <a:lnTo>
                    <a:pt x="1601" y="5908"/>
                  </a:lnTo>
                  <a:lnTo>
                    <a:pt x="5727" y="1220"/>
                  </a:lnTo>
                  <a:cubicBezTo>
                    <a:pt x="5982" y="931"/>
                    <a:pt x="5968" y="489"/>
                    <a:pt x="5694" y="216"/>
                  </a:cubicBezTo>
                  <a:cubicBezTo>
                    <a:pt x="5551" y="72"/>
                    <a:pt x="5361" y="0"/>
                    <a:pt x="517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45"/>
            <p:cNvSpPr/>
            <p:nvPr/>
          </p:nvSpPr>
          <p:spPr>
            <a:xfrm>
              <a:off x="7735912" y="1522419"/>
              <a:ext cx="127418" cy="153703"/>
            </a:xfrm>
            <a:custGeom>
              <a:avLst/>
              <a:gdLst/>
              <a:ahLst/>
              <a:cxnLst/>
              <a:rect l="l" t="t" r="r" b="b"/>
              <a:pathLst>
                <a:path w="4867" h="5871" extrusionOk="0">
                  <a:moveTo>
                    <a:pt x="4276" y="0"/>
                  </a:moveTo>
                  <a:lnTo>
                    <a:pt x="4276" y="0"/>
                  </a:lnTo>
                  <a:cubicBezTo>
                    <a:pt x="4353" y="245"/>
                    <a:pt x="4295" y="514"/>
                    <a:pt x="4122" y="706"/>
                  </a:cubicBezTo>
                  <a:lnTo>
                    <a:pt x="0" y="5390"/>
                  </a:lnTo>
                  <a:lnTo>
                    <a:pt x="486" y="5871"/>
                  </a:lnTo>
                  <a:lnTo>
                    <a:pt x="4608" y="1187"/>
                  </a:lnTo>
                  <a:cubicBezTo>
                    <a:pt x="4867" y="899"/>
                    <a:pt x="4853" y="457"/>
                    <a:pt x="4579" y="183"/>
                  </a:cubicBezTo>
                  <a:cubicBezTo>
                    <a:pt x="4492" y="96"/>
                    <a:pt x="4391" y="39"/>
                    <a:pt x="427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45"/>
            <p:cNvSpPr/>
            <p:nvPr/>
          </p:nvSpPr>
          <p:spPr>
            <a:xfrm>
              <a:off x="7502099" y="1637715"/>
              <a:ext cx="250307" cy="241615"/>
            </a:xfrm>
            <a:custGeom>
              <a:avLst/>
              <a:gdLst/>
              <a:ahLst/>
              <a:cxnLst/>
              <a:rect l="l" t="t" r="r" b="b"/>
              <a:pathLst>
                <a:path w="9561" h="9229" extrusionOk="0">
                  <a:moveTo>
                    <a:pt x="5205" y="0"/>
                  </a:moveTo>
                  <a:cubicBezTo>
                    <a:pt x="3943" y="0"/>
                    <a:pt x="2630" y="524"/>
                    <a:pt x="1605" y="1548"/>
                  </a:cubicBezTo>
                  <a:cubicBezTo>
                    <a:pt x="524" y="2634"/>
                    <a:pt x="1" y="4046"/>
                    <a:pt x="68" y="5377"/>
                  </a:cubicBezTo>
                  <a:cubicBezTo>
                    <a:pt x="92" y="5886"/>
                    <a:pt x="303" y="6367"/>
                    <a:pt x="668" y="6722"/>
                  </a:cubicBezTo>
                  <a:lnTo>
                    <a:pt x="2566" y="8625"/>
                  </a:lnTo>
                  <a:cubicBezTo>
                    <a:pt x="2926" y="8980"/>
                    <a:pt x="3407" y="9196"/>
                    <a:pt x="3911" y="9225"/>
                  </a:cubicBezTo>
                  <a:cubicBezTo>
                    <a:pt x="3977" y="9227"/>
                    <a:pt x="4042" y="9229"/>
                    <a:pt x="4108" y="9229"/>
                  </a:cubicBezTo>
                  <a:cubicBezTo>
                    <a:pt x="4319" y="9229"/>
                    <a:pt x="4528" y="9216"/>
                    <a:pt x="4737" y="9187"/>
                  </a:cubicBezTo>
                  <a:cubicBezTo>
                    <a:pt x="5055" y="9139"/>
                    <a:pt x="5367" y="9067"/>
                    <a:pt x="5674" y="8980"/>
                  </a:cubicBezTo>
                  <a:cubicBezTo>
                    <a:pt x="6457" y="8716"/>
                    <a:pt x="7164" y="8274"/>
                    <a:pt x="7745" y="7688"/>
                  </a:cubicBezTo>
                  <a:cubicBezTo>
                    <a:pt x="9076" y="6357"/>
                    <a:pt x="9561" y="4536"/>
                    <a:pt x="9152" y="2980"/>
                  </a:cubicBezTo>
                  <a:lnTo>
                    <a:pt x="6313" y="141"/>
                  </a:lnTo>
                  <a:cubicBezTo>
                    <a:pt x="5954" y="47"/>
                    <a:pt x="5582" y="0"/>
                    <a:pt x="520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45"/>
            <p:cNvSpPr/>
            <p:nvPr/>
          </p:nvSpPr>
          <p:spPr>
            <a:xfrm>
              <a:off x="7543228" y="1689552"/>
              <a:ext cx="209047" cy="189779"/>
            </a:xfrm>
            <a:custGeom>
              <a:avLst/>
              <a:gdLst/>
              <a:ahLst/>
              <a:cxnLst/>
              <a:rect l="l" t="t" r="r" b="b"/>
              <a:pathLst>
                <a:path w="7985" h="7249" extrusionOk="0">
                  <a:moveTo>
                    <a:pt x="6582" y="1"/>
                  </a:moveTo>
                  <a:lnTo>
                    <a:pt x="6582" y="1"/>
                  </a:lnTo>
                  <a:cubicBezTo>
                    <a:pt x="6991" y="1557"/>
                    <a:pt x="6505" y="3378"/>
                    <a:pt x="5175" y="4709"/>
                  </a:cubicBezTo>
                  <a:cubicBezTo>
                    <a:pt x="4593" y="5295"/>
                    <a:pt x="3887" y="5737"/>
                    <a:pt x="3104" y="6001"/>
                  </a:cubicBezTo>
                  <a:lnTo>
                    <a:pt x="2172" y="6212"/>
                  </a:lnTo>
                  <a:cubicBezTo>
                    <a:pt x="1963" y="6242"/>
                    <a:pt x="1754" y="6254"/>
                    <a:pt x="1542" y="6254"/>
                  </a:cubicBezTo>
                  <a:cubicBezTo>
                    <a:pt x="1477" y="6254"/>
                    <a:pt x="1412" y="6253"/>
                    <a:pt x="1346" y="6251"/>
                  </a:cubicBezTo>
                  <a:cubicBezTo>
                    <a:pt x="841" y="6222"/>
                    <a:pt x="361" y="6006"/>
                    <a:pt x="1" y="5650"/>
                  </a:cubicBezTo>
                  <a:lnTo>
                    <a:pt x="1" y="5650"/>
                  </a:lnTo>
                  <a:lnTo>
                    <a:pt x="995" y="6645"/>
                  </a:lnTo>
                  <a:cubicBezTo>
                    <a:pt x="1355" y="7005"/>
                    <a:pt x="1836" y="7216"/>
                    <a:pt x="2345" y="7245"/>
                  </a:cubicBezTo>
                  <a:cubicBezTo>
                    <a:pt x="2410" y="7247"/>
                    <a:pt x="2474" y="7249"/>
                    <a:pt x="2539" y="7249"/>
                  </a:cubicBezTo>
                  <a:cubicBezTo>
                    <a:pt x="2748" y="7249"/>
                    <a:pt x="2957" y="7236"/>
                    <a:pt x="3166" y="7207"/>
                  </a:cubicBezTo>
                  <a:lnTo>
                    <a:pt x="4098" y="6995"/>
                  </a:lnTo>
                  <a:cubicBezTo>
                    <a:pt x="4882" y="6726"/>
                    <a:pt x="5588" y="6289"/>
                    <a:pt x="6174" y="5703"/>
                  </a:cubicBezTo>
                  <a:cubicBezTo>
                    <a:pt x="7500" y="4372"/>
                    <a:pt x="7985" y="2552"/>
                    <a:pt x="7577" y="995"/>
                  </a:cubicBezTo>
                  <a:lnTo>
                    <a:pt x="658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45"/>
            <p:cNvSpPr/>
            <p:nvPr/>
          </p:nvSpPr>
          <p:spPr>
            <a:xfrm>
              <a:off x="7494690" y="1516188"/>
              <a:ext cx="374557" cy="368614"/>
            </a:xfrm>
            <a:custGeom>
              <a:avLst/>
              <a:gdLst/>
              <a:ahLst/>
              <a:cxnLst/>
              <a:rect l="l" t="t" r="r" b="b"/>
              <a:pathLst>
                <a:path w="14307" h="14080" extrusionOk="0">
                  <a:moveTo>
                    <a:pt x="6952" y="3703"/>
                  </a:moveTo>
                  <a:cubicBezTo>
                    <a:pt x="6979" y="3703"/>
                    <a:pt x="7007" y="3714"/>
                    <a:pt x="7029" y="3735"/>
                  </a:cubicBezTo>
                  <a:lnTo>
                    <a:pt x="10473" y="7180"/>
                  </a:lnTo>
                  <a:cubicBezTo>
                    <a:pt x="10516" y="7223"/>
                    <a:pt x="10521" y="7290"/>
                    <a:pt x="10478" y="7334"/>
                  </a:cubicBezTo>
                  <a:lnTo>
                    <a:pt x="10473" y="7334"/>
                  </a:lnTo>
                  <a:cubicBezTo>
                    <a:pt x="10026" y="7771"/>
                    <a:pt x="10036" y="7809"/>
                    <a:pt x="9954" y="7809"/>
                  </a:cubicBezTo>
                  <a:cubicBezTo>
                    <a:pt x="9873" y="7809"/>
                    <a:pt x="9877" y="7756"/>
                    <a:pt x="9580" y="7473"/>
                  </a:cubicBezTo>
                  <a:cubicBezTo>
                    <a:pt x="6236" y="4129"/>
                    <a:pt x="6404" y="4322"/>
                    <a:pt x="6404" y="4254"/>
                  </a:cubicBezTo>
                  <a:cubicBezTo>
                    <a:pt x="6404" y="4177"/>
                    <a:pt x="6438" y="4187"/>
                    <a:pt x="6875" y="3735"/>
                  </a:cubicBezTo>
                  <a:cubicBezTo>
                    <a:pt x="6896" y="3714"/>
                    <a:pt x="6924" y="3703"/>
                    <a:pt x="6952" y="3703"/>
                  </a:cubicBezTo>
                  <a:close/>
                  <a:moveTo>
                    <a:pt x="13270" y="0"/>
                  </a:moveTo>
                  <a:cubicBezTo>
                    <a:pt x="13049" y="0"/>
                    <a:pt x="12828" y="78"/>
                    <a:pt x="12649" y="233"/>
                  </a:cubicBezTo>
                  <a:lnTo>
                    <a:pt x="11223" y="1492"/>
                  </a:lnTo>
                  <a:cubicBezTo>
                    <a:pt x="11053" y="1631"/>
                    <a:pt x="11188" y="1857"/>
                    <a:pt x="11354" y="1857"/>
                  </a:cubicBezTo>
                  <a:cubicBezTo>
                    <a:pt x="11399" y="1857"/>
                    <a:pt x="11447" y="1840"/>
                    <a:pt x="11492" y="1799"/>
                  </a:cubicBezTo>
                  <a:lnTo>
                    <a:pt x="12923" y="541"/>
                  </a:lnTo>
                  <a:cubicBezTo>
                    <a:pt x="13022" y="454"/>
                    <a:pt x="13146" y="410"/>
                    <a:pt x="13270" y="410"/>
                  </a:cubicBezTo>
                  <a:cubicBezTo>
                    <a:pt x="13405" y="410"/>
                    <a:pt x="13541" y="462"/>
                    <a:pt x="13644" y="565"/>
                  </a:cubicBezTo>
                  <a:cubicBezTo>
                    <a:pt x="13846" y="762"/>
                    <a:pt x="13855" y="1079"/>
                    <a:pt x="13668" y="1290"/>
                  </a:cubicBezTo>
                  <a:lnTo>
                    <a:pt x="9690" y="5811"/>
                  </a:lnTo>
                  <a:lnTo>
                    <a:pt x="8398" y="4519"/>
                  </a:lnTo>
                  <a:lnTo>
                    <a:pt x="10708" y="2486"/>
                  </a:lnTo>
                  <a:cubicBezTo>
                    <a:pt x="10877" y="2344"/>
                    <a:pt x="10741" y="2119"/>
                    <a:pt x="10578" y="2119"/>
                  </a:cubicBezTo>
                  <a:cubicBezTo>
                    <a:pt x="10532" y="2119"/>
                    <a:pt x="10484" y="2137"/>
                    <a:pt x="10439" y="2179"/>
                  </a:cubicBezTo>
                  <a:lnTo>
                    <a:pt x="8109" y="4226"/>
                  </a:lnTo>
                  <a:lnTo>
                    <a:pt x="7322" y="3442"/>
                  </a:lnTo>
                  <a:cubicBezTo>
                    <a:pt x="7221" y="3339"/>
                    <a:pt x="7089" y="3288"/>
                    <a:pt x="6957" y="3288"/>
                  </a:cubicBezTo>
                  <a:cubicBezTo>
                    <a:pt x="6824" y="3288"/>
                    <a:pt x="6692" y="3339"/>
                    <a:pt x="6591" y="3442"/>
                  </a:cubicBezTo>
                  <a:lnTo>
                    <a:pt x="6149" y="3884"/>
                  </a:lnTo>
                  <a:cubicBezTo>
                    <a:pt x="5996" y="4038"/>
                    <a:pt x="5952" y="4274"/>
                    <a:pt x="6049" y="4466"/>
                  </a:cubicBezTo>
                  <a:cubicBezTo>
                    <a:pt x="5858" y="4443"/>
                    <a:pt x="5668" y="4432"/>
                    <a:pt x="5479" y="4432"/>
                  </a:cubicBezTo>
                  <a:cubicBezTo>
                    <a:pt x="2586" y="4432"/>
                    <a:pt x="0" y="7052"/>
                    <a:pt x="149" y="10024"/>
                  </a:cubicBezTo>
                  <a:cubicBezTo>
                    <a:pt x="178" y="10581"/>
                    <a:pt x="413" y="11110"/>
                    <a:pt x="807" y="11508"/>
                  </a:cubicBezTo>
                  <a:lnTo>
                    <a:pt x="2705" y="13406"/>
                  </a:lnTo>
                  <a:cubicBezTo>
                    <a:pt x="3203" y="13904"/>
                    <a:pt x="3783" y="14079"/>
                    <a:pt x="4437" y="14079"/>
                  </a:cubicBezTo>
                  <a:cubicBezTo>
                    <a:pt x="4635" y="14079"/>
                    <a:pt x="4839" y="14063"/>
                    <a:pt x="5049" y="14035"/>
                  </a:cubicBezTo>
                  <a:cubicBezTo>
                    <a:pt x="5160" y="14021"/>
                    <a:pt x="5241" y="13915"/>
                    <a:pt x="5227" y="13805"/>
                  </a:cubicBezTo>
                  <a:cubicBezTo>
                    <a:pt x="5214" y="13698"/>
                    <a:pt x="5123" y="13621"/>
                    <a:pt x="5022" y="13621"/>
                  </a:cubicBezTo>
                  <a:cubicBezTo>
                    <a:pt x="5013" y="13621"/>
                    <a:pt x="5005" y="13621"/>
                    <a:pt x="4996" y="13622"/>
                  </a:cubicBezTo>
                  <a:cubicBezTo>
                    <a:pt x="4800" y="13648"/>
                    <a:pt x="4611" y="13663"/>
                    <a:pt x="4429" y="13663"/>
                  </a:cubicBezTo>
                  <a:cubicBezTo>
                    <a:pt x="3887" y="13663"/>
                    <a:pt x="3410" y="13527"/>
                    <a:pt x="2993" y="13113"/>
                  </a:cubicBezTo>
                  <a:lnTo>
                    <a:pt x="1100" y="11211"/>
                  </a:lnTo>
                  <a:cubicBezTo>
                    <a:pt x="774" y="10889"/>
                    <a:pt x="582" y="10456"/>
                    <a:pt x="553" y="10000"/>
                  </a:cubicBezTo>
                  <a:cubicBezTo>
                    <a:pt x="416" y="7256"/>
                    <a:pt x="2841" y="4838"/>
                    <a:pt x="5476" y="4838"/>
                  </a:cubicBezTo>
                  <a:cubicBezTo>
                    <a:pt x="5812" y="4838"/>
                    <a:pt x="6152" y="4877"/>
                    <a:pt x="6491" y="4961"/>
                  </a:cubicBezTo>
                  <a:lnTo>
                    <a:pt x="9248" y="7718"/>
                  </a:lnTo>
                  <a:cubicBezTo>
                    <a:pt x="9810" y="10010"/>
                    <a:pt x="8350" y="12484"/>
                    <a:pt x="6073" y="13353"/>
                  </a:cubicBezTo>
                  <a:cubicBezTo>
                    <a:pt x="5848" y="13439"/>
                    <a:pt x="5942" y="13750"/>
                    <a:pt x="6144" y="13750"/>
                  </a:cubicBezTo>
                  <a:cubicBezTo>
                    <a:pt x="6167" y="13750"/>
                    <a:pt x="6191" y="13746"/>
                    <a:pt x="6217" y="13737"/>
                  </a:cubicBezTo>
                  <a:cubicBezTo>
                    <a:pt x="8494" y="12873"/>
                    <a:pt x="10026" y="10519"/>
                    <a:pt x="9743" y="8160"/>
                  </a:cubicBezTo>
                  <a:lnTo>
                    <a:pt x="9743" y="8160"/>
                  </a:lnTo>
                  <a:cubicBezTo>
                    <a:pt x="9813" y="8194"/>
                    <a:pt x="9889" y="8211"/>
                    <a:pt x="9964" y="8211"/>
                  </a:cubicBezTo>
                  <a:cubicBezTo>
                    <a:pt x="10098" y="8211"/>
                    <a:pt x="10230" y="8158"/>
                    <a:pt x="10329" y="8059"/>
                  </a:cubicBezTo>
                  <a:lnTo>
                    <a:pt x="10766" y="7622"/>
                  </a:lnTo>
                  <a:cubicBezTo>
                    <a:pt x="10973" y="7420"/>
                    <a:pt x="10973" y="7089"/>
                    <a:pt x="10766" y="6887"/>
                  </a:cubicBezTo>
                  <a:lnTo>
                    <a:pt x="9983" y="6109"/>
                  </a:lnTo>
                  <a:lnTo>
                    <a:pt x="13980" y="1564"/>
                  </a:lnTo>
                  <a:cubicBezTo>
                    <a:pt x="14307" y="1189"/>
                    <a:pt x="14288" y="627"/>
                    <a:pt x="13937" y="277"/>
                  </a:cubicBezTo>
                  <a:cubicBezTo>
                    <a:pt x="13753" y="93"/>
                    <a:pt x="13512" y="0"/>
                    <a:pt x="1327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9" name="Google Shape;2069;p45"/>
          <p:cNvGrpSpPr/>
          <p:nvPr/>
        </p:nvGrpSpPr>
        <p:grpSpPr>
          <a:xfrm>
            <a:off x="5314707" y="3154619"/>
            <a:ext cx="381731" cy="368405"/>
            <a:chOff x="5314707" y="3360019"/>
            <a:chExt cx="381731" cy="368405"/>
          </a:xfrm>
        </p:grpSpPr>
        <p:sp>
          <p:nvSpPr>
            <p:cNvPr id="2070" name="Google Shape;2070;p45"/>
            <p:cNvSpPr/>
            <p:nvPr/>
          </p:nvSpPr>
          <p:spPr>
            <a:xfrm>
              <a:off x="5452179" y="3369444"/>
              <a:ext cx="60397" cy="187056"/>
            </a:xfrm>
            <a:custGeom>
              <a:avLst/>
              <a:gdLst/>
              <a:ahLst/>
              <a:cxnLst/>
              <a:rect l="l" t="t" r="r" b="b"/>
              <a:pathLst>
                <a:path w="2307" h="7145" extrusionOk="0">
                  <a:moveTo>
                    <a:pt x="0" y="1"/>
                  </a:moveTo>
                  <a:cubicBezTo>
                    <a:pt x="116" y="111"/>
                    <a:pt x="178" y="265"/>
                    <a:pt x="178" y="424"/>
                  </a:cubicBezTo>
                  <a:lnTo>
                    <a:pt x="178" y="6722"/>
                  </a:lnTo>
                  <a:cubicBezTo>
                    <a:pt x="178" y="6880"/>
                    <a:pt x="116" y="7034"/>
                    <a:pt x="0" y="7145"/>
                  </a:cubicBezTo>
                  <a:lnTo>
                    <a:pt x="1091" y="7145"/>
                  </a:lnTo>
                  <a:cubicBezTo>
                    <a:pt x="1763" y="7145"/>
                    <a:pt x="2306" y="6597"/>
                    <a:pt x="2306" y="5929"/>
                  </a:cubicBezTo>
                  <a:lnTo>
                    <a:pt x="2306" y="1216"/>
                  </a:lnTo>
                  <a:cubicBezTo>
                    <a:pt x="2306" y="544"/>
                    <a:pt x="1759" y="1"/>
                    <a:pt x="109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45"/>
            <p:cNvSpPr/>
            <p:nvPr/>
          </p:nvSpPr>
          <p:spPr>
            <a:xfrm>
              <a:off x="5452179" y="3369575"/>
              <a:ext cx="22044" cy="186925"/>
            </a:xfrm>
            <a:custGeom>
              <a:avLst/>
              <a:gdLst/>
              <a:ahLst/>
              <a:cxnLst/>
              <a:rect l="l" t="t" r="r" b="b"/>
              <a:pathLst>
                <a:path w="842" h="7140" extrusionOk="0">
                  <a:moveTo>
                    <a:pt x="0" y="1"/>
                  </a:moveTo>
                  <a:cubicBezTo>
                    <a:pt x="116" y="106"/>
                    <a:pt x="178" y="260"/>
                    <a:pt x="183" y="419"/>
                  </a:cubicBezTo>
                  <a:lnTo>
                    <a:pt x="183" y="6722"/>
                  </a:lnTo>
                  <a:cubicBezTo>
                    <a:pt x="183" y="6880"/>
                    <a:pt x="116" y="7029"/>
                    <a:pt x="0" y="7140"/>
                  </a:cubicBezTo>
                  <a:lnTo>
                    <a:pt x="663" y="7140"/>
                  </a:lnTo>
                  <a:cubicBezTo>
                    <a:pt x="779" y="7029"/>
                    <a:pt x="841" y="6880"/>
                    <a:pt x="841" y="6722"/>
                  </a:cubicBezTo>
                  <a:lnTo>
                    <a:pt x="841" y="419"/>
                  </a:lnTo>
                  <a:cubicBezTo>
                    <a:pt x="841" y="260"/>
                    <a:pt x="779" y="106"/>
                    <a:pt x="66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45"/>
            <p:cNvSpPr/>
            <p:nvPr/>
          </p:nvSpPr>
          <p:spPr>
            <a:xfrm>
              <a:off x="5534305" y="3443402"/>
              <a:ext cx="68330" cy="21782"/>
            </a:xfrm>
            <a:custGeom>
              <a:avLst/>
              <a:gdLst/>
              <a:ahLst/>
              <a:cxnLst/>
              <a:rect l="l" t="t" r="r" b="b"/>
              <a:pathLst>
                <a:path w="2610" h="832" extrusionOk="0">
                  <a:moveTo>
                    <a:pt x="361" y="1"/>
                  </a:moveTo>
                  <a:cubicBezTo>
                    <a:pt x="159" y="1"/>
                    <a:pt x="0" y="159"/>
                    <a:pt x="0" y="361"/>
                  </a:cubicBezTo>
                  <a:lnTo>
                    <a:pt x="0" y="472"/>
                  </a:lnTo>
                  <a:cubicBezTo>
                    <a:pt x="0" y="668"/>
                    <a:pt x="159" y="832"/>
                    <a:pt x="361" y="832"/>
                  </a:cubicBezTo>
                  <a:lnTo>
                    <a:pt x="2249" y="832"/>
                  </a:lnTo>
                  <a:cubicBezTo>
                    <a:pt x="2446" y="832"/>
                    <a:pt x="2609" y="668"/>
                    <a:pt x="2609" y="472"/>
                  </a:cubicBezTo>
                  <a:lnTo>
                    <a:pt x="2609" y="361"/>
                  </a:lnTo>
                  <a:cubicBezTo>
                    <a:pt x="2609" y="159"/>
                    <a:pt x="2446" y="1"/>
                    <a:pt x="22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45"/>
            <p:cNvSpPr/>
            <p:nvPr/>
          </p:nvSpPr>
          <p:spPr>
            <a:xfrm>
              <a:off x="5576193" y="3443533"/>
              <a:ext cx="26442" cy="21782"/>
            </a:xfrm>
            <a:custGeom>
              <a:avLst/>
              <a:gdLst/>
              <a:ahLst/>
              <a:cxnLst/>
              <a:rect l="l" t="t" r="r" b="b"/>
              <a:pathLst>
                <a:path w="1010" h="832" extrusionOk="0">
                  <a:moveTo>
                    <a:pt x="0" y="1"/>
                  </a:moveTo>
                  <a:cubicBezTo>
                    <a:pt x="197" y="1"/>
                    <a:pt x="360" y="159"/>
                    <a:pt x="360" y="361"/>
                  </a:cubicBezTo>
                  <a:lnTo>
                    <a:pt x="360" y="471"/>
                  </a:lnTo>
                  <a:cubicBezTo>
                    <a:pt x="360" y="668"/>
                    <a:pt x="197" y="832"/>
                    <a:pt x="0" y="832"/>
                  </a:cubicBezTo>
                  <a:lnTo>
                    <a:pt x="649" y="832"/>
                  </a:lnTo>
                  <a:cubicBezTo>
                    <a:pt x="846" y="832"/>
                    <a:pt x="1009" y="668"/>
                    <a:pt x="1009" y="471"/>
                  </a:cubicBezTo>
                  <a:lnTo>
                    <a:pt x="1009" y="361"/>
                  </a:lnTo>
                  <a:cubicBezTo>
                    <a:pt x="1009" y="159"/>
                    <a:pt x="846" y="1"/>
                    <a:pt x="6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45"/>
            <p:cNvSpPr/>
            <p:nvPr/>
          </p:nvSpPr>
          <p:spPr>
            <a:xfrm>
              <a:off x="5602085" y="3549562"/>
              <a:ext cx="68330" cy="21782"/>
            </a:xfrm>
            <a:custGeom>
              <a:avLst/>
              <a:gdLst/>
              <a:ahLst/>
              <a:cxnLst/>
              <a:rect l="l" t="t" r="r" b="b"/>
              <a:pathLst>
                <a:path w="2610" h="832" extrusionOk="0">
                  <a:moveTo>
                    <a:pt x="361" y="0"/>
                  </a:moveTo>
                  <a:cubicBezTo>
                    <a:pt x="159" y="0"/>
                    <a:pt x="1" y="164"/>
                    <a:pt x="1" y="361"/>
                  </a:cubicBezTo>
                  <a:lnTo>
                    <a:pt x="1" y="471"/>
                  </a:lnTo>
                  <a:cubicBezTo>
                    <a:pt x="1" y="673"/>
                    <a:pt x="159" y="831"/>
                    <a:pt x="361" y="831"/>
                  </a:cubicBezTo>
                  <a:lnTo>
                    <a:pt x="2249" y="831"/>
                  </a:lnTo>
                  <a:cubicBezTo>
                    <a:pt x="2446" y="831"/>
                    <a:pt x="2609" y="673"/>
                    <a:pt x="2609" y="471"/>
                  </a:cubicBezTo>
                  <a:lnTo>
                    <a:pt x="2609" y="361"/>
                  </a:lnTo>
                  <a:cubicBezTo>
                    <a:pt x="2609" y="164"/>
                    <a:pt x="2446" y="0"/>
                    <a:pt x="224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45"/>
            <p:cNvSpPr/>
            <p:nvPr/>
          </p:nvSpPr>
          <p:spPr>
            <a:xfrm>
              <a:off x="5645492" y="3549798"/>
              <a:ext cx="24923" cy="21808"/>
            </a:xfrm>
            <a:custGeom>
              <a:avLst/>
              <a:gdLst/>
              <a:ahLst/>
              <a:cxnLst/>
              <a:rect l="l" t="t" r="r" b="b"/>
              <a:pathLst>
                <a:path w="952" h="833" extrusionOk="0">
                  <a:moveTo>
                    <a:pt x="0" y="1"/>
                  </a:moveTo>
                  <a:cubicBezTo>
                    <a:pt x="197" y="1"/>
                    <a:pt x="361" y="159"/>
                    <a:pt x="361" y="361"/>
                  </a:cubicBezTo>
                  <a:lnTo>
                    <a:pt x="361" y="472"/>
                  </a:lnTo>
                  <a:cubicBezTo>
                    <a:pt x="361" y="669"/>
                    <a:pt x="197" y="832"/>
                    <a:pt x="0" y="832"/>
                  </a:cubicBezTo>
                  <a:lnTo>
                    <a:pt x="591" y="832"/>
                  </a:lnTo>
                  <a:cubicBezTo>
                    <a:pt x="788" y="832"/>
                    <a:pt x="951" y="669"/>
                    <a:pt x="951" y="472"/>
                  </a:cubicBezTo>
                  <a:lnTo>
                    <a:pt x="951" y="361"/>
                  </a:lnTo>
                  <a:cubicBezTo>
                    <a:pt x="951" y="159"/>
                    <a:pt x="788" y="1"/>
                    <a:pt x="59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45"/>
            <p:cNvSpPr/>
            <p:nvPr/>
          </p:nvSpPr>
          <p:spPr>
            <a:xfrm>
              <a:off x="5581717" y="3481520"/>
              <a:ext cx="109066" cy="69456"/>
            </a:xfrm>
            <a:custGeom>
              <a:avLst/>
              <a:gdLst/>
              <a:ahLst/>
              <a:cxnLst/>
              <a:rect l="l" t="t" r="r" b="b"/>
              <a:pathLst>
                <a:path w="4166" h="2653" extrusionOk="0">
                  <a:moveTo>
                    <a:pt x="2081" y="0"/>
                  </a:moveTo>
                  <a:cubicBezTo>
                    <a:pt x="702" y="0"/>
                    <a:pt x="1" y="1663"/>
                    <a:pt x="966" y="2652"/>
                  </a:cubicBezTo>
                  <a:cubicBezTo>
                    <a:pt x="1019" y="2623"/>
                    <a:pt x="1077" y="2609"/>
                    <a:pt x="1134" y="2609"/>
                  </a:cubicBezTo>
                  <a:lnTo>
                    <a:pt x="3027" y="2609"/>
                  </a:lnTo>
                  <a:cubicBezTo>
                    <a:pt x="3090" y="2609"/>
                    <a:pt x="3147" y="2623"/>
                    <a:pt x="3200" y="2652"/>
                  </a:cubicBezTo>
                  <a:cubicBezTo>
                    <a:pt x="4166" y="1663"/>
                    <a:pt x="3464" y="0"/>
                    <a:pt x="208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45"/>
            <p:cNvSpPr/>
            <p:nvPr/>
          </p:nvSpPr>
          <p:spPr>
            <a:xfrm>
              <a:off x="5605986" y="3549798"/>
              <a:ext cx="5445" cy="1178"/>
            </a:xfrm>
            <a:custGeom>
              <a:avLst/>
              <a:gdLst/>
              <a:ahLst/>
              <a:cxnLst/>
              <a:rect l="l" t="t" r="r" b="b"/>
              <a:pathLst>
                <a:path w="208" h="45" extrusionOk="0">
                  <a:moveTo>
                    <a:pt x="1" y="1"/>
                  </a:moveTo>
                  <a:cubicBezTo>
                    <a:pt x="10" y="15"/>
                    <a:pt x="25" y="30"/>
                    <a:pt x="34" y="44"/>
                  </a:cubicBezTo>
                  <a:cubicBezTo>
                    <a:pt x="87" y="15"/>
                    <a:pt x="150" y="1"/>
                    <a:pt x="20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45"/>
            <p:cNvSpPr/>
            <p:nvPr/>
          </p:nvSpPr>
          <p:spPr>
            <a:xfrm>
              <a:off x="5626616" y="3481651"/>
              <a:ext cx="64036" cy="69325"/>
            </a:xfrm>
            <a:custGeom>
              <a:avLst/>
              <a:gdLst/>
              <a:ahLst/>
              <a:cxnLst/>
              <a:rect l="l" t="t" r="r" b="b"/>
              <a:pathLst>
                <a:path w="2446" h="2648" extrusionOk="0">
                  <a:moveTo>
                    <a:pt x="366" y="0"/>
                  </a:moveTo>
                  <a:cubicBezTo>
                    <a:pt x="241" y="0"/>
                    <a:pt x="121" y="15"/>
                    <a:pt x="1" y="43"/>
                  </a:cubicBezTo>
                  <a:cubicBezTo>
                    <a:pt x="1149" y="322"/>
                    <a:pt x="1581" y="1725"/>
                    <a:pt x="793" y="2604"/>
                  </a:cubicBezTo>
                  <a:lnTo>
                    <a:pt x="1312" y="2604"/>
                  </a:lnTo>
                  <a:cubicBezTo>
                    <a:pt x="1375" y="2604"/>
                    <a:pt x="1432" y="2618"/>
                    <a:pt x="1485" y="2647"/>
                  </a:cubicBezTo>
                  <a:cubicBezTo>
                    <a:pt x="2446" y="1658"/>
                    <a:pt x="1744" y="0"/>
                    <a:pt x="36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45"/>
            <p:cNvSpPr/>
            <p:nvPr/>
          </p:nvSpPr>
          <p:spPr>
            <a:xfrm>
              <a:off x="5559464" y="3365412"/>
              <a:ext cx="44297" cy="78147"/>
            </a:xfrm>
            <a:custGeom>
              <a:avLst/>
              <a:gdLst/>
              <a:ahLst/>
              <a:cxnLst/>
              <a:rect l="l" t="t" r="r" b="b"/>
              <a:pathLst>
                <a:path w="1692" h="2985" extrusionOk="0">
                  <a:moveTo>
                    <a:pt x="306" y="1"/>
                  </a:moveTo>
                  <a:cubicBezTo>
                    <a:pt x="203" y="1"/>
                    <a:pt x="100" y="20"/>
                    <a:pt x="0" y="54"/>
                  </a:cubicBezTo>
                  <a:cubicBezTo>
                    <a:pt x="548" y="227"/>
                    <a:pt x="956" y="794"/>
                    <a:pt x="1004" y="1495"/>
                  </a:cubicBezTo>
                  <a:lnTo>
                    <a:pt x="951" y="2173"/>
                  </a:lnTo>
                  <a:cubicBezTo>
                    <a:pt x="899" y="2490"/>
                    <a:pt x="798" y="2807"/>
                    <a:pt x="658" y="2985"/>
                  </a:cubicBezTo>
                  <a:lnTo>
                    <a:pt x="1350" y="2985"/>
                  </a:lnTo>
                  <a:cubicBezTo>
                    <a:pt x="1480" y="2807"/>
                    <a:pt x="1586" y="2490"/>
                    <a:pt x="1643" y="2173"/>
                  </a:cubicBezTo>
                  <a:lnTo>
                    <a:pt x="1691" y="1495"/>
                  </a:lnTo>
                  <a:cubicBezTo>
                    <a:pt x="1638" y="659"/>
                    <a:pt x="1057" y="1"/>
                    <a:pt x="341" y="1"/>
                  </a:cubicBezTo>
                  <a:cubicBezTo>
                    <a:pt x="330" y="1"/>
                    <a:pt x="318" y="1"/>
                    <a:pt x="30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45"/>
            <p:cNvSpPr/>
            <p:nvPr/>
          </p:nvSpPr>
          <p:spPr>
            <a:xfrm>
              <a:off x="5532918" y="3365438"/>
              <a:ext cx="71340" cy="78121"/>
            </a:xfrm>
            <a:custGeom>
              <a:avLst/>
              <a:gdLst/>
              <a:ahLst/>
              <a:cxnLst/>
              <a:rect l="l" t="t" r="r" b="b"/>
              <a:pathLst>
                <a:path w="2725" h="2984" extrusionOk="0">
                  <a:moveTo>
                    <a:pt x="1355" y="0"/>
                  </a:moveTo>
                  <a:cubicBezTo>
                    <a:pt x="611" y="0"/>
                    <a:pt x="1" y="726"/>
                    <a:pt x="1" y="1624"/>
                  </a:cubicBezTo>
                  <a:cubicBezTo>
                    <a:pt x="1" y="2037"/>
                    <a:pt x="135" y="2695"/>
                    <a:pt x="346" y="2984"/>
                  </a:cubicBezTo>
                  <a:lnTo>
                    <a:pt x="2369" y="2984"/>
                  </a:lnTo>
                  <a:cubicBezTo>
                    <a:pt x="2503" y="2801"/>
                    <a:pt x="2604" y="2484"/>
                    <a:pt x="2662" y="2167"/>
                  </a:cubicBezTo>
                  <a:cubicBezTo>
                    <a:pt x="2705" y="1946"/>
                    <a:pt x="2724" y="1715"/>
                    <a:pt x="2715" y="1489"/>
                  </a:cubicBezTo>
                  <a:cubicBezTo>
                    <a:pt x="2652" y="658"/>
                    <a:pt x="2071" y="0"/>
                    <a:pt x="135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45"/>
            <p:cNvSpPr/>
            <p:nvPr/>
          </p:nvSpPr>
          <p:spPr>
            <a:xfrm>
              <a:off x="5319734" y="3365438"/>
              <a:ext cx="137236" cy="195093"/>
            </a:xfrm>
            <a:custGeom>
              <a:avLst/>
              <a:gdLst/>
              <a:ahLst/>
              <a:cxnLst/>
              <a:rect l="l" t="t" r="r" b="b"/>
              <a:pathLst>
                <a:path w="5242" h="7452" extrusionOk="0">
                  <a:moveTo>
                    <a:pt x="4669" y="0"/>
                  </a:moveTo>
                  <a:cubicBezTo>
                    <a:pt x="4666" y="0"/>
                    <a:pt x="4664" y="0"/>
                    <a:pt x="4661" y="0"/>
                  </a:cubicBezTo>
                  <a:lnTo>
                    <a:pt x="1216" y="0"/>
                  </a:lnTo>
                  <a:cubicBezTo>
                    <a:pt x="544" y="0"/>
                    <a:pt x="1" y="543"/>
                    <a:pt x="1" y="1216"/>
                  </a:cubicBezTo>
                  <a:lnTo>
                    <a:pt x="1" y="6236"/>
                  </a:lnTo>
                  <a:cubicBezTo>
                    <a:pt x="1" y="6908"/>
                    <a:pt x="544" y="7451"/>
                    <a:pt x="1216" y="7451"/>
                  </a:cubicBezTo>
                  <a:lnTo>
                    <a:pt x="4661" y="7451"/>
                  </a:lnTo>
                  <a:cubicBezTo>
                    <a:pt x="4978" y="7451"/>
                    <a:pt x="5237" y="7192"/>
                    <a:pt x="5242" y="6870"/>
                  </a:cubicBezTo>
                  <a:lnTo>
                    <a:pt x="5242" y="577"/>
                  </a:lnTo>
                  <a:cubicBezTo>
                    <a:pt x="5237" y="258"/>
                    <a:pt x="4982" y="0"/>
                    <a:pt x="466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2" name="Google Shape;2082;p45"/>
            <p:cNvSpPr/>
            <p:nvPr/>
          </p:nvSpPr>
          <p:spPr>
            <a:xfrm>
              <a:off x="5319734" y="3367323"/>
              <a:ext cx="137236" cy="193208"/>
            </a:xfrm>
            <a:custGeom>
              <a:avLst/>
              <a:gdLst/>
              <a:ahLst/>
              <a:cxnLst/>
              <a:rect l="l" t="t" r="r" b="b"/>
              <a:pathLst>
                <a:path w="5242" h="7380" extrusionOk="0">
                  <a:moveTo>
                    <a:pt x="793" y="0"/>
                  </a:moveTo>
                  <a:cubicBezTo>
                    <a:pt x="318" y="178"/>
                    <a:pt x="1" y="634"/>
                    <a:pt x="6" y="1144"/>
                  </a:cubicBezTo>
                  <a:lnTo>
                    <a:pt x="6" y="6164"/>
                  </a:lnTo>
                  <a:cubicBezTo>
                    <a:pt x="6" y="6836"/>
                    <a:pt x="548" y="7379"/>
                    <a:pt x="1221" y="7379"/>
                  </a:cubicBezTo>
                  <a:lnTo>
                    <a:pt x="4665" y="7379"/>
                  </a:lnTo>
                  <a:cubicBezTo>
                    <a:pt x="4983" y="7379"/>
                    <a:pt x="5242" y="7120"/>
                    <a:pt x="5242" y="6803"/>
                  </a:cubicBezTo>
                  <a:lnTo>
                    <a:pt x="5242" y="6663"/>
                  </a:lnTo>
                  <a:lnTo>
                    <a:pt x="1932" y="6663"/>
                  </a:lnTo>
                  <a:cubicBezTo>
                    <a:pt x="1264" y="6663"/>
                    <a:pt x="717" y="6121"/>
                    <a:pt x="717" y="5448"/>
                  </a:cubicBezTo>
                  <a:lnTo>
                    <a:pt x="717" y="428"/>
                  </a:lnTo>
                  <a:cubicBezTo>
                    <a:pt x="717" y="284"/>
                    <a:pt x="745" y="140"/>
                    <a:pt x="79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3" name="Google Shape;2083;p45"/>
            <p:cNvSpPr/>
            <p:nvPr/>
          </p:nvSpPr>
          <p:spPr>
            <a:xfrm>
              <a:off x="5314707" y="3360019"/>
              <a:ext cx="381731" cy="368405"/>
            </a:xfrm>
            <a:custGeom>
              <a:avLst/>
              <a:gdLst/>
              <a:ahLst/>
              <a:cxnLst/>
              <a:rect l="l" t="t" r="r" b="b"/>
              <a:pathLst>
                <a:path w="14581" h="14072" extrusionOk="0">
                  <a:moveTo>
                    <a:pt x="10646" y="3392"/>
                  </a:moveTo>
                  <a:cubicBezTo>
                    <a:pt x="10728" y="3392"/>
                    <a:pt x="10795" y="3460"/>
                    <a:pt x="10795" y="3546"/>
                  </a:cubicBezTo>
                  <a:lnTo>
                    <a:pt x="10795" y="3657"/>
                  </a:lnTo>
                  <a:cubicBezTo>
                    <a:pt x="10795" y="3738"/>
                    <a:pt x="10728" y="3805"/>
                    <a:pt x="10646" y="3805"/>
                  </a:cubicBezTo>
                  <a:lnTo>
                    <a:pt x="8754" y="3805"/>
                  </a:lnTo>
                  <a:cubicBezTo>
                    <a:pt x="8672" y="3805"/>
                    <a:pt x="8605" y="3738"/>
                    <a:pt x="8605" y="3657"/>
                  </a:cubicBezTo>
                  <a:lnTo>
                    <a:pt x="8605" y="3546"/>
                  </a:lnTo>
                  <a:cubicBezTo>
                    <a:pt x="8605" y="3460"/>
                    <a:pt x="8672" y="3392"/>
                    <a:pt x="8758" y="3392"/>
                  </a:cubicBezTo>
                  <a:close/>
                  <a:moveTo>
                    <a:pt x="12289" y="4858"/>
                  </a:moveTo>
                  <a:cubicBezTo>
                    <a:pt x="13433" y="4858"/>
                    <a:pt x="14048" y="6179"/>
                    <a:pt x="13346" y="7058"/>
                  </a:cubicBezTo>
                  <a:cubicBezTo>
                    <a:pt x="13296" y="7048"/>
                    <a:pt x="13283" y="7046"/>
                    <a:pt x="13038" y="7046"/>
                  </a:cubicBezTo>
                  <a:cubicBezTo>
                    <a:pt x="12794" y="7046"/>
                    <a:pt x="12318" y="7048"/>
                    <a:pt x="11343" y="7048"/>
                  </a:cubicBezTo>
                  <a:cubicBezTo>
                    <a:pt x="11309" y="7048"/>
                    <a:pt x="11271" y="7048"/>
                    <a:pt x="11237" y="7058"/>
                  </a:cubicBezTo>
                  <a:cubicBezTo>
                    <a:pt x="10531" y="6183"/>
                    <a:pt x="11146" y="4858"/>
                    <a:pt x="12289" y="4858"/>
                  </a:cubicBezTo>
                  <a:close/>
                  <a:moveTo>
                    <a:pt x="5616" y="558"/>
                  </a:moveTo>
                  <a:lnTo>
                    <a:pt x="6352" y="563"/>
                  </a:lnTo>
                  <a:lnTo>
                    <a:pt x="6352" y="568"/>
                  </a:lnTo>
                  <a:cubicBezTo>
                    <a:pt x="6909" y="568"/>
                    <a:pt x="7360" y="1014"/>
                    <a:pt x="7360" y="1572"/>
                  </a:cubicBezTo>
                  <a:lnTo>
                    <a:pt x="7360" y="6284"/>
                  </a:lnTo>
                  <a:cubicBezTo>
                    <a:pt x="7360" y="6842"/>
                    <a:pt x="6909" y="7288"/>
                    <a:pt x="6352" y="7293"/>
                  </a:cubicBezTo>
                  <a:lnTo>
                    <a:pt x="5616" y="7293"/>
                  </a:lnTo>
                  <a:cubicBezTo>
                    <a:pt x="5636" y="7221"/>
                    <a:pt x="5645" y="7149"/>
                    <a:pt x="5650" y="7072"/>
                  </a:cubicBezTo>
                  <a:cubicBezTo>
                    <a:pt x="5636" y="476"/>
                    <a:pt x="5679" y="760"/>
                    <a:pt x="5616" y="558"/>
                  </a:cubicBezTo>
                  <a:close/>
                  <a:moveTo>
                    <a:pt x="13236" y="7457"/>
                  </a:moveTo>
                  <a:cubicBezTo>
                    <a:pt x="13317" y="7457"/>
                    <a:pt x="13385" y="7524"/>
                    <a:pt x="13385" y="7605"/>
                  </a:cubicBezTo>
                  <a:lnTo>
                    <a:pt x="13385" y="7716"/>
                  </a:lnTo>
                  <a:cubicBezTo>
                    <a:pt x="13385" y="7802"/>
                    <a:pt x="13317" y="7870"/>
                    <a:pt x="13236" y="7870"/>
                  </a:cubicBezTo>
                  <a:lnTo>
                    <a:pt x="11343" y="7870"/>
                  </a:lnTo>
                  <a:cubicBezTo>
                    <a:pt x="11261" y="7870"/>
                    <a:pt x="11194" y="7802"/>
                    <a:pt x="11194" y="7716"/>
                  </a:cubicBezTo>
                  <a:lnTo>
                    <a:pt x="11194" y="7605"/>
                  </a:lnTo>
                  <a:cubicBezTo>
                    <a:pt x="11194" y="7524"/>
                    <a:pt x="11261" y="7457"/>
                    <a:pt x="11343" y="7457"/>
                  </a:cubicBezTo>
                  <a:close/>
                  <a:moveTo>
                    <a:pt x="1423" y="1"/>
                  </a:moveTo>
                  <a:cubicBezTo>
                    <a:pt x="635" y="1"/>
                    <a:pt x="1" y="640"/>
                    <a:pt x="1" y="1423"/>
                  </a:cubicBezTo>
                  <a:lnTo>
                    <a:pt x="1" y="6443"/>
                  </a:lnTo>
                  <a:cubicBezTo>
                    <a:pt x="1" y="7231"/>
                    <a:pt x="635" y="7865"/>
                    <a:pt x="1423" y="7865"/>
                  </a:cubicBezTo>
                  <a:lnTo>
                    <a:pt x="2624" y="7865"/>
                  </a:lnTo>
                  <a:lnTo>
                    <a:pt x="2624" y="11756"/>
                  </a:lnTo>
                  <a:cubicBezTo>
                    <a:pt x="2624" y="13034"/>
                    <a:pt x="3661" y="14072"/>
                    <a:pt x="4939" y="14072"/>
                  </a:cubicBezTo>
                  <a:lnTo>
                    <a:pt x="10190" y="14072"/>
                  </a:lnTo>
                  <a:cubicBezTo>
                    <a:pt x="11468" y="14072"/>
                    <a:pt x="12501" y="13034"/>
                    <a:pt x="12506" y="11756"/>
                  </a:cubicBezTo>
                  <a:lnTo>
                    <a:pt x="12506" y="8278"/>
                  </a:lnTo>
                  <a:lnTo>
                    <a:pt x="13245" y="8278"/>
                  </a:lnTo>
                  <a:cubicBezTo>
                    <a:pt x="13558" y="8278"/>
                    <a:pt x="13807" y="8028"/>
                    <a:pt x="13807" y="7716"/>
                  </a:cubicBezTo>
                  <a:cubicBezTo>
                    <a:pt x="13798" y="7649"/>
                    <a:pt x="13851" y="7490"/>
                    <a:pt x="13692" y="7279"/>
                  </a:cubicBezTo>
                  <a:cubicBezTo>
                    <a:pt x="14581" y="6107"/>
                    <a:pt x="13740" y="4440"/>
                    <a:pt x="12289" y="4440"/>
                  </a:cubicBezTo>
                  <a:cubicBezTo>
                    <a:pt x="10834" y="4440"/>
                    <a:pt x="9998" y="6107"/>
                    <a:pt x="10901" y="7279"/>
                  </a:cubicBezTo>
                  <a:cubicBezTo>
                    <a:pt x="10742" y="7490"/>
                    <a:pt x="10795" y="7649"/>
                    <a:pt x="10786" y="7716"/>
                  </a:cubicBezTo>
                  <a:cubicBezTo>
                    <a:pt x="10786" y="8023"/>
                    <a:pt x="11035" y="8278"/>
                    <a:pt x="11348" y="8278"/>
                  </a:cubicBezTo>
                  <a:lnTo>
                    <a:pt x="12088" y="8278"/>
                  </a:lnTo>
                  <a:lnTo>
                    <a:pt x="12088" y="11756"/>
                  </a:lnTo>
                  <a:cubicBezTo>
                    <a:pt x="12083" y="12808"/>
                    <a:pt x="11232" y="13659"/>
                    <a:pt x="10180" y="13663"/>
                  </a:cubicBezTo>
                  <a:lnTo>
                    <a:pt x="4930" y="13663"/>
                  </a:lnTo>
                  <a:cubicBezTo>
                    <a:pt x="3882" y="13659"/>
                    <a:pt x="3027" y="12808"/>
                    <a:pt x="3027" y="11756"/>
                  </a:cubicBezTo>
                  <a:lnTo>
                    <a:pt x="3027" y="7865"/>
                  </a:lnTo>
                  <a:lnTo>
                    <a:pt x="4862" y="7865"/>
                  </a:lnTo>
                  <a:cubicBezTo>
                    <a:pt x="5026" y="7865"/>
                    <a:pt x="5179" y="7807"/>
                    <a:pt x="5304" y="7706"/>
                  </a:cubicBezTo>
                  <a:lnTo>
                    <a:pt x="5592" y="7706"/>
                  </a:lnTo>
                  <a:lnTo>
                    <a:pt x="5592" y="10108"/>
                  </a:lnTo>
                  <a:cubicBezTo>
                    <a:pt x="5592" y="11002"/>
                    <a:pt x="6313" y="11722"/>
                    <a:pt x="7207" y="11722"/>
                  </a:cubicBezTo>
                  <a:lnTo>
                    <a:pt x="8292" y="11722"/>
                  </a:lnTo>
                  <a:cubicBezTo>
                    <a:pt x="9186" y="11722"/>
                    <a:pt x="9907" y="11002"/>
                    <a:pt x="9907" y="10108"/>
                  </a:cubicBezTo>
                  <a:lnTo>
                    <a:pt x="9907" y="4219"/>
                  </a:lnTo>
                  <a:lnTo>
                    <a:pt x="10646" y="4219"/>
                  </a:lnTo>
                  <a:cubicBezTo>
                    <a:pt x="10959" y="4219"/>
                    <a:pt x="11208" y="3969"/>
                    <a:pt x="11208" y="3657"/>
                  </a:cubicBezTo>
                  <a:lnTo>
                    <a:pt x="11208" y="3546"/>
                  </a:lnTo>
                  <a:cubicBezTo>
                    <a:pt x="11208" y="3373"/>
                    <a:pt x="11127" y="3215"/>
                    <a:pt x="10992" y="3109"/>
                  </a:cubicBezTo>
                  <a:cubicBezTo>
                    <a:pt x="11093" y="2888"/>
                    <a:pt x="11165" y="2652"/>
                    <a:pt x="11204" y="2407"/>
                  </a:cubicBezTo>
                  <a:cubicBezTo>
                    <a:pt x="11242" y="2248"/>
                    <a:pt x="11119" y="2153"/>
                    <a:pt x="10999" y="2153"/>
                  </a:cubicBezTo>
                  <a:cubicBezTo>
                    <a:pt x="10906" y="2153"/>
                    <a:pt x="10815" y="2210"/>
                    <a:pt x="10800" y="2335"/>
                  </a:cubicBezTo>
                  <a:cubicBezTo>
                    <a:pt x="10762" y="2561"/>
                    <a:pt x="10694" y="2777"/>
                    <a:pt x="10598" y="2984"/>
                  </a:cubicBezTo>
                  <a:lnTo>
                    <a:pt x="8806" y="2984"/>
                  </a:lnTo>
                  <a:cubicBezTo>
                    <a:pt x="8653" y="2705"/>
                    <a:pt x="8552" y="2187"/>
                    <a:pt x="8552" y="1831"/>
                  </a:cubicBezTo>
                  <a:cubicBezTo>
                    <a:pt x="8552" y="1053"/>
                    <a:pt x="9066" y="414"/>
                    <a:pt x="9700" y="414"/>
                  </a:cubicBezTo>
                  <a:cubicBezTo>
                    <a:pt x="10209" y="414"/>
                    <a:pt x="10661" y="837"/>
                    <a:pt x="10800" y="1447"/>
                  </a:cubicBezTo>
                  <a:cubicBezTo>
                    <a:pt x="10830" y="1550"/>
                    <a:pt x="10912" y="1596"/>
                    <a:pt x="10995" y="1596"/>
                  </a:cubicBezTo>
                  <a:cubicBezTo>
                    <a:pt x="11113" y="1596"/>
                    <a:pt x="11232" y="1503"/>
                    <a:pt x="11204" y="1351"/>
                  </a:cubicBezTo>
                  <a:cubicBezTo>
                    <a:pt x="11026" y="558"/>
                    <a:pt x="10401" y="1"/>
                    <a:pt x="9700" y="1"/>
                  </a:cubicBezTo>
                  <a:cubicBezTo>
                    <a:pt x="8840" y="1"/>
                    <a:pt x="8139" y="827"/>
                    <a:pt x="8139" y="1831"/>
                  </a:cubicBezTo>
                  <a:cubicBezTo>
                    <a:pt x="8139" y="2167"/>
                    <a:pt x="8230" y="2725"/>
                    <a:pt x="8417" y="3109"/>
                  </a:cubicBezTo>
                  <a:cubicBezTo>
                    <a:pt x="8273" y="3210"/>
                    <a:pt x="8191" y="3373"/>
                    <a:pt x="8187" y="3546"/>
                  </a:cubicBezTo>
                  <a:lnTo>
                    <a:pt x="8187" y="3657"/>
                  </a:lnTo>
                  <a:cubicBezTo>
                    <a:pt x="8187" y="3969"/>
                    <a:pt x="8441" y="4223"/>
                    <a:pt x="8754" y="4223"/>
                  </a:cubicBezTo>
                  <a:lnTo>
                    <a:pt x="9493" y="4223"/>
                  </a:lnTo>
                  <a:lnTo>
                    <a:pt x="9493" y="10113"/>
                  </a:lnTo>
                  <a:cubicBezTo>
                    <a:pt x="9493" y="10776"/>
                    <a:pt x="8955" y="11314"/>
                    <a:pt x="8292" y="11314"/>
                  </a:cubicBezTo>
                  <a:lnTo>
                    <a:pt x="7202" y="11314"/>
                  </a:lnTo>
                  <a:cubicBezTo>
                    <a:pt x="6539" y="11314"/>
                    <a:pt x="6001" y="10776"/>
                    <a:pt x="6001" y="10113"/>
                  </a:cubicBezTo>
                  <a:lnTo>
                    <a:pt x="6001" y="7711"/>
                  </a:lnTo>
                  <a:lnTo>
                    <a:pt x="6347" y="7711"/>
                  </a:lnTo>
                  <a:cubicBezTo>
                    <a:pt x="7130" y="7711"/>
                    <a:pt x="7769" y="7077"/>
                    <a:pt x="7769" y="6289"/>
                  </a:cubicBezTo>
                  <a:lnTo>
                    <a:pt x="7769" y="1576"/>
                  </a:lnTo>
                  <a:cubicBezTo>
                    <a:pt x="7769" y="793"/>
                    <a:pt x="7130" y="159"/>
                    <a:pt x="6347" y="159"/>
                  </a:cubicBezTo>
                  <a:lnTo>
                    <a:pt x="5304" y="159"/>
                  </a:lnTo>
                  <a:cubicBezTo>
                    <a:pt x="5175" y="58"/>
                    <a:pt x="5021" y="5"/>
                    <a:pt x="4857" y="1"/>
                  </a:cubicBezTo>
                  <a:lnTo>
                    <a:pt x="2960" y="1"/>
                  </a:lnTo>
                  <a:cubicBezTo>
                    <a:pt x="2686" y="1"/>
                    <a:pt x="2686" y="409"/>
                    <a:pt x="2960" y="409"/>
                  </a:cubicBezTo>
                  <a:lnTo>
                    <a:pt x="4857" y="409"/>
                  </a:lnTo>
                  <a:cubicBezTo>
                    <a:pt x="5059" y="414"/>
                    <a:pt x="5227" y="577"/>
                    <a:pt x="5232" y="784"/>
                  </a:cubicBezTo>
                  <a:cubicBezTo>
                    <a:pt x="5218" y="7730"/>
                    <a:pt x="5266" y="7096"/>
                    <a:pt x="5184" y="7250"/>
                  </a:cubicBezTo>
                  <a:cubicBezTo>
                    <a:pt x="5122" y="7375"/>
                    <a:pt x="4997" y="7452"/>
                    <a:pt x="4857" y="7452"/>
                  </a:cubicBezTo>
                  <a:lnTo>
                    <a:pt x="1423" y="7452"/>
                  </a:lnTo>
                  <a:cubicBezTo>
                    <a:pt x="865" y="7452"/>
                    <a:pt x="414" y="7000"/>
                    <a:pt x="414" y="6448"/>
                  </a:cubicBezTo>
                  <a:lnTo>
                    <a:pt x="414" y="1423"/>
                  </a:lnTo>
                  <a:cubicBezTo>
                    <a:pt x="414" y="865"/>
                    <a:pt x="865" y="414"/>
                    <a:pt x="1423" y="414"/>
                  </a:cubicBezTo>
                  <a:lnTo>
                    <a:pt x="1951" y="414"/>
                  </a:lnTo>
                  <a:cubicBezTo>
                    <a:pt x="2220" y="414"/>
                    <a:pt x="2220" y="1"/>
                    <a:pt x="195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4" name="Google Shape;2084;p45"/>
            <p:cNvSpPr/>
            <p:nvPr/>
          </p:nvSpPr>
          <p:spPr>
            <a:xfrm>
              <a:off x="5631014" y="3497150"/>
              <a:ext cx="10839" cy="27777"/>
            </a:xfrm>
            <a:custGeom>
              <a:avLst/>
              <a:gdLst/>
              <a:ahLst/>
              <a:cxnLst/>
              <a:rect l="l" t="t" r="r" b="b"/>
              <a:pathLst>
                <a:path w="414" h="1061" extrusionOk="0">
                  <a:moveTo>
                    <a:pt x="207" y="0"/>
                  </a:moveTo>
                  <a:cubicBezTo>
                    <a:pt x="104" y="0"/>
                    <a:pt x="1" y="69"/>
                    <a:pt x="1" y="206"/>
                  </a:cubicBezTo>
                  <a:lnTo>
                    <a:pt x="1" y="859"/>
                  </a:lnTo>
                  <a:cubicBezTo>
                    <a:pt x="1" y="969"/>
                    <a:pt x="92" y="1061"/>
                    <a:pt x="207" y="1061"/>
                  </a:cubicBezTo>
                  <a:cubicBezTo>
                    <a:pt x="323" y="1061"/>
                    <a:pt x="414" y="969"/>
                    <a:pt x="414" y="859"/>
                  </a:cubicBezTo>
                  <a:lnTo>
                    <a:pt x="414" y="206"/>
                  </a:lnTo>
                  <a:cubicBezTo>
                    <a:pt x="414" y="69"/>
                    <a:pt x="311" y="0"/>
                    <a:pt x="20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5" name="Google Shape;2085;p45"/>
          <p:cNvGrpSpPr/>
          <p:nvPr/>
        </p:nvGrpSpPr>
        <p:grpSpPr>
          <a:xfrm>
            <a:off x="5308058" y="1311756"/>
            <a:ext cx="374296" cy="366599"/>
            <a:chOff x="5308058" y="1517156"/>
            <a:chExt cx="374296" cy="366599"/>
          </a:xfrm>
        </p:grpSpPr>
        <p:sp>
          <p:nvSpPr>
            <p:cNvPr id="2086" name="Google Shape;2086;p45"/>
            <p:cNvSpPr/>
            <p:nvPr/>
          </p:nvSpPr>
          <p:spPr>
            <a:xfrm>
              <a:off x="5315493" y="1522078"/>
              <a:ext cx="359425" cy="357043"/>
            </a:xfrm>
            <a:custGeom>
              <a:avLst/>
              <a:gdLst/>
              <a:ahLst/>
              <a:cxnLst/>
              <a:rect l="l" t="t" r="r" b="b"/>
              <a:pathLst>
                <a:path w="13729" h="13638" extrusionOk="0">
                  <a:moveTo>
                    <a:pt x="10004" y="1"/>
                  </a:moveTo>
                  <a:cubicBezTo>
                    <a:pt x="9972" y="1"/>
                    <a:pt x="9941" y="2"/>
                    <a:pt x="9910" y="4"/>
                  </a:cubicBezTo>
                  <a:cubicBezTo>
                    <a:pt x="9487" y="23"/>
                    <a:pt x="9089" y="205"/>
                    <a:pt x="8796" y="513"/>
                  </a:cubicBezTo>
                  <a:cubicBezTo>
                    <a:pt x="8373" y="955"/>
                    <a:pt x="8224" y="1594"/>
                    <a:pt x="8411" y="2175"/>
                  </a:cubicBezTo>
                  <a:cubicBezTo>
                    <a:pt x="8522" y="2530"/>
                    <a:pt x="8426" y="2920"/>
                    <a:pt x="8161" y="3184"/>
                  </a:cubicBezTo>
                  <a:lnTo>
                    <a:pt x="3233" y="8113"/>
                  </a:lnTo>
                  <a:cubicBezTo>
                    <a:pt x="3041" y="8304"/>
                    <a:pt x="2783" y="8408"/>
                    <a:pt x="2521" y="8408"/>
                  </a:cubicBezTo>
                  <a:cubicBezTo>
                    <a:pt x="2421" y="8408"/>
                    <a:pt x="2321" y="8393"/>
                    <a:pt x="2224" y="8363"/>
                  </a:cubicBezTo>
                  <a:cubicBezTo>
                    <a:pt x="2053" y="8308"/>
                    <a:pt x="1881" y="8282"/>
                    <a:pt x="1713" y="8282"/>
                  </a:cubicBezTo>
                  <a:cubicBezTo>
                    <a:pt x="846" y="8282"/>
                    <a:pt x="79" y="8965"/>
                    <a:pt x="43" y="9890"/>
                  </a:cubicBezTo>
                  <a:cubicBezTo>
                    <a:pt x="0" y="10861"/>
                    <a:pt x="785" y="11638"/>
                    <a:pt x="1710" y="11638"/>
                  </a:cubicBezTo>
                  <a:cubicBezTo>
                    <a:pt x="1833" y="11638"/>
                    <a:pt x="1958" y="11624"/>
                    <a:pt x="2084" y="11596"/>
                  </a:cubicBezTo>
                  <a:lnTo>
                    <a:pt x="2084" y="11596"/>
                  </a:lnTo>
                  <a:cubicBezTo>
                    <a:pt x="1955" y="12158"/>
                    <a:pt x="2123" y="12749"/>
                    <a:pt x="2536" y="13157"/>
                  </a:cubicBezTo>
                  <a:cubicBezTo>
                    <a:pt x="2866" y="13478"/>
                    <a:pt x="3294" y="13638"/>
                    <a:pt x="3721" y="13638"/>
                  </a:cubicBezTo>
                  <a:cubicBezTo>
                    <a:pt x="4163" y="13638"/>
                    <a:pt x="4605" y="13466"/>
                    <a:pt x="4938" y="13123"/>
                  </a:cubicBezTo>
                  <a:cubicBezTo>
                    <a:pt x="5361" y="12681"/>
                    <a:pt x="5505" y="12042"/>
                    <a:pt x="5322" y="11461"/>
                  </a:cubicBezTo>
                  <a:cubicBezTo>
                    <a:pt x="5207" y="11106"/>
                    <a:pt x="5303" y="10717"/>
                    <a:pt x="5572" y="10452"/>
                  </a:cubicBezTo>
                  <a:lnTo>
                    <a:pt x="6634" y="9391"/>
                  </a:lnTo>
                  <a:lnTo>
                    <a:pt x="7374" y="8646"/>
                  </a:lnTo>
                  <a:lnTo>
                    <a:pt x="10496" y="5523"/>
                  </a:lnTo>
                  <a:cubicBezTo>
                    <a:pt x="10688" y="5332"/>
                    <a:pt x="10945" y="5228"/>
                    <a:pt x="11208" y="5228"/>
                  </a:cubicBezTo>
                  <a:cubicBezTo>
                    <a:pt x="11307" y="5228"/>
                    <a:pt x="11408" y="5243"/>
                    <a:pt x="11505" y="5274"/>
                  </a:cubicBezTo>
                  <a:cubicBezTo>
                    <a:pt x="11676" y="5328"/>
                    <a:pt x="11848" y="5354"/>
                    <a:pt x="12016" y="5354"/>
                  </a:cubicBezTo>
                  <a:cubicBezTo>
                    <a:pt x="12881" y="5354"/>
                    <a:pt x="13646" y="4672"/>
                    <a:pt x="13686" y="3751"/>
                  </a:cubicBezTo>
                  <a:cubicBezTo>
                    <a:pt x="13729" y="2774"/>
                    <a:pt x="12941" y="1999"/>
                    <a:pt x="12014" y="1999"/>
                  </a:cubicBezTo>
                  <a:cubicBezTo>
                    <a:pt x="11893" y="1999"/>
                    <a:pt x="11769" y="2013"/>
                    <a:pt x="11644" y="2040"/>
                  </a:cubicBezTo>
                  <a:cubicBezTo>
                    <a:pt x="11774" y="1478"/>
                    <a:pt x="11606" y="887"/>
                    <a:pt x="11193" y="479"/>
                  </a:cubicBezTo>
                  <a:cubicBezTo>
                    <a:pt x="11034" y="325"/>
                    <a:pt x="10847" y="201"/>
                    <a:pt x="10636" y="119"/>
                  </a:cubicBezTo>
                  <a:cubicBezTo>
                    <a:pt x="10434" y="43"/>
                    <a:pt x="10218" y="1"/>
                    <a:pt x="1000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45"/>
            <p:cNvSpPr/>
            <p:nvPr/>
          </p:nvSpPr>
          <p:spPr>
            <a:xfrm>
              <a:off x="5372199" y="1577632"/>
              <a:ext cx="306149" cy="301594"/>
            </a:xfrm>
            <a:custGeom>
              <a:avLst/>
              <a:gdLst/>
              <a:ahLst/>
              <a:cxnLst/>
              <a:rect l="l" t="t" r="r" b="b"/>
              <a:pathLst>
                <a:path w="11694" h="11520" extrusionOk="0">
                  <a:moveTo>
                    <a:pt x="10482" y="0"/>
                  </a:moveTo>
                  <a:cubicBezTo>
                    <a:pt x="10742" y="639"/>
                    <a:pt x="10588" y="1374"/>
                    <a:pt x="10093" y="1859"/>
                  </a:cubicBezTo>
                  <a:cubicBezTo>
                    <a:pt x="9776" y="2159"/>
                    <a:pt x="9358" y="2320"/>
                    <a:pt x="8933" y="2320"/>
                  </a:cubicBezTo>
                  <a:cubicBezTo>
                    <a:pt x="8765" y="2320"/>
                    <a:pt x="8596" y="2295"/>
                    <a:pt x="8431" y="2244"/>
                  </a:cubicBezTo>
                  <a:cubicBezTo>
                    <a:pt x="8331" y="2211"/>
                    <a:pt x="8229" y="2196"/>
                    <a:pt x="8127" y="2196"/>
                  </a:cubicBezTo>
                  <a:cubicBezTo>
                    <a:pt x="7867" y="2196"/>
                    <a:pt x="7612" y="2299"/>
                    <a:pt x="7422" y="2489"/>
                  </a:cubicBezTo>
                  <a:lnTo>
                    <a:pt x="4300" y="5611"/>
                  </a:lnTo>
                  <a:lnTo>
                    <a:pt x="3555" y="6361"/>
                  </a:lnTo>
                  <a:lnTo>
                    <a:pt x="2489" y="7422"/>
                  </a:lnTo>
                  <a:cubicBezTo>
                    <a:pt x="2224" y="7687"/>
                    <a:pt x="2128" y="8076"/>
                    <a:pt x="2239" y="8431"/>
                  </a:cubicBezTo>
                  <a:cubicBezTo>
                    <a:pt x="2426" y="9012"/>
                    <a:pt x="2277" y="9651"/>
                    <a:pt x="1854" y="10093"/>
                  </a:cubicBezTo>
                  <a:cubicBezTo>
                    <a:pt x="1529" y="10428"/>
                    <a:pt x="1087" y="10607"/>
                    <a:pt x="638" y="10607"/>
                  </a:cubicBezTo>
                  <a:cubicBezTo>
                    <a:pt x="423" y="10607"/>
                    <a:pt x="206" y="10566"/>
                    <a:pt x="0" y="10483"/>
                  </a:cubicBezTo>
                  <a:lnTo>
                    <a:pt x="0" y="10483"/>
                  </a:lnTo>
                  <a:cubicBezTo>
                    <a:pt x="82" y="10689"/>
                    <a:pt x="207" y="10876"/>
                    <a:pt x="365" y="11035"/>
                  </a:cubicBezTo>
                  <a:cubicBezTo>
                    <a:pt x="695" y="11358"/>
                    <a:pt x="1123" y="11519"/>
                    <a:pt x="1550" y="11519"/>
                  </a:cubicBezTo>
                  <a:cubicBezTo>
                    <a:pt x="1993" y="11519"/>
                    <a:pt x="2435" y="11346"/>
                    <a:pt x="2767" y="11001"/>
                  </a:cubicBezTo>
                  <a:cubicBezTo>
                    <a:pt x="3190" y="10559"/>
                    <a:pt x="3339" y="9920"/>
                    <a:pt x="3151" y="9339"/>
                  </a:cubicBezTo>
                  <a:cubicBezTo>
                    <a:pt x="3041" y="8984"/>
                    <a:pt x="3137" y="8595"/>
                    <a:pt x="3401" y="8330"/>
                  </a:cubicBezTo>
                  <a:lnTo>
                    <a:pt x="4463" y="7269"/>
                  </a:lnTo>
                  <a:lnTo>
                    <a:pt x="5208" y="6524"/>
                  </a:lnTo>
                  <a:lnTo>
                    <a:pt x="8330" y="3401"/>
                  </a:lnTo>
                  <a:cubicBezTo>
                    <a:pt x="8521" y="3208"/>
                    <a:pt x="8776" y="3104"/>
                    <a:pt x="9036" y="3104"/>
                  </a:cubicBezTo>
                  <a:cubicBezTo>
                    <a:pt x="9137" y="3104"/>
                    <a:pt x="9240" y="3119"/>
                    <a:pt x="9339" y="3152"/>
                  </a:cubicBezTo>
                  <a:cubicBezTo>
                    <a:pt x="9505" y="3204"/>
                    <a:pt x="9676" y="3229"/>
                    <a:pt x="9845" y="3229"/>
                  </a:cubicBezTo>
                  <a:cubicBezTo>
                    <a:pt x="10269" y="3229"/>
                    <a:pt x="10685" y="3069"/>
                    <a:pt x="11001" y="2767"/>
                  </a:cubicBezTo>
                  <a:cubicBezTo>
                    <a:pt x="11674" y="2114"/>
                    <a:pt x="11693" y="1038"/>
                    <a:pt x="11040" y="370"/>
                  </a:cubicBezTo>
                  <a:cubicBezTo>
                    <a:pt x="10881" y="207"/>
                    <a:pt x="10689" y="82"/>
                    <a:pt x="1048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45"/>
            <p:cNvSpPr/>
            <p:nvPr/>
          </p:nvSpPr>
          <p:spPr>
            <a:xfrm>
              <a:off x="5308058" y="1517156"/>
              <a:ext cx="266539" cy="366599"/>
            </a:xfrm>
            <a:custGeom>
              <a:avLst/>
              <a:gdLst/>
              <a:ahLst/>
              <a:cxnLst/>
              <a:rect l="l" t="t" r="r" b="b"/>
              <a:pathLst>
                <a:path w="10181" h="14003" extrusionOk="0">
                  <a:moveTo>
                    <a:pt x="9898" y="1"/>
                  </a:moveTo>
                  <a:cubicBezTo>
                    <a:pt x="9885" y="1"/>
                    <a:pt x="9872" y="2"/>
                    <a:pt x="9858" y="4"/>
                  </a:cubicBezTo>
                  <a:cubicBezTo>
                    <a:pt x="8791" y="254"/>
                    <a:pt x="8167" y="1354"/>
                    <a:pt x="8498" y="2397"/>
                  </a:cubicBezTo>
                  <a:cubicBezTo>
                    <a:pt x="8590" y="2680"/>
                    <a:pt x="8513" y="2992"/>
                    <a:pt x="8301" y="3199"/>
                  </a:cubicBezTo>
                  <a:lnTo>
                    <a:pt x="3372" y="8133"/>
                  </a:lnTo>
                  <a:cubicBezTo>
                    <a:pt x="3220" y="8285"/>
                    <a:pt x="3018" y="8367"/>
                    <a:pt x="2811" y="8367"/>
                  </a:cubicBezTo>
                  <a:cubicBezTo>
                    <a:pt x="2730" y="8367"/>
                    <a:pt x="2649" y="8355"/>
                    <a:pt x="2570" y="8330"/>
                  </a:cubicBezTo>
                  <a:cubicBezTo>
                    <a:pt x="2382" y="8271"/>
                    <a:pt x="2192" y="8243"/>
                    <a:pt x="2007" y="8243"/>
                  </a:cubicBezTo>
                  <a:cubicBezTo>
                    <a:pt x="1084" y="8243"/>
                    <a:pt x="255" y="8929"/>
                    <a:pt x="139" y="9900"/>
                  </a:cubicBezTo>
                  <a:cubicBezTo>
                    <a:pt x="0" y="11026"/>
                    <a:pt x="884" y="12004"/>
                    <a:pt x="2002" y="12004"/>
                  </a:cubicBezTo>
                  <a:cubicBezTo>
                    <a:pt x="2044" y="12004"/>
                    <a:pt x="2086" y="12003"/>
                    <a:pt x="2128" y="12000"/>
                  </a:cubicBezTo>
                  <a:lnTo>
                    <a:pt x="2128" y="12000"/>
                  </a:lnTo>
                  <a:cubicBezTo>
                    <a:pt x="2056" y="13100"/>
                    <a:pt x="2932" y="14002"/>
                    <a:pt x="4000" y="14002"/>
                  </a:cubicBezTo>
                  <a:cubicBezTo>
                    <a:pt x="4075" y="14002"/>
                    <a:pt x="4151" y="13998"/>
                    <a:pt x="4228" y="13989"/>
                  </a:cubicBezTo>
                  <a:cubicBezTo>
                    <a:pt x="5395" y="13849"/>
                    <a:pt x="6149" y="12682"/>
                    <a:pt x="5798" y="11558"/>
                  </a:cubicBezTo>
                  <a:cubicBezTo>
                    <a:pt x="5707" y="11274"/>
                    <a:pt x="5784" y="10967"/>
                    <a:pt x="5995" y="10756"/>
                  </a:cubicBezTo>
                  <a:lnTo>
                    <a:pt x="7062" y="9694"/>
                  </a:lnTo>
                  <a:cubicBezTo>
                    <a:pt x="7139" y="9612"/>
                    <a:pt x="7139" y="9483"/>
                    <a:pt x="7062" y="9401"/>
                  </a:cubicBezTo>
                  <a:cubicBezTo>
                    <a:pt x="7022" y="9365"/>
                    <a:pt x="6970" y="9347"/>
                    <a:pt x="6919" y="9347"/>
                  </a:cubicBezTo>
                  <a:cubicBezTo>
                    <a:pt x="6865" y="9347"/>
                    <a:pt x="6813" y="9367"/>
                    <a:pt x="6774" y="9406"/>
                  </a:cubicBezTo>
                  <a:lnTo>
                    <a:pt x="5707" y="10472"/>
                  </a:lnTo>
                  <a:cubicBezTo>
                    <a:pt x="5390" y="10789"/>
                    <a:pt x="5275" y="11255"/>
                    <a:pt x="5409" y="11688"/>
                  </a:cubicBezTo>
                  <a:cubicBezTo>
                    <a:pt x="5698" y="12610"/>
                    <a:pt x="5030" y="13556"/>
                    <a:pt x="4064" y="13595"/>
                  </a:cubicBezTo>
                  <a:cubicBezTo>
                    <a:pt x="4042" y="13596"/>
                    <a:pt x="4019" y="13596"/>
                    <a:pt x="3997" y="13596"/>
                  </a:cubicBezTo>
                  <a:cubicBezTo>
                    <a:pt x="3064" y="13596"/>
                    <a:pt x="2364" y="12727"/>
                    <a:pt x="2565" y="11808"/>
                  </a:cubicBezTo>
                  <a:cubicBezTo>
                    <a:pt x="2595" y="11676"/>
                    <a:pt x="2497" y="11556"/>
                    <a:pt x="2372" y="11556"/>
                  </a:cubicBezTo>
                  <a:cubicBezTo>
                    <a:pt x="2355" y="11556"/>
                    <a:pt x="2338" y="11558"/>
                    <a:pt x="2320" y="11563"/>
                  </a:cubicBezTo>
                  <a:cubicBezTo>
                    <a:pt x="2213" y="11586"/>
                    <a:pt x="2107" y="11597"/>
                    <a:pt x="2003" y="11597"/>
                  </a:cubicBezTo>
                  <a:cubicBezTo>
                    <a:pt x="1189" y="11597"/>
                    <a:pt x="495" y="10915"/>
                    <a:pt x="533" y="10059"/>
                  </a:cubicBezTo>
                  <a:cubicBezTo>
                    <a:pt x="565" y="9248"/>
                    <a:pt x="1238" y="8651"/>
                    <a:pt x="1999" y="8651"/>
                  </a:cubicBezTo>
                  <a:cubicBezTo>
                    <a:pt x="2144" y="8651"/>
                    <a:pt x="2293" y="8672"/>
                    <a:pt x="2440" y="8719"/>
                  </a:cubicBezTo>
                  <a:cubicBezTo>
                    <a:pt x="2560" y="8756"/>
                    <a:pt x="2681" y="8774"/>
                    <a:pt x="2802" y="8774"/>
                  </a:cubicBezTo>
                  <a:cubicBezTo>
                    <a:pt x="3118" y="8774"/>
                    <a:pt x="3426" y="8649"/>
                    <a:pt x="3656" y="8416"/>
                  </a:cubicBezTo>
                  <a:lnTo>
                    <a:pt x="8590" y="3487"/>
                  </a:lnTo>
                  <a:cubicBezTo>
                    <a:pt x="8907" y="3170"/>
                    <a:pt x="9022" y="2699"/>
                    <a:pt x="8887" y="2272"/>
                  </a:cubicBezTo>
                  <a:cubicBezTo>
                    <a:pt x="8628" y="1460"/>
                    <a:pt x="9118" y="595"/>
                    <a:pt x="9949" y="403"/>
                  </a:cubicBezTo>
                  <a:cubicBezTo>
                    <a:pt x="10181" y="330"/>
                    <a:pt x="10116" y="1"/>
                    <a:pt x="989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45"/>
            <p:cNvSpPr/>
            <p:nvPr/>
          </p:nvSpPr>
          <p:spPr>
            <a:xfrm>
              <a:off x="5501476" y="1519068"/>
              <a:ext cx="180878" cy="234023"/>
            </a:xfrm>
            <a:custGeom>
              <a:avLst/>
              <a:gdLst/>
              <a:ahLst/>
              <a:cxnLst/>
              <a:rect l="l" t="t" r="r" b="b"/>
              <a:pathLst>
                <a:path w="6909" h="8939" extrusionOk="0">
                  <a:moveTo>
                    <a:pt x="3522" y="1"/>
                  </a:moveTo>
                  <a:cubicBezTo>
                    <a:pt x="3325" y="1"/>
                    <a:pt x="3234" y="312"/>
                    <a:pt x="3459" y="397"/>
                  </a:cubicBezTo>
                  <a:cubicBezTo>
                    <a:pt x="4127" y="661"/>
                    <a:pt x="4502" y="1377"/>
                    <a:pt x="4343" y="2083"/>
                  </a:cubicBezTo>
                  <a:cubicBezTo>
                    <a:pt x="4313" y="2212"/>
                    <a:pt x="4414" y="2334"/>
                    <a:pt x="4542" y="2334"/>
                  </a:cubicBezTo>
                  <a:cubicBezTo>
                    <a:pt x="4557" y="2334"/>
                    <a:pt x="4573" y="2332"/>
                    <a:pt x="4588" y="2328"/>
                  </a:cubicBezTo>
                  <a:cubicBezTo>
                    <a:pt x="4700" y="2303"/>
                    <a:pt x="4811" y="2291"/>
                    <a:pt x="4919" y="2291"/>
                  </a:cubicBezTo>
                  <a:cubicBezTo>
                    <a:pt x="5732" y="2291"/>
                    <a:pt x="6423" y="2971"/>
                    <a:pt x="6385" y="3827"/>
                  </a:cubicBezTo>
                  <a:cubicBezTo>
                    <a:pt x="6353" y="4640"/>
                    <a:pt x="5677" y="5237"/>
                    <a:pt x="4916" y="5237"/>
                  </a:cubicBezTo>
                  <a:cubicBezTo>
                    <a:pt x="4768" y="5237"/>
                    <a:pt x="4618" y="5215"/>
                    <a:pt x="4468" y="5168"/>
                  </a:cubicBezTo>
                  <a:cubicBezTo>
                    <a:pt x="4349" y="5130"/>
                    <a:pt x="4227" y="5112"/>
                    <a:pt x="4107" y="5112"/>
                  </a:cubicBezTo>
                  <a:cubicBezTo>
                    <a:pt x="3790" y="5112"/>
                    <a:pt x="3483" y="5237"/>
                    <a:pt x="3253" y="5470"/>
                  </a:cubicBezTo>
                  <a:lnTo>
                    <a:pt x="130" y="8588"/>
                  </a:lnTo>
                  <a:cubicBezTo>
                    <a:pt x="1" y="8718"/>
                    <a:pt x="92" y="8939"/>
                    <a:pt x="274" y="8939"/>
                  </a:cubicBezTo>
                  <a:cubicBezTo>
                    <a:pt x="279" y="8939"/>
                    <a:pt x="283" y="8939"/>
                    <a:pt x="287" y="8939"/>
                  </a:cubicBezTo>
                  <a:cubicBezTo>
                    <a:pt x="432" y="8939"/>
                    <a:pt x="364" y="8898"/>
                    <a:pt x="3541" y="5758"/>
                  </a:cubicBezTo>
                  <a:cubicBezTo>
                    <a:pt x="3694" y="5602"/>
                    <a:pt x="3896" y="5519"/>
                    <a:pt x="4104" y="5519"/>
                  </a:cubicBezTo>
                  <a:cubicBezTo>
                    <a:pt x="4184" y="5519"/>
                    <a:pt x="4265" y="5531"/>
                    <a:pt x="4343" y="5557"/>
                  </a:cubicBezTo>
                  <a:cubicBezTo>
                    <a:pt x="4533" y="5615"/>
                    <a:pt x="4723" y="5643"/>
                    <a:pt x="4909" y="5643"/>
                  </a:cubicBezTo>
                  <a:cubicBezTo>
                    <a:pt x="5833" y="5643"/>
                    <a:pt x="6658" y="4958"/>
                    <a:pt x="6774" y="3986"/>
                  </a:cubicBezTo>
                  <a:cubicBezTo>
                    <a:pt x="6909" y="2856"/>
                    <a:pt x="6025" y="1878"/>
                    <a:pt x="4911" y="1878"/>
                  </a:cubicBezTo>
                  <a:cubicBezTo>
                    <a:pt x="4870" y="1878"/>
                    <a:pt x="4828" y="1879"/>
                    <a:pt x="4786" y="1882"/>
                  </a:cubicBezTo>
                  <a:lnTo>
                    <a:pt x="4786" y="1882"/>
                  </a:lnTo>
                  <a:cubicBezTo>
                    <a:pt x="4836" y="1072"/>
                    <a:pt x="4361" y="315"/>
                    <a:pt x="3604" y="18"/>
                  </a:cubicBezTo>
                  <a:cubicBezTo>
                    <a:pt x="3575" y="6"/>
                    <a:pt x="3548" y="1"/>
                    <a:pt x="352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0" name="Google Shape;2090;p45"/>
          <p:cNvGrpSpPr/>
          <p:nvPr/>
        </p:nvGrpSpPr>
        <p:grpSpPr>
          <a:xfrm>
            <a:off x="6184800" y="1335502"/>
            <a:ext cx="370761" cy="319108"/>
            <a:chOff x="6184800" y="1540902"/>
            <a:chExt cx="370761" cy="319108"/>
          </a:xfrm>
        </p:grpSpPr>
        <p:sp>
          <p:nvSpPr>
            <p:cNvPr id="2091" name="Google Shape;2091;p45"/>
            <p:cNvSpPr/>
            <p:nvPr/>
          </p:nvSpPr>
          <p:spPr>
            <a:xfrm>
              <a:off x="6392695" y="1636485"/>
              <a:ext cx="156975" cy="217975"/>
            </a:xfrm>
            <a:custGeom>
              <a:avLst/>
              <a:gdLst/>
              <a:ahLst/>
              <a:cxnLst/>
              <a:rect l="l" t="t" r="r" b="b"/>
              <a:pathLst>
                <a:path w="5996" h="8326" extrusionOk="0">
                  <a:moveTo>
                    <a:pt x="2421" y="0"/>
                  </a:moveTo>
                  <a:cubicBezTo>
                    <a:pt x="1686" y="0"/>
                    <a:pt x="524" y="567"/>
                    <a:pt x="461" y="1297"/>
                  </a:cubicBezTo>
                  <a:lnTo>
                    <a:pt x="370" y="2374"/>
                  </a:lnTo>
                  <a:cubicBezTo>
                    <a:pt x="807" y="2873"/>
                    <a:pt x="1437" y="3368"/>
                    <a:pt x="2234" y="3378"/>
                  </a:cubicBezTo>
                  <a:lnTo>
                    <a:pt x="2215" y="4617"/>
                  </a:lnTo>
                  <a:lnTo>
                    <a:pt x="2224" y="4622"/>
                  </a:lnTo>
                  <a:lnTo>
                    <a:pt x="2220" y="4622"/>
                  </a:lnTo>
                  <a:cubicBezTo>
                    <a:pt x="1432" y="4612"/>
                    <a:pt x="774" y="4319"/>
                    <a:pt x="245" y="3935"/>
                  </a:cubicBezTo>
                  <a:lnTo>
                    <a:pt x="96" y="6308"/>
                  </a:lnTo>
                  <a:cubicBezTo>
                    <a:pt x="0" y="7394"/>
                    <a:pt x="860" y="8326"/>
                    <a:pt x="1951" y="8326"/>
                  </a:cubicBezTo>
                  <a:lnTo>
                    <a:pt x="5424" y="8326"/>
                  </a:lnTo>
                  <a:cubicBezTo>
                    <a:pt x="5746" y="8326"/>
                    <a:pt x="5996" y="8042"/>
                    <a:pt x="5952" y="7720"/>
                  </a:cubicBezTo>
                  <a:cubicBezTo>
                    <a:pt x="5534" y="4564"/>
                    <a:pt x="5131" y="1514"/>
                    <a:pt x="3200" y="236"/>
                  </a:cubicBezTo>
                  <a:cubicBezTo>
                    <a:pt x="2969" y="82"/>
                    <a:pt x="2700" y="0"/>
                    <a:pt x="242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45"/>
            <p:cNvSpPr/>
            <p:nvPr/>
          </p:nvSpPr>
          <p:spPr>
            <a:xfrm>
              <a:off x="6438850" y="1636485"/>
              <a:ext cx="110689" cy="217975"/>
            </a:xfrm>
            <a:custGeom>
              <a:avLst/>
              <a:gdLst/>
              <a:ahLst/>
              <a:cxnLst/>
              <a:rect l="l" t="t" r="r" b="b"/>
              <a:pathLst>
                <a:path w="4228" h="8326" extrusionOk="0">
                  <a:moveTo>
                    <a:pt x="654" y="0"/>
                  </a:moveTo>
                  <a:cubicBezTo>
                    <a:pt x="433" y="5"/>
                    <a:pt x="212" y="44"/>
                    <a:pt x="0" y="116"/>
                  </a:cubicBezTo>
                  <a:cubicBezTo>
                    <a:pt x="77" y="149"/>
                    <a:pt x="154" y="193"/>
                    <a:pt x="226" y="236"/>
                  </a:cubicBezTo>
                  <a:cubicBezTo>
                    <a:pt x="2152" y="1514"/>
                    <a:pt x="2556" y="4564"/>
                    <a:pt x="2974" y="7720"/>
                  </a:cubicBezTo>
                  <a:cubicBezTo>
                    <a:pt x="3022" y="8038"/>
                    <a:pt x="2772" y="8326"/>
                    <a:pt x="2445" y="8326"/>
                  </a:cubicBezTo>
                  <a:lnTo>
                    <a:pt x="3646" y="8326"/>
                  </a:lnTo>
                  <a:cubicBezTo>
                    <a:pt x="3649" y="8326"/>
                    <a:pt x="3652" y="8326"/>
                    <a:pt x="3655" y="8326"/>
                  </a:cubicBezTo>
                  <a:cubicBezTo>
                    <a:pt x="3977" y="8326"/>
                    <a:pt x="4227" y="8040"/>
                    <a:pt x="4185" y="7720"/>
                  </a:cubicBezTo>
                  <a:cubicBezTo>
                    <a:pt x="3767" y="4569"/>
                    <a:pt x="3363" y="1514"/>
                    <a:pt x="1432" y="236"/>
                  </a:cubicBezTo>
                  <a:cubicBezTo>
                    <a:pt x="1201" y="87"/>
                    <a:pt x="932" y="5"/>
                    <a:pt x="65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45"/>
            <p:cNvSpPr/>
            <p:nvPr/>
          </p:nvSpPr>
          <p:spPr>
            <a:xfrm>
              <a:off x="6190455" y="1636485"/>
              <a:ext cx="156975" cy="217975"/>
            </a:xfrm>
            <a:custGeom>
              <a:avLst/>
              <a:gdLst/>
              <a:ahLst/>
              <a:cxnLst/>
              <a:rect l="l" t="t" r="r" b="b"/>
              <a:pathLst>
                <a:path w="5996" h="8326" extrusionOk="0">
                  <a:moveTo>
                    <a:pt x="3574" y="0"/>
                  </a:moveTo>
                  <a:cubicBezTo>
                    <a:pt x="3296" y="0"/>
                    <a:pt x="3027" y="82"/>
                    <a:pt x="2796" y="236"/>
                  </a:cubicBezTo>
                  <a:cubicBezTo>
                    <a:pt x="865" y="1514"/>
                    <a:pt x="461" y="4564"/>
                    <a:pt x="43" y="7720"/>
                  </a:cubicBezTo>
                  <a:cubicBezTo>
                    <a:pt x="0" y="8042"/>
                    <a:pt x="250" y="8326"/>
                    <a:pt x="572" y="8326"/>
                  </a:cubicBezTo>
                  <a:lnTo>
                    <a:pt x="4045" y="8326"/>
                  </a:lnTo>
                  <a:cubicBezTo>
                    <a:pt x="5136" y="8326"/>
                    <a:pt x="5996" y="7394"/>
                    <a:pt x="5904" y="6308"/>
                  </a:cubicBezTo>
                  <a:lnTo>
                    <a:pt x="5751" y="3935"/>
                  </a:lnTo>
                  <a:cubicBezTo>
                    <a:pt x="5217" y="4319"/>
                    <a:pt x="4559" y="4612"/>
                    <a:pt x="3771" y="4622"/>
                  </a:cubicBezTo>
                  <a:lnTo>
                    <a:pt x="3767" y="4622"/>
                  </a:lnTo>
                  <a:lnTo>
                    <a:pt x="3781" y="4617"/>
                  </a:lnTo>
                  <a:lnTo>
                    <a:pt x="3762" y="3378"/>
                  </a:lnTo>
                  <a:cubicBezTo>
                    <a:pt x="4559" y="3368"/>
                    <a:pt x="5189" y="2873"/>
                    <a:pt x="5626" y="2374"/>
                  </a:cubicBezTo>
                  <a:lnTo>
                    <a:pt x="5534" y="1297"/>
                  </a:lnTo>
                  <a:cubicBezTo>
                    <a:pt x="5472" y="567"/>
                    <a:pt x="4309" y="0"/>
                    <a:pt x="357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45"/>
            <p:cNvSpPr/>
            <p:nvPr/>
          </p:nvSpPr>
          <p:spPr>
            <a:xfrm>
              <a:off x="6190455" y="1636485"/>
              <a:ext cx="110820" cy="217975"/>
            </a:xfrm>
            <a:custGeom>
              <a:avLst/>
              <a:gdLst/>
              <a:ahLst/>
              <a:cxnLst/>
              <a:rect l="l" t="t" r="r" b="b"/>
              <a:pathLst>
                <a:path w="4233" h="8326" extrusionOk="0">
                  <a:moveTo>
                    <a:pt x="3579" y="0"/>
                  </a:moveTo>
                  <a:cubicBezTo>
                    <a:pt x="3301" y="0"/>
                    <a:pt x="3032" y="87"/>
                    <a:pt x="2796" y="236"/>
                  </a:cubicBezTo>
                  <a:cubicBezTo>
                    <a:pt x="870" y="1514"/>
                    <a:pt x="466" y="4569"/>
                    <a:pt x="48" y="7720"/>
                  </a:cubicBezTo>
                  <a:cubicBezTo>
                    <a:pt x="1" y="8044"/>
                    <a:pt x="251" y="8326"/>
                    <a:pt x="573" y="8326"/>
                  </a:cubicBezTo>
                  <a:cubicBezTo>
                    <a:pt x="576" y="8326"/>
                    <a:pt x="579" y="8326"/>
                    <a:pt x="581" y="8326"/>
                  </a:cubicBezTo>
                  <a:lnTo>
                    <a:pt x="1782" y="8326"/>
                  </a:lnTo>
                  <a:cubicBezTo>
                    <a:pt x="1461" y="8326"/>
                    <a:pt x="1211" y="8038"/>
                    <a:pt x="1254" y="7720"/>
                  </a:cubicBezTo>
                  <a:cubicBezTo>
                    <a:pt x="1677" y="4564"/>
                    <a:pt x="2076" y="1514"/>
                    <a:pt x="4007" y="236"/>
                  </a:cubicBezTo>
                  <a:cubicBezTo>
                    <a:pt x="4079" y="193"/>
                    <a:pt x="4151" y="149"/>
                    <a:pt x="4233" y="116"/>
                  </a:cubicBezTo>
                  <a:cubicBezTo>
                    <a:pt x="4021" y="44"/>
                    <a:pt x="3800" y="5"/>
                    <a:pt x="357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45"/>
            <p:cNvSpPr/>
            <p:nvPr/>
          </p:nvSpPr>
          <p:spPr>
            <a:xfrm>
              <a:off x="6274964" y="1709684"/>
              <a:ext cx="27698" cy="63277"/>
            </a:xfrm>
            <a:custGeom>
              <a:avLst/>
              <a:gdLst/>
              <a:ahLst/>
              <a:cxnLst/>
              <a:rect l="l" t="t" r="r" b="b"/>
              <a:pathLst>
                <a:path w="1058" h="2417" extrusionOk="0">
                  <a:moveTo>
                    <a:pt x="529" y="0"/>
                  </a:moveTo>
                  <a:cubicBezTo>
                    <a:pt x="236" y="0"/>
                    <a:pt x="1" y="538"/>
                    <a:pt x="1" y="1206"/>
                  </a:cubicBezTo>
                  <a:cubicBezTo>
                    <a:pt x="1" y="1874"/>
                    <a:pt x="236" y="2417"/>
                    <a:pt x="529" y="2417"/>
                  </a:cubicBezTo>
                  <a:cubicBezTo>
                    <a:pt x="822" y="2417"/>
                    <a:pt x="1057" y="1874"/>
                    <a:pt x="1057" y="1206"/>
                  </a:cubicBezTo>
                  <a:cubicBezTo>
                    <a:pt x="1057" y="538"/>
                    <a:pt x="822" y="0"/>
                    <a:pt x="52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45"/>
            <p:cNvSpPr/>
            <p:nvPr/>
          </p:nvSpPr>
          <p:spPr>
            <a:xfrm>
              <a:off x="6437332" y="1709684"/>
              <a:ext cx="27829" cy="63277"/>
            </a:xfrm>
            <a:custGeom>
              <a:avLst/>
              <a:gdLst/>
              <a:ahLst/>
              <a:cxnLst/>
              <a:rect l="l" t="t" r="r" b="b"/>
              <a:pathLst>
                <a:path w="1063" h="2417" extrusionOk="0">
                  <a:moveTo>
                    <a:pt x="529" y="0"/>
                  </a:moveTo>
                  <a:cubicBezTo>
                    <a:pt x="236" y="0"/>
                    <a:pt x="1" y="538"/>
                    <a:pt x="1" y="1206"/>
                  </a:cubicBezTo>
                  <a:cubicBezTo>
                    <a:pt x="1" y="1874"/>
                    <a:pt x="236" y="2417"/>
                    <a:pt x="529" y="2417"/>
                  </a:cubicBezTo>
                  <a:cubicBezTo>
                    <a:pt x="822" y="2417"/>
                    <a:pt x="1062" y="1874"/>
                    <a:pt x="1062" y="1206"/>
                  </a:cubicBezTo>
                  <a:cubicBezTo>
                    <a:pt x="1062" y="538"/>
                    <a:pt x="822" y="0"/>
                    <a:pt x="52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45"/>
            <p:cNvSpPr/>
            <p:nvPr/>
          </p:nvSpPr>
          <p:spPr>
            <a:xfrm>
              <a:off x="6288054" y="1546295"/>
              <a:ext cx="163128" cy="211194"/>
            </a:xfrm>
            <a:custGeom>
              <a:avLst/>
              <a:gdLst/>
              <a:ahLst/>
              <a:cxnLst/>
              <a:rect l="l" t="t" r="r" b="b"/>
              <a:pathLst>
                <a:path w="6231" h="8067" extrusionOk="0">
                  <a:moveTo>
                    <a:pt x="2498" y="1"/>
                  </a:moveTo>
                  <a:lnTo>
                    <a:pt x="2498" y="4642"/>
                  </a:lnTo>
                  <a:cubicBezTo>
                    <a:pt x="2498" y="4829"/>
                    <a:pt x="2445" y="5012"/>
                    <a:pt x="2349" y="5170"/>
                  </a:cubicBezTo>
                  <a:cubicBezTo>
                    <a:pt x="2205" y="5405"/>
                    <a:pt x="2042" y="5626"/>
                    <a:pt x="1859" y="5833"/>
                  </a:cubicBezTo>
                  <a:cubicBezTo>
                    <a:pt x="1288" y="6482"/>
                    <a:pt x="658" y="6823"/>
                    <a:pt x="0" y="6827"/>
                  </a:cubicBezTo>
                  <a:lnTo>
                    <a:pt x="5" y="8067"/>
                  </a:lnTo>
                  <a:lnTo>
                    <a:pt x="15" y="8067"/>
                  </a:lnTo>
                  <a:cubicBezTo>
                    <a:pt x="1168" y="8048"/>
                    <a:pt x="2042" y="7442"/>
                    <a:pt x="2647" y="6799"/>
                  </a:cubicBezTo>
                  <a:cubicBezTo>
                    <a:pt x="2774" y="6667"/>
                    <a:pt x="2944" y="6600"/>
                    <a:pt x="3113" y="6600"/>
                  </a:cubicBezTo>
                  <a:cubicBezTo>
                    <a:pt x="3281" y="6600"/>
                    <a:pt x="3449" y="6667"/>
                    <a:pt x="3574" y="6799"/>
                  </a:cubicBezTo>
                  <a:cubicBezTo>
                    <a:pt x="4180" y="7442"/>
                    <a:pt x="5059" y="8048"/>
                    <a:pt x="6212" y="8067"/>
                  </a:cubicBezTo>
                  <a:lnTo>
                    <a:pt x="6217" y="8067"/>
                  </a:lnTo>
                  <a:lnTo>
                    <a:pt x="6231" y="6832"/>
                  </a:lnTo>
                  <a:cubicBezTo>
                    <a:pt x="5059" y="6818"/>
                    <a:pt x="4247" y="5756"/>
                    <a:pt x="3887" y="5170"/>
                  </a:cubicBezTo>
                  <a:cubicBezTo>
                    <a:pt x="3791" y="5012"/>
                    <a:pt x="3738" y="4829"/>
                    <a:pt x="3738" y="4642"/>
                  </a:cubicBezTo>
                  <a:lnTo>
                    <a:pt x="373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45"/>
            <p:cNvSpPr/>
            <p:nvPr/>
          </p:nvSpPr>
          <p:spPr>
            <a:xfrm>
              <a:off x="6272084" y="1713611"/>
              <a:ext cx="196088" cy="146137"/>
            </a:xfrm>
            <a:custGeom>
              <a:avLst/>
              <a:gdLst/>
              <a:ahLst/>
              <a:cxnLst/>
              <a:rect l="l" t="t" r="r" b="b"/>
              <a:pathLst>
                <a:path w="7490" h="5582" extrusionOk="0">
                  <a:moveTo>
                    <a:pt x="3729" y="0"/>
                  </a:moveTo>
                  <a:cubicBezTo>
                    <a:pt x="3506" y="0"/>
                    <a:pt x="3284" y="88"/>
                    <a:pt x="3118" y="263"/>
                  </a:cubicBezTo>
                  <a:cubicBezTo>
                    <a:pt x="2009" y="1434"/>
                    <a:pt x="879" y="1464"/>
                    <a:pt x="661" y="1464"/>
                  </a:cubicBezTo>
                  <a:cubicBezTo>
                    <a:pt x="649" y="1464"/>
                    <a:pt x="640" y="1464"/>
                    <a:pt x="634" y="1464"/>
                  </a:cubicBezTo>
                  <a:cubicBezTo>
                    <a:pt x="629" y="1464"/>
                    <a:pt x="626" y="1464"/>
                    <a:pt x="625" y="1465"/>
                  </a:cubicBezTo>
                  <a:cubicBezTo>
                    <a:pt x="351" y="1465"/>
                    <a:pt x="351" y="1873"/>
                    <a:pt x="625" y="1873"/>
                  </a:cubicBezTo>
                  <a:cubicBezTo>
                    <a:pt x="793" y="1873"/>
                    <a:pt x="961" y="1858"/>
                    <a:pt x="1129" y="1830"/>
                  </a:cubicBezTo>
                  <a:lnTo>
                    <a:pt x="1129" y="1830"/>
                  </a:lnTo>
                  <a:cubicBezTo>
                    <a:pt x="1100" y="2065"/>
                    <a:pt x="994" y="2401"/>
                    <a:pt x="649" y="2478"/>
                  </a:cubicBezTo>
                  <a:cubicBezTo>
                    <a:pt x="408" y="2536"/>
                    <a:pt x="461" y="2888"/>
                    <a:pt x="685" y="2888"/>
                  </a:cubicBezTo>
                  <a:cubicBezTo>
                    <a:pt x="702" y="2888"/>
                    <a:pt x="721" y="2886"/>
                    <a:pt x="740" y="2882"/>
                  </a:cubicBezTo>
                  <a:cubicBezTo>
                    <a:pt x="1350" y="2742"/>
                    <a:pt x="1533" y="2142"/>
                    <a:pt x="1552" y="1738"/>
                  </a:cubicBezTo>
                  <a:cubicBezTo>
                    <a:pt x="1720" y="1685"/>
                    <a:pt x="1888" y="1623"/>
                    <a:pt x="2051" y="1546"/>
                  </a:cubicBezTo>
                  <a:cubicBezTo>
                    <a:pt x="2056" y="1546"/>
                    <a:pt x="2402" y="1368"/>
                    <a:pt x="2455" y="1335"/>
                  </a:cubicBezTo>
                  <a:cubicBezTo>
                    <a:pt x="2574" y="3240"/>
                    <a:pt x="2583" y="3371"/>
                    <a:pt x="2584" y="3371"/>
                  </a:cubicBezTo>
                  <a:cubicBezTo>
                    <a:pt x="2584" y="3371"/>
                    <a:pt x="2584" y="3368"/>
                    <a:pt x="2584" y="3368"/>
                  </a:cubicBezTo>
                  <a:cubicBezTo>
                    <a:pt x="2584" y="3368"/>
                    <a:pt x="2584" y="3369"/>
                    <a:pt x="2585" y="3372"/>
                  </a:cubicBezTo>
                  <a:cubicBezTo>
                    <a:pt x="2666" y="4337"/>
                    <a:pt x="1907" y="5168"/>
                    <a:pt x="937" y="5173"/>
                  </a:cubicBezTo>
                  <a:lnTo>
                    <a:pt x="274" y="5173"/>
                  </a:lnTo>
                  <a:cubicBezTo>
                    <a:pt x="272" y="5173"/>
                    <a:pt x="271" y="5173"/>
                    <a:pt x="269" y="5173"/>
                  </a:cubicBezTo>
                  <a:cubicBezTo>
                    <a:pt x="0" y="5173"/>
                    <a:pt x="2" y="5582"/>
                    <a:pt x="274" y="5582"/>
                  </a:cubicBezTo>
                  <a:lnTo>
                    <a:pt x="927" y="5582"/>
                  </a:lnTo>
                  <a:cubicBezTo>
                    <a:pt x="2138" y="5582"/>
                    <a:pt x="3089" y="4549"/>
                    <a:pt x="2988" y="3343"/>
                  </a:cubicBezTo>
                  <a:lnTo>
                    <a:pt x="2839" y="1056"/>
                  </a:lnTo>
                  <a:cubicBezTo>
                    <a:pt x="3041" y="898"/>
                    <a:pt x="3228" y="729"/>
                    <a:pt x="3406" y="542"/>
                  </a:cubicBezTo>
                  <a:cubicBezTo>
                    <a:pt x="3488" y="460"/>
                    <a:pt x="3598" y="408"/>
                    <a:pt x="3718" y="408"/>
                  </a:cubicBezTo>
                  <a:cubicBezTo>
                    <a:pt x="4016" y="408"/>
                    <a:pt x="3992" y="590"/>
                    <a:pt x="4626" y="1075"/>
                  </a:cubicBezTo>
                  <a:lnTo>
                    <a:pt x="4482" y="3338"/>
                  </a:lnTo>
                  <a:cubicBezTo>
                    <a:pt x="4381" y="4544"/>
                    <a:pt x="5333" y="5577"/>
                    <a:pt x="6543" y="5577"/>
                  </a:cubicBezTo>
                  <a:lnTo>
                    <a:pt x="7283" y="5577"/>
                  </a:lnTo>
                  <a:cubicBezTo>
                    <a:pt x="7398" y="5577"/>
                    <a:pt x="7490" y="5485"/>
                    <a:pt x="7490" y="5370"/>
                  </a:cubicBezTo>
                  <a:cubicBezTo>
                    <a:pt x="7490" y="5262"/>
                    <a:pt x="7407" y="5173"/>
                    <a:pt x="7301" y="5173"/>
                  </a:cubicBezTo>
                  <a:cubicBezTo>
                    <a:pt x="7298" y="5173"/>
                    <a:pt x="7295" y="5173"/>
                    <a:pt x="7293" y="5173"/>
                  </a:cubicBezTo>
                  <a:lnTo>
                    <a:pt x="6553" y="5173"/>
                  </a:lnTo>
                  <a:cubicBezTo>
                    <a:pt x="5582" y="5168"/>
                    <a:pt x="4818" y="4342"/>
                    <a:pt x="4905" y="3372"/>
                  </a:cubicBezTo>
                  <a:lnTo>
                    <a:pt x="5035" y="1354"/>
                  </a:lnTo>
                  <a:cubicBezTo>
                    <a:pt x="5107" y="1397"/>
                    <a:pt x="5184" y="1436"/>
                    <a:pt x="5260" y="1469"/>
                  </a:cubicBezTo>
                  <a:cubicBezTo>
                    <a:pt x="5457" y="1580"/>
                    <a:pt x="5669" y="1666"/>
                    <a:pt x="5890" y="1734"/>
                  </a:cubicBezTo>
                  <a:cubicBezTo>
                    <a:pt x="5909" y="2137"/>
                    <a:pt x="6092" y="2742"/>
                    <a:pt x="6702" y="2882"/>
                  </a:cubicBezTo>
                  <a:cubicBezTo>
                    <a:pt x="6721" y="2886"/>
                    <a:pt x="6739" y="2888"/>
                    <a:pt x="6756" y="2888"/>
                  </a:cubicBezTo>
                  <a:cubicBezTo>
                    <a:pt x="6981" y="2888"/>
                    <a:pt x="7038" y="2536"/>
                    <a:pt x="6793" y="2478"/>
                  </a:cubicBezTo>
                  <a:cubicBezTo>
                    <a:pt x="6442" y="2401"/>
                    <a:pt x="6341" y="2060"/>
                    <a:pt x="6313" y="1830"/>
                  </a:cubicBezTo>
                  <a:lnTo>
                    <a:pt x="6313" y="1830"/>
                  </a:lnTo>
                  <a:cubicBezTo>
                    <a:pt x="6485" y="1854"/>
                    <a:pt x="6658" y="1873"/>
                    <a:pt x="6836" y="1873"/>
                  </a:cubicBezTo>
                  <a:cubicBezTo>
                    <a:pt x="7110" y="1873"/>
                    <a:pt x="7110" y="1465"/>
                    <a:pt x="6836" y="1465"/>
                  </a:cubicBezTo>
                  <a:lnTo>
                    <a:pt x="6831" y="1465"/>
                  </a:lnTo>
                  <a:cubicBezTo>
                    <a:pt x="5895" y="1450"/>
                    <a:pt x="5011" y="974"/>
                    <a:pt x="4343" y="263"/>
                  </a:cubicBezTo>
                  <a:cubicBezTo>
                    <a:pt x="4175" y="88"/>
                    <a:pt x="3951" y="0"/>
                    <a:pt x="372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45"/>
            <p:cNvSpPr/>
            <p:nvPr/>
          </p:nvSpPr>
          <p:spPr>
            <a:xfrm>
              <a:off x="6380495" y="1540902"/>
              <a:ext cx="175066" cy="318977"/>
            </a:xfrm>
            <a:custGeom>
              <a:avLst/>
              <a:gdLst/>
              <a:ahLst/>
              <a:cxnLst/>
              <a:rect l="l" t="t" r="r" b="b"/>
              <a:pathLst>
                <a:path w="6687" h="12184" extrusionOk="0">
                  <a:moveTo>
                    <a:pt x="207" y="0"/>
                  </a:moveTo>
                  <a:cubicBezTo>
                    <a:pt x="103" y="0"/>
                    <a:pt x="0" y="68"/>
                    <a:pt x="0" y="202"/>
                  </a:cubicBezTo>
                  <a:lnTo>
                    <a:pt x="0" y="4843"/>
                  </a:lnTo>
                  <a:cubicBezTo>
                    <a:pt x="0" y="5069"/>
                    <a:pt x="63" y="5290"/>
                    <a:pt x="183" y="5487"/>
                  </a:cubicBezTo>
                  <a:cubicBezTo>
                    <a:pt x="332" y="5727"/>
                    <a:pt x="500" y="5953"/>
                    <a:pt x="682" y="6169"/>
                  </a:cubicBezTo>
                  <a:cubicBezTo>
                    <a:pt x="942" y="6471"/>
                    <a:pt x="1254" y="6731"/>
                    <a:pt x="1605" y="6928"/>
                  </a:cubicBezTo>
                  <a:cubicBezTo>
                    <a:pt x="1614" y="6933"/>
                    <a:pt x="1629" y="6952"/>
                    <a:pt x="1648" y="6957"/>
                  </a:cubicBezTo>
                  <a:cubicBezTo>
                    <a:pt x="1667" y="6971"/>
                    <a:pt x="1691" y="6981"/>
                    <a:pt x="1715" y="6985"/>
                  </a:cubicBezTo>
                  <a:cubicBezTo>
                    <a:pt x="2023" y="7144"/>
                    <a:pt x="2364" y="7230"/>
                    <a:pt x="2710" y="7240"/>
                  </a:cubicBezTo>
                  <a:cubicBezTo>
                    <a:pt x="2734" y="7240"/>
                    <a:pt x="2762" y="7226"/>
                    <a:pt x="2786" y="7211"/>
                  </a:cubicBezTo>
                  <a:cubicBezTo>
                    <a:pt x="2810" y="7202"/>
                    <a:pt x="2835" y="7202"/>
                    <a:pt x="2854" y="7182"/>
                  </a:cubicBezTo>
                  <a:cubicBezTo>
                    <a:pt x="2979" y="7053"/>
                    <a:pt x="2892" y="6832"/>
                    <a:pt x="2710" y="6832"/>
                  </a:cubicBezTo>
                  <a:cubicBezTo>
                    <a:pt x="2614" y="6822"/>
                    <a:pt x="2513" y="6812"/>
                    <a:pt x="2417" y="6793"/>
                  </a:cubicBezTo>
                  <a:cubicBezTo>
                    <a:pt x="2652" y="6625"/>
                    <a:pt x="2820" y="6380"/>
                    <a:pt x="2892" y="6101"/>
                  </a:cubicBezTo>
                  <a:cubicBezTo>
                    <a:pt x="2935" y="5941"/>
                    <a:pt x="2810" y="5838"/>
                    <a:pt x="2688" y="5838"/>
                  </a:cubicBezTo>
                  <a:cubicBezTo>
                    <a:pt x="2606" y="5838"/>
                    <a:pt x="2525" y="5885"/>
                    <a:pt x="2498" y="5991"/>
                  </a:cubicBezTo>
                  <a:cubicBezTo>
                    <a:pt x="2426" y="6308"/>
                    <a:pt x="2162" y="6548"/>
                    <a:pt x="1840" y="6591"/>
                  </a:cubicBezTo>
                  <a:cubicBezTo>
                    <a:pt x="1547" y="6428"/>
                    <a:pt x="1283" y="6217"/>
                    <a:pt x="1057" y="5967"/>
                  </a:cubicBezTo>
                  <a:lnTo>
                    <a:pt x="1139" y="4977"/>
                  </a:lnTo>
                  <a:cubicBezTo>
                    <a:pt x="1187" y="4377"/>
                    <a:pt x="2248" y="3868"/>
                    <a:pt x="2892" y="3868"/>
                  </a:cubicBezTo>
                  <a:cubicBezTo>
                    <a:pt x="3128" y="3868"/>
                    <a:pt x="3358" y="3940"/>
                    <a:pt x="3555" y="4069"/>
                  </a:cubicBezTo>
                  <a:cubicBezTo>
                    <a:pt x="5395" y="5285"/>
                    <a:pt x="5794" y="8234"/>
                    <a:pt x="6212" y="11357"/>
                  </a:cubicBezTo>
                  <a:lnTo>
                    <a:pt x="6217" y="11405"/>
                  </a:lnTo>
                  <a:cubicBezTo>
                    <a:pt x="6241" y="11602"/>
                    <a:pt x="6092" y="11775"/>
                    <a:pt x="5895" y="11775"/>
                  </a:cubicBezTo>
                  <a:lnTo>
                    <a:pt x="4064" y="11775"/>
                  </a:lnTo>
                  <a:cubicBezTo>
                    <a:pt x="3791" y="11775"/>
                    <a:pt x="3791" y="12183"/>
                    <a:pt x="4064" y="12183"/>
                  </a:cubicBezTo>
                  <a:lnTo>
                    <a:pt x="5895" y="12183"/>
                  </a:lnTo>
                  <a:cubicBezTo>
                    <a:pt x="5897" y="12183"/>
                    <a:pt x="5900" y="12183"/>
                    <a:pt x="5903" y="12183"/>
                  </a:cubicBezTo>
                  <a:cubicBezTo>
                    <a:pt x="6346" y="12183"/>
                    <a:pt x="6687" y="11792"/>
                    <a:pt x="6630" y="11347"/>
                  </a:cubicBezTo>
                  <a:lnTo>
                    <a:pt x="6610" y="11299"/>
                  </a:lnTo>
                  <a:cubicBezTo>
                    <a:pt x="6178" y="8081"/>
                    <a:pt x="5770" y="5045"/>
                    <a:pt x="3776" y="3723"/>
                  </a:cubicBezTo>
                  <a:cubicBezTo>
                    <a:pt x="3518" y="3550"/>
                    <a:pt x="3214" y="3454"/>
                    <a:pt x="2905" y="3454"/>
                  </a:cubicBezTo>
                  <a:cubicBezTo>
                    <a:pt x="2898" y="3454"/>
                    <a:pt x="2890" y="3454"/>
                    <a:pt x="2883" y="3454"/>
                  </a:cubicBezTo>
                  <a:cubicBezTo>
                    <a:pt x="2061" y="3454"/>
                    <a:pt x="788" y="4079"/>
                    <a:pt x="721" y="4939"/>
                  </a:cubicBezTo>
                  <a:lnTo>
                    <a:pt x="677" y="5487"/>
                  </a:lnTo>
                  <a:cubicBezTo>
                    <a:pt x="524" y="5266"/>
                    <a:pt x="413" y="5112"/>
                    <a:pt x="413" y="4843"/>
                  </a:cubicBezTo>
                  <a:lnTo>
                    <a:pt x="413" y="202"/>
                  </a:lnTo>
                  <a:cubicBezTo>
                    <a:pt x="413" y="68"/>
                    <a:pt x="310" y="0"/>
                    <a:pt x="20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0" name="Google Shape;2100;p45"/>
            <p:cNvSpPr/>
            <p:nvPr/>
          </p:nvSpPr>
          <p:spPr>
            <a:xfrm>
              <a:off x="6184800" y="1540928"/>
              <a:ext cx="174071" cy="319082"/>
            </a:xfrm>
            <a:custGeom>
              <a:avLst/>
              <a:gdLst/>
              <a:ahLst/>
              <a:cxnLst/>
              <a:rect l="l" t="t" r="r" b="b"/>
              <a:pathLst>
                <a:path w="6649" h="12188" extrusionOk="0">
                  <a:moveTo>
                    <a:pt x="6445" y="1"/>
                  </a:moveTo>
                  <a:cubicBezTo>
                    <a:pt x="6343" y="1"/>
                    <a:pt x="6240" y="69"/>
                    <a:pt x="6240" y="206"/>
                  </a:cubicBezTo>
                  <a:lnTo>
                    <a:pt x="6240" y="4847"/>
                  </a:lnTo>
                  <a:cubicBezTo>
                    <a:pt x="6240" y="5178"/>
                    <a:pt x="6053" y="5351"/>
                    <a:pt x="6000" y="5428"/>
                  </a:cubicBezTo>
                  <a:lnTo>
                    <a:pt x="5957" y="4938"/>
                  </a:lnTo>
                  <a:cubicBezTo>
                    <a:pt x="5885" y="4073"/>
                    <a:pt x="4612" y="3453"/>
                    <a:pt x="3795" y="3453"/>
                  </a:cubicBezTo>
                  <a:cubicBezTo>
                    <a:pt x="3478" y="3453"/>
                    <a:pt x="3166" y="3545"/>
                    <a:pt x="2902" y="3722"/>
                  </a:cubicBezTo>
                  <a:cubicBezTo>
                    <a:pt x="783" y="5125"/>
                    <a:pt x="428" y="8599"/>
                    <a:pt x="62" y="11346"/>
                  </a:cubicBezTo>
                  <a:cubicBezTo>
                    <a:pt x="0" y="11793"/>
                    <a:pt x="346" y="12187"/>
                    <a:pt x="793" y="12187"/>
                  </a:cubicBezTo>
                  <a:lnTo>
                    <a:pt x="2426" y="12187"/>
                  </a:lnTo>
                  <a:cubicBezTo>
                    <a:pt x="2700" y="12187"/>
                    <a:pt x="2700" y="11779"/>
                    <a:pt x="2426" y="11779"/>
                  </a:cubicBezTo>
                  <a:lnTo>
                    <a:pt x="793" y="11779"/>
                  </a:lnTo>
                  <a:cubicBezTo>
                    <a:pt x="701" y="11779"/>
                    <a:pt x="610" y="11740"/>
                    <a:pt x="548" y="11668"/>
                  </a:cubicBezTo>
                  <a:cubicBezTo>
                    <a:pt x="476" y="11582"/>
                    <a:pt x="452" y="11467"/>
                    <a:pt x="480" y="11361"/>
                  </a:cubicBezTo>
                  <a:cubicBezTo>
                    <a:pt x="889" y="8229"/>
                    <a:pt x="1287" y="5284"/>
                    <a:pt x="3127" y="4059"/>
                  </a:cubicBezTo>
                  <a:cubicBezTo>
                    <a:pt x="3324" y="3929"/>
                    <a:pt x="3555" y="3862"/>
                    <a:pt x="3790" y="3862"/>
                  </a:cubicBezTo>
                  <a:cubicBezTo>
                    <a:pt x="4434" y="3862"/>
                    <a:pt x="5496" y="4371"/>
                    <a:pt x="5544" y="4972"/>
                  </a:cubicBezTo>
                  <a:lnTo>
                    <a:pt x="5626" y="5928"/>
                  </a:lnTo>
                  <a:cubicBezTo>
                    <a:pt x="5553" y="6009"/>
                    <a:pt x="5481" y="6072"/>
                    <a:pt x="5405" y="6144"/>
                  </a:cubicBezTo>
                  <a:cubicBezTo>
                    <a:pt x="5227" y="6312"/>
                    <a:pt x="5304" y="6273"/>
                    <a:pt x="4982" y="6480"/>
                  </a:cubicBezTo>
                  <a:cubicBezTo>
                    <a:pt x="4929" y="6514"/>
                    <a:pt x="4876" y="6557"/>
                    <a:pt x="4818" y="6590"/>
                  </a:cubicBezTo>
                  <a:cubicBezTo>
                    <a:pt x="4487" y="6552"/>
                    <a:pt x="4218" y="6312"/>
                    <a:pt x="4141" y="5990"/>
                  </a:cubicBezTo>
                  <a:cubicBezTo>
                    <a:pt x="4117" y="5898"/>
                    <a:pt x="4033" y="5839"/>
                    <a:pt x="3944" y="5839"/>
                  </a:cubicBezTo>
                  <a:cubicBezTo>
                    <a:pt x="3926" y="5839"/>
                    <a:pt x="3909" y="5841"/>
                    <a:pt x="3891" y="5846"/>
                  </a:cubicBezTo>
                  <a:cubicBezTo>
                    <a:pt x="3776" y="5875"/>
                    <a:pt x="3714" y="5985"/>
                    <a:pt x="3742" y="6096"/>
                  </a:cubicBezTo>
                  <a:cubicBezTo>
                    <a:pt x="3814" y="6379"/>
                    <a:pt x="3983" y="6624"/>
                    <a:pt x="4218" y="6792"/>
                  </a:cubicBezTo>
                  <a:cubicBezTo>
                    <a:pt x="4127" y="6811"/>
                    <a:pt x="4035" y="6826"/>
                    <a:pt x="3939" y="6831"/>
                  </a:cubicBezTo>
                  <a:cubicBezTo>
                    <a:pt x="3757" y="6831"/>
                    <a:pt x="3665" y="7056"/>
                    <a:pt x="3800" y="7181"/>
                  </a:cubicBezTo>
                  <a:cubicBezTo>
                    <a:pt x="3810" y="7196"/>
                    <a:pt x="3834" y="7196"/>
                    <a:pt x="3848" y="7201"/>
                  </a:cubicBezTo>
                  <a:cubicBezTo>
                    <a:pt x="3877" y="7225"/>
                    <a:pt x="3911" y="7234"/>
                    <a:pt x="3944" y="7239"/>
                  </a:cubicBezTo>
                  <a:cubicBezTo>
                    <a:pt x="4247" y="7234"/>
                    <a:pt x="4737" y="7100"/>
                    <a:pt x="4996" y="6960"/>
                  </a:cubicBezTo>
                  <a:cubicBezTo>
                    <a:pt x="5616" y="6629"/>
                    <a:pt x="6135" y="6019"/>
                    <a:pt x="6466" y="5481"/>
                  </a:cubicBezTo>
                  <a:cubicBezTo>
                    <a:pt x="6586" y="5289"/>
                    <a:pt x="6649" y="5068"/>
                    <a:pt x="6649" y="4842"/>
                  </a:cubicBezTo>
                  <a:lnTo>
                    <a:pt x="6649" y="206"/>
                  </a:lnTo>
                  <a:cubicBezTo>
                    <a:pt x="6649" y="69"/>
                    <a:pt x="6547" y="1"/>
                    <a:pt x="644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1" name="Google Shape;2101;p45"/>
          <p:cNvGrpSpPr/>
          <p:nvPr/>
        </p:nvGrpSpPr>
        <p:grpSpPr>
          <a:xfrm>
            <a:off x="7060102" y="1310971"/>
            <a:ext cx="370708" cy="367829"/>
            <a:chOff x="7060102" y="1516371"/>
            <a:chExt cx="370708" cy="367829"/>
          </a:xfrm>
        </p:grpSpPr>
        <p:sp>
          <p:nvSpPr>
            <p:cNvPr id="2102" name="Google Shape;2102;p45"/>
            <p:cNvSpPr/>
            <p:nvPr/>
          </p:nvSpPr>
          <p:spPr>
            <a:xfrm>
              <a:off x="7066699" y="1521790"/>
              <a:ext cx="356833" cy="357069"/>
            </a:xfrm>
            <a:custGeom>
              <a:avLst/>
              <a:gdLst/>
              <a:ahLst/>
              <a:cxnLst/>
              <a:rect l="l" t="t" r="r" b="b"/>
              <a:pathLst>
                <a:path w="13630" h="13639" extrusionOk="0">
                  <a:moveTo>
                    <a:pt x="6894" y="0"/>
                  </a:moveTo>
                  <a:cubicBezTo>
                    <a:pt x="6783" y="149"/>
                    <a:pt x="6682" y="308"/>
                    <a:pt x="6577" y="485"/>
                  </a:cubicBezTo>
                  <a:cubicBezTo>
                    <a:pt x="6039" y="1403"/>
                    <a:pt x="5477" y="2902"/>
                    <a:pt x="5678" y="4982"/>
                  </a:cubicBezTo>
                  <a:cubicBezTo>
                    <a:pt x="4429" y="5847"/>
                    <a:pt x="3300" y="6870"/>
                    <a:pt x="2316" y="8023"/>
                  </a:cubicBezTo>
                  <a:cubicBezTo>
                    <a:pt x="1427" y="9061"/>
                    <a:pt x="649" y="10189"/>
                    <a:pt x="0" y="11386"/>
                  </a:cubicBezTo>
                  <a:lnTo>
                    <a:pt x="2239" y="13639"/>
                  </a:lnTo>
                  <a:cubicBezTo>
                    <a:pt x="2873" y="12289"/>
                    <a:pt x="3690" y="11035"/>
                    <a:pt x="4670" y="9911"/>
                  </a:cubicBezTo>
                  <a:cubicBezTo>
                    <a:pt x="6197" y="8153"/>
                    <a:pt x="7711" y="6976"/>
                    <a:pt x="9723" y="6178"/>
                  </a:cubicBezTo>
                  <a:lnTo>
                    <a:pt x="10545" y="5866"/>
                  </a:lnTo>
                  <a:cubicBezTo>
                    <a:pt x="11544" y="5525"/>
                    <a:pt x="12577" y="5294"/>
                    <a:pt x="13629" y="5184"/>
                  </a:cubicBezTo>
                  <a:lnTo>
                    <a:pt x="13629" y="2162"/>
                  </a:lnTo>
                  <a:cubicBezTo>
                    <a:pt x="13581" y="2162"/>
                    <a:pt x="13533" y="2162"/>
                    <a:pt x="13485" y="2167"/>
                  </a:cubicBezTo>
                  <a:cubicBezTo>
                    <a:pt x="11847" y="2320"/>
                    <a:pt x="10237" y="2714"/>
                    <a:pt x="8710" y="3334"/>
                  </a:cubicBezTo>
                  <a:cubicBezTo>
                    <a:pt x="8950" y="1898"/>
                    <a:pt x="10041" y="500"/>
                    <a:pt x="1079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45"/>
            <p:cNvSpPr/>
            <p:nvPr/>
          </p:nvSpPr>
          <p:spPr>
            <a:xfrm>
              <a:off x="7121180" y="1786156"/>
              <a:ext cx="22515" cy="19216"/>
            </a:xfrm>
            <a:custGeom>
              <a:avLst/>
              <a:gdLst/>
              <a:ahLst/>
              <a:cxnLst/>
              <a:rect l="l" t="t" r="r" b="b"/>
              <a:pathLst>
                <a:path w="860" h="734" extrusionOk="0">
                  <a:moveTo>
                    <a:pt x="488" y="0"/>
                  </a:moveTo>
                  <a:cubicBezTo>
                    <a:pt x="161" y="0"/>
                    <a:pt x="1" y="396"/>
                    <a:pt x="230" y="625"/>
                  </a:cubicBezTo>
                  <a:cubicBezTo>
                    <a:pt x="305" y="700"/>
                    <a:pt x="398" y="734"/>
                    <a:pt x="489" y="734"/>
                  </a:cubicBezTo>
                  <a:cubicBezTo>
                    <a:pt x="676" y="734"/>
                    <a:pt x="856" y="590"/>
                    <a:pt x="859" y="370"/>
                  </a:cubicBezTo>
                  <a:cubicBezTo>
                    <a:pt x="859" y="164"/>
                    <a:pt x="696" y="0"/>
                    <a:pt x="494" y="0"/>
                  </a:cubicBezTo>
                  <a:cubicBezTo>
                    <a:pt x="492" y="0"/>
                    <a:pt x="490" y="0"/>
                    <a:pt x="48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45"/>
            <p:cNvSpPr/>
            <p:nvPr/>
          </p:nvSpPr>
          <p:spPr>
            <a:xfrm>
              <a:off x="7256347" y="1559123"/>
              <a:ext cx="22672" cy="19347"/>
            </a:xfrm>
            <a:custGeom>
              <a:avLst/>
              <a:gdLst/>
              <a:ahLst/>
              <a:cxnLst/>
              <a:rect l="l" t="t" r="r" b="b"/>
              <a:pathLst>
                <a:path w="866" h="739" extrusionOk="0">
                  <a:moveTo>
                    <a:pt x="495" y="1"/>
                  </a:moveTo>
                  <a:cubicBezTo>
                    <a:pt x="164" y="1"/>
                    <a:pt x="1" y="400"/>
                    <a:pt x="236" y="630"/>
                  </a:cubicBezTo>
                  <a:cubicBezTo>
                    <a:pt x="310" y="705"/>
                    <a:pt x="402" y="738"/>
                    <a:pt x="492" y="738"/>
                  </a:cubicBezTo>
                  <a:cubicBezTo>
                    <a:pt x="680" y="738"/>
                    <a:pt x="860" y="592"/>
                    <a:pt x="860" y="371"/>
                  </a:cubicBezTo>
                  <a:cubicBezTo>
                    <a:pt x="865" y="164"/>
                    <a:pt x="697" y="1"/>
                    <a:pt x="49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5" name="Google Shape;2105;p45"/>
            <p:cNvSpPr/>
            <p:nvPr/>
          </p:nvSpPr>
          <p:spPr>
            <a:xfrm>
              <a:off x="7299623" y="1651198"/>
              <a:ext cx="22646" cy="19321"/>
            </a:xfrm>
            <a:custGeom>
              <a:avLst/>
              <a:gdLst/>
              <a:ahLst/>
              <a:cxnLst/>
              <a:rect l="l" t="t" r="r" b="b"/>
              <a:pathLst>
                <a:path w="865" h="738" extrusionOk="0">
                  <a:moveTo>
                    <a:pt x="499" y="0"/>
                  </a:moveTo>
                  <a:cubicBezTo>
                    <a:pt x="496" y="0"/>
                    <a:pt x="493" y="0"/>
                    <a:pt x="490" y="0"/>
                  </a:cubicBezTo>
                  <a:cubicBezTo>
                    <a:pt x="163" y="0"/>
                    <a:pt x="0" y="399"/>
                    <a:pt x="231" y="630"/>
                  </a:cubicBezTo>
                  <a:cubicBezTo>
                    <a:pt x="305" y="704"/>
                    <a:pt x="397" y="738"/>
                    <a:pt x="488" y="738"/>
                  </a:cubicBezTo>
                  <a:cubicBezTo>
                    <a:pt x="677" y="738"/>
                    <a:pt x="860" y="591"/>
                    <a:pt x="860" y="370"/>
                  </a:cubicBezTo>
                  <a:cubicBezTo>
                    <a:pt x="865" y="167"/>
                    <a:pt x="701" y="0"/>
                    <a:pt x="49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45"/>
            <p:cNvSpPr/>
            <p:nvPr/>
          </p:nvSpPr>
          <p:spPr>
            <a:xfrm>
              <a:off x="7236738" y="1632715"/>
              <a:ext cx="22646" cy="19321"/>
            </a:xfrm>
            <a:custGeom>
              <a:avLst/>
              <a:gdLst/>
              <a:ahLst/>
              <a:cxnLst/>
              <a:rect l="l" t="t" r="r" b="b"/>
              <a:pathLst>
                <a:path w="865" h="738" extrusionOk="0">
                  <a:moveTo>
                    <a:pt x="495" y="0"/>
                  </a:moveTo>
                  <a:cubicBezTo>
                    <a:pt x="168" y="0"/>
                    <a:pt x="0" y="394"/>
                    <a:pt x="236" y="630"/>
                  </a:cubicBezTo>
                  <a:cubicBezTo>
                    <a:pt x="310" y="704"/>
                    <a:pt x="402" y="737"/>
                    <a:pt x="492" y="737"/>
                  </a:cubicBezTo>
                  <a:cubicBezTo>
                    <a:pt x="682" y="737"/>
                    <a:pt x="865" y="590"/>
                    <a:pt x="865" y="365"/>
                  </a:cubicBezTo>
                  <a:cubicBezTo>
                    <a:pt x="860" y="164"/>
                    <a:pt x="697" y="0"/>
                    <a:pt x="49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45"/>
            <p:cNvSpPr/>
            <p:nvPr/>
          </p:nvSpPr>
          <p:spPr>
            <a:xfrm>
              <a:off x="7209825" y="1707799"/>
              <a:ext cx="22515" cy="19321"/>
            </a:xfrm>
            <a:custGeom>
              <a:avLst/>
              <a:gdLst/>
              <a:ahLst/>
              <a:cxnLst/>
              <a:rect l="l" t="t" r="r" b="b"/>
              <a:pathLst>
                <a:path w="860" h="738" extrusionOk="0">
                  <a:moveTo>
                    <a:pt x="495" y="0"/>
                  </a:moveTo>
                  <a:cubicBezTo>
                    <a:pt x="163" y="0"/>
                    <a:pt x="0" y="394"/>
                    <a:pt x="231" y="630"/>
                  </a:cubicBezTo>
                  <a:cubicBezTo>
                    <a:pt x="307" y="704"/>
                    <a:pt x="399" y="737"/>
                    <a:pt x="489" y="737"/>
                  </a:cubicBezTo>
                  <a:cubicBezTo>
                    <a:pt x="679" y="737"/>
                    <a:pt x="860" y="590"/>
                    <a:pt x="860" y="365"/>
                  </a:cubicBezTo>
                  <a:cubicBezTo>
                    <a:pt x="860" y="164"/>
                    <a:pt x="697" y="0"/>
                    <a:pt x="49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45"/>
            <p:cNvSpPr/>
            <p:nvPr/>
          </p:nvSpPr>
          <p:spPr>
            <a:xfrm>
              <a:off x="7374812" y="1606928"/>
              <a:ext cx="22541" cy="19321"/>
            </a:xfrm>
            <a:custGeom>
              <a:avLst/>
              <a:gdLst/>
              <a:ahLst/>
              <a:cxnLst/>
              <a:rect l="l" t="t" r="r" b="b"/>
              <a:pathLst>
                <a:path w="861" h="738" extrusionOk="0">
                  <a:moveTo>
                    <a:pt x="496" y="0"/>
                  </a:moveTo>
                  <a:cubicBezTo>
                    <a:pt x="164" y="0"/>
                    <a:pt x="1" y="399"/>
                    <a:pt x="232" y="630"/>
                  </a:cubicBezTo>
                  <a:cubicBezTo>
                    <a:pt x="308" y="704"/>
                    <a:pt x="400" y="738"/>
                    <a:pt x="491" y="738"/>
                  </a:cubicBezTo>
                  <a:cubicBezTo>
                    <a:pt x="680" y="738"/>
                    <a:pt x="861" y="591"/>
                    <a:pt x="861" y="370"/>
                  </a:cubicBezTo>
                  <a:cubicBezTo>
                    <a:pt x="861" y="169"/>
                    <a:pt x="698" y="0"/>
                    <a:pt x="49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45"/>
            <p:cNvSpPr/>
            <p:nvPr/>
          </p:nvSpPr>
          <p:spPr>
            <a:xfrm>
              <a:off x="7089580" y="1805529"/>
              <a:ext cx="22672" cy="19321"/>
            </a:xfrm>
            <a:custGeom>
              <a:avLst/>
              <a:gdLst/>
              <a:ahLst/>
              <a:cxnLst/>
              <a:rect l="l" t="t" r="r" b="b"/>
              <a:pathLst>
                <a:path w="866" h="738" extrusionOk="0">
                  <a:moveTo>
                    <a:pt x="495" y="0"/>
                  </a:moveTo>
                  <a:cubicBezTo>
                    <a:pt x="169" y="0"/>
                    <a:pt x="0" y="399"/>
                    <a:pt x="236" y="629"/>
                  </a:cubicBezTo>
                  <a:cubicBezTo>
                    <a:pt x="310" y="704"/>
                    <a:pt x="402" y="737"/>
                    <a:pt x="493" y="737"/>
                  </a:cubicBezTo>
                  <a:cubicBezTo>
                    <a:pt x="682" y="737"/>
                    <a:pt x="865" y="591"/>
                    <a:pt x="865" y="370"/>
                  </a:cubicBezTo>
                  <a:cubicBezTo>
                    <a:pt x="860" y="163"/>
                    <a:pt x="697" y="0"/>
                    <a:pt x="49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45"/>
            <p:cNvSpPr/>
            <p:nvPr/>
          </p:nvSpPr>
          <p:spPr>
            <a:xfrm>
              <a:off x="7108954" y="1835819"/>
              <a:ext cx="22646" cy="19295"/>
            </a:xfrm>
            <a:custGeom>
              <a:avLst/>
              <a:gdLst/>
              <a:ahLst/>
              <a:cxnLst/>
              <a:rect l="l" t="t" r="r" b="b"/>
              <a:pathLst>
                <a:path w="865" h="737" extrusionOk="0">
                  <a:moveTo>
                    <a:pt x="504" y="1"/>
                  </a:moveTo>
                  <a:cubicBezTo>
                    <a:pt x="501" y="1"/>
                    <a:pt x="498" y="1"/>
                    <a:pt x="495" y="1"/>
                  </a:cubicBezTo>
                  <a:cubicBezTo>
                    <a:pt x="168" y="1"/>
                    <a:pt x="0" y="395"/>
                    <a:pt x="236" y="625"/>
                  </a:cubicBezTo>
                  <a:cubicBezTo>
                    <a:pt x="311" y="702"/>
                    <a:pt x="404" y="736"/>
                    <a:pt x="495" y="736"/>
                  </a:cubicBezTo>
                  <a:cubicBezTo>
                    <a:pt x="684" y="736"/>
                    <a:pt x="865" y="589"/>
                    <a:pt x="865" y="366"/>
                  </a:cubicBezTo>
                  <a:cubicBezTo>
                    <a:pt x="865" y="167"/>
                    <a:pt x="706" y="1"/>
                    <a:pt x="50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45"/>
            <p:cNvSpPr/>
            <p:nvPr/>
          </p:nvSpPr>
          <p:spPr>
            <a:xfrm>
              <a:off x="7109949" y="1578261"/>
              <a:ext cx="313689" cy="300599"/>
            </a:xfrm>
            <a:custGeom>
              <a:avLst/>
              <a:gdLst/>
              <a:ahLst/>
              <a:cxnLst/>
              <a:rect l="l" t="t" r="r" b="b"/>
              <a:pathLst>
                <a:path w="11982" h="11482" extrusionOk="0">
                  <a:moveTo>
                    <a:pt x="11982" y="0"/>
                  </a:moveTo>
                  <a:cubicBezTo>
                    <a:pt x="11934" y="5"/>
                    <a:pt x="11881" y="5"/>
                    <a:pt x="11838" y="15"/>
                  </a:cubicBezTo>
                  <a:cubicBezTo>
                    <a:pt x="11689" y="24"/>
                    <a:pt x="11540" y="43"/>
                    <a:pt x="11396" y="63"/>
                  </a:cubicBezTo>
                  <a:lnTo>
                    <a:pt x="11396" y="1595"/>
                  </a:lnTo>
                  <a:cubicBezTo>
                    <a:pt x="11396" y="2071"/>
                    <a:pt x="11055" y="2469"/>
                    <a:pt x="10589" y="2546"/>
                  </a:cubicBezTo>
                  <a:cubicBezTo>
                    <a:pt x="9815" y="2671"/>
                    <a:pt x="9051" y="2863"/>
                    <a:pt x="8307" y="3118"/>
                  </a:cubicBezTo>
                  <a:lnTo>
                    <a:pt x="7485" y="3435"/>
                  </a:lnTo>
                  <a:cubicBezTo>
                    <a:pt x="5472" y="4232"/>
                    <a:pt x="3959" y="5405"/>
                    <a:pt x="2431" y="7168"/>
                  </a:cubicBezTo>
                  <a:cubicBezTo>
                    <a:pt x="1451" y="8292"/>
                    <a:pt x="635" y="9546"/>
                    <a:pt x="1" y="10896"/>
                  </a:cubicBezTo>
                  <a:lnTo>
                    <a:pt x="592" y="11482"/>
                  </a:lnTo>
                  <a:cubicBezTo>
                    <a:pt x="1226" y="10137"/>
                    <a:pt x="2042" y="8878"/>
                    <a:pt x="3018" y="7754"/>
                  </a:cubicBezTo>
                  <a:cubicBezTo>
                    <a:pt x="4550" y="5996"/>
                    <a:pt x="6063" y="4819"/>
                    <a:pt x="8076" y="4026"/>
                  </a:cubicBezTo>
                  <a:lnTo>
                    <a:pt x="8893" y="3709"/>
                  </a:lnTo>
                  <a:cubicBezTo>
                    <a:pt x="9892" y="3368"/>
                    <a:pt x="10930" y="3137"/>
                    <a:pt x="11982" y="3031"/>
                  </a:cubicBezTo>
                  <a:lnTo>
                    <a:pt x="1198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45"/>
            <p:cNvSpPr/>
            <p:nvPr/>
          </p:nvSpPr>
          <p:spPr>
            <a:xfrm>
              <a:off x="7098010" y="1662141"/>
              <a:ext cx="105165" cy="110113"/>
            </a:xfrm>
            <a:custGeom>
              <a:avLst/>
              <a:gdLst/>
              <a:ahLst/>
              <a:cxnLst/>
              <a:rect l="l" t="t" r="r" b="b"/>
              <a:pathLst>
                <a:path w="4017" h="4206" extrusionOk="0">
                  <a:moveTo>
                    <a:pt x="3959" y="0"/>
                  </a:moveTo>
                  <a:cubicBezTo>
                    <a:pt x="2912" y="783"/>
                    <a:pt x="1960" y="1677"/>
                    <a:pt x="1110" y="2667"/>
                  </a:cubicBezTo>
                  <a:cubicBezTo>
                    <a:pt x="697" y="3157"/>
                    <a:pt x="327" y="3632"/>
                    <a:pt x="0" y="4103"/>
                  </a:cubicBezTo>
                  <a:cubicBezTo>
                    <a:pt x="20" y="4102"/>
                    <a:pt x="38" y="4102"/>
                    <a:pt x="56" y="4102"/>
                  </a:cubicBezTo>
                  <a:cubicBezTo>
                    <a:pt x="340" y="4102"/>
                    <a:pt x="362" y="4206"/>
                    <a:pt x="552" y="4206"/>
                  </a:cubicBezTo>
                  <a:cubicBezTo>
                    <a:pt x="620" y="4206"/>
                    <a:pt x="710" y="4192"/>
                    <a:pt x="841" y="4156"/>
                  </a:cubicBezTo>
                  <a:cubicBezTo>
                    <a:pt x="1100" y="4084"/>
                    <a:pt x="1307" y="3772"/>
                    <a:pt x="1610" y="3623"/>
                  </a:cubicBezTo>
                  <a:cubicBezTo>
                    <a:pt x="1859" y="3498"/>
                    <a:pt x="2239" y="3517"/>
                    <a:pt x="2489" y="3315"/>
                  </a:cubicBezTo>
                  <a:cubicBezTo>
                    <a:pt x="2710" y="3133"/>
                    <a:pt x="2767" y="2768"/>
                    <a:pt x="2960" y="2513"/>
                  </a:cubicBezTo>
                  <a:cubicBezTo>
                    <a:pt x="3132" y="2282"/>
                    <a:pt x="3474" y="2138"/>
                    <a:pt x="3603" y="1840"/>
                  </a:cubicBezTo>
                  <a:cubicBezTo>
                    <a:pt x="3723" y="1581"/>
                    <a:pt x="3608" y="1230"/>
                    <a:pt x="3675" y="913"/>
                  </a:cubicBezTo>
                  <a:cubicBezTo>
                    <a:pt x="3738" y="635"/>
                    <a:pt x="3997" y="366"/>
                    <a:pt x="4016" y="44"/>
                  </a:cubicBezTo>
                  <a:lnTo>
                    <a:pt x="395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3" name="Google Shape;2113;p45"/>
            <p:cNvSpPr/>
            <p:nvPr/>
          </p:nvSpPr>
          <p:spPr>
            <a:xfrm>
              <a:off x="7098010" y="1662141"/>
              <a:ext cx="105165" cy="110035"/>
            </a:xfrm>
            <a:custGeom>
              <a:avLst/>
              <a:gdLst/>
              <a:ahLst/>
              <a:cxnLst/>
              <a:rect l="l" t="t" r="r" b="b"/>
              <a:pathLst>
                <a:path w="4017" h="4203" extrusionOk="0">
                  <a:moveTo>
                    <a:pt x="3954" y="0"/>
                  </a:moveTo>
                  <a:cubicBezTo>
                    <a:pt x="3714" y="183"/>
                    <a:pt x="3478" y="366"/>
                    <a:pt x="3248" y="558"/>
                  </a:cubicBezTo>
                  <a:cubicBezTo>
                    <a:pt x="3205" y="860"/>
                    <a:pt x="3296" y="1182"/>
                    <a:pt x="3190" y="1422"/>
                  </a:cubicBezTo>
                  <a:cubicBezTo>
                    <a:pt x="3056" y="1720"/>
                    <a:pt x="2715" y="1864"/>
                    <a:pt x="2542" y="2090"/>
                  </a:cubicBezTo>
                  <a:cubicBezTo>
                    <a:pt x="2349" y="2345"/>
                    <a:pt x="2297" y="2710"/>
                    <a:pt x="2071" y="2892"/>
                  </a:cubicBezTo>
                  <a:cubicBezTo>
                    <a:pt x="1821" y="3099"/>
                    <a:pt x="1446" y="3075"/>
                    <a:pt x="1192" y="3200"/>
                  </a:cubicBezTo>
                  <a:cubicBezTo>
                    <a:pt x="894" y="3354"/>
                    <a:pt x="687" y="3661"/>
                    <a:pt x="428" y="3733"/>
                  </a:cubicBezTo>
                  <a:cubicBezTo>
                    <a:pt x="361" y="3752"/>
                    <a:pt x="298" y="3767"/>
                    <a:pt x="231" y="3776"/>
                  </a:cubicBezTo>
                  <a:cubicBezTo>
                    <a:pt x="154" y="3882"/>
                    <a:pt x="72" y="3993"/>
                    <a:pt x="0" y="4098"/>
                  </a:cubicBezTo>
                  <a:cubicBezTo>
                    <a:pt x="20" y="4097"/>
                    <a:pt x="38" y="4097"/>
                    <a:pt x="55" y="4097"/>
                  </a:cubicBezTo>
                  <a:cubicBezTo>
                    <a:pt x="343" y="4097"/>
                    <a:pt x="366" y="4203"/>
                    <a:pt x="555" y="4203"/>
                  </a:cubicBezTo>
                  <a:cubicBezTo>
                    <a:pt x="623" y="4203"/>
                    <a:pt x="714" y="4189"/>
                    <a:pt x="846" y="4151"/>
                  </a:cubicBezTo>
                  <a:cubicBezTo>
                    <a:pt x="1100" y="4079"/>
                    <a:pt x="1312" y="3772"/>
                    <a:pt x="1610" y="3618"/>
                  </a:cubicBezTo>
                  <a:cubicBezTo>
                    <a:pt x="1864" y="3493"/>
                    <a:pt x="2244" y="3512"/>
                    <a:pt x="2489" y="3310"/>
                  </a:cubicBezTo>
                  <a:cubicBezTo>
                    <a:pt x="2715" y="3133"/>
                    <a:pt x="2767" y="2763"/>
                    <a:pt x="2960" y="2508"/>
                  </a:cubicBezTo>
                  <a:cubicBezTo>
                    <a:pt x="3132" y="2282"/>
                    <a:pt x="3478" y="2133"/>
                    <a:pt x="3608" y="1840"/>
                  </a:cubicBezTo>
                  <a:cubicBezTo>
                    <a:pt x="3723" y="1581"/>
                    <a:pt x="3608" y="1230"/>
                    <a:pt x="3680" y="913"/>
                  </a:cubicBezTo>
                  <a:cubicBezTo>
                    <a:pt x="3738" y="635"/>
                    <a:pt x="3997" y="366"/>
                    <a:pt x="4016" y="44"/>
                  </a:cubicBezTo>
                  <a:lnTo>
                    <a:pt x="395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45"/>
            <p:cNvSpPr/>
            <p:nvPr/>
          </p:nvSpPr>
          <p:spPr>
            <a:xfrm>
              <a:off x="7116624" y="1783014"/>
              <a:ext cx="22541" cy="19242"/>
            </a:xfrm>
            <a:custGeom>
              <a:avLst/>
              <a:gdLst/>
              <a:ahLst/>
              <a:cxnLst/>
              <a:rect l="l" t="t" r="r" b="b"/>
              <a:pathLst>
                <a:path w="861" h="735" extrusionOk="0">
                  <a:moveTo>
                    <a:pt x="490" y="0"/>
                  </a:moveTo>
                  <a:cubicBezTo>
                    <a:pt x="164" y="0"/>
                    <a:pt x="0" y="394"/>
                    <a:pt x="231" y="625"/>
                  </a:cubicBezTo>
                  <a:cubicBezTo>
                    <a:pt x="305" y="701"/>
                    <a:pt x="398" y="735"/>
                    <a:pt x="488" y="735"/>
                  </a:cubicBezTo>
                  <a:cubicBezTo>
                    <a:pt x="678" y="735"/>
                    <a:pt x="860" y="586"/>
                    <a:pt x="860" y="365"/>
                  </a:cubicBezTo>
                  <a:cubicBezTo>
                    <a:pt x="860" y="163"/>
                    <a:pt x="697" y="0"/>
                    <a:pt x="49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5" name="Google Shape;2115;p45"/>
            <p:cNvSpPr/>
            <p:nvPr/>
          </p:nvSpPr>
          <p:spPr>
            <a:xfrm>
              <a:off x="7251949" y="1555877"/>
              <a:ext cx="22541" cy="19321"/>
            </a:xfrm>
            <a:custGeom>
              <a:avLst/>
              <a:gdLst/>
              <a:ahLst/>
              <a:cxnLst/>
              <a:rect l="l" t="t" r="r" b="b"/>
              <a:pathLst>
                <a:path w="861" h="738" extrusionOk="0">
                  <a:moveTo>
                    <a:pt x="490" y="0"/>
                  </a:moveTo>
                  <a:cubicBezTo>
                    <a:pt x="164" y="0"/>
                    <a:pt x="0" y="394"/>
                    <a:pt x="231" y="629"/>
                  </a:cubicBezTo>
                  <a:cubicBezTo>
                    <a:pt x="306" y="704"/>
                    <a:pt x="398" y="737"/>
                    <a:pt x="488" y="737"/>
                  </a:cubicBezTo>
                  <a:cubicBezTo>
                    <a:pt x="678" y="737"/>
                    <a:pt x="860" y="591"/>
                    <a:pt x="860" y="370"/>
                  </a:cubicBezTo>
                  <a:cubicBezTo>
                    <a:pt x="860" y="163"/>
                    <a:pt x="697" y="0"/>
                    <a:pt x="49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6" name="Google Shape;2116;p45"/>
            <p:cNvSpPr/>
            <p:nvPr/>
          </p:nvSpPr>
          <p:spPr>
            <a:xfrm>
              <a:off x="7295093" y="1648056"/>
              <a:ext cx="22646" cy="19268"/>
            </a:xfrm>
            <a:custGeom>
              <a:avLst/>
              <a:gdLst/>
              <a:ahLst/>
              <a:cxnLst/>
              <a:rect l="l" t="t" r="r" b="b"/>
              <a:pathLst>
                <a:path w="865" h="736" extrusionOk="0">
                  <a:moveTo>
                    <a:pt x="503" y="0"/>
                  </a:moveTo>
                  <a:cubicBezTo>
                    <a:pt x="501" y="0"/>
                    <a:pt x="498" y="0"/>
                    <a:pt x="495" y="0"/>
                  </a:cubicBezTo>
                  <a:cubicBezTo>
                    <a:pt x="168" y="0"/>
                    <a:pt x="0" y="394"/>
                    <a:pt x="236" y="625"/>
                  </a:cubicBezTo>
                  <a:cubicBezTo>
                    <a:pt x="311" y="702"/>
                    <a:pt x="404" y="736"/>
                    <a:pt x="495" y="736"/>
                  </a:cubicBezTo>
                  <a:cubicBezTo>
                    <a:pt x="684" y="736"/>
                    <a:pt x="865" y="589"/>
                    <a:pt x="865" y="365"/>
                  </a:cubicBezTo>
                  <a:cubicBezTo>
                    <a:pt x="865" y="167"/>
                    <a:pt x="701" y="0"/>
                    <a:pt x="50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7" name="Google Shape;2117;p45"/>
            <p:cNvSpPr/>
            <p:nvPr/>
          </p:nvSpPr>
          <p:spPr>
            <a:xfrm>
              <a:off x="7232209" y="1629442"/>
              <a:ext cx="22646" cy="19321"/>
            </a:xfrm>
            <a:custGeom>
              <a:avLst/>
              <a:gdLst/>
              <a:ahLst/>
              <a:cxnLst/>
              <a:rect l="l" t="t" r="r" b="b"/>
              <a:pathLst>
                <a:path w="865" h="738" extrusionOk="0">
                  <a:moveTo>
                    <a:pt x="495" y="0"/>
                  </a:moveTo>
                  <a:cubicBezTo>
                    <a:pt x="164" y="0"/>
                    <a:pt x="0" y="399"/>
                    <a:pt x="236" y="630"/>
                  </a:cubicBezTo>
                  <a:cubicBezTo>
                    <a:pt x="310" y="704"/>
                    <a:pt x="402" y="738"/>
                    <a:pt x="492" y="738"/>
                  </a:cubicBezTo>
                  <a:cubicBezTo>
                    <a:pt x="680" y="738"/>
                    <a:pt x="860" y="591"/>
                    <a:pt x="860" y="370"/>
                  </a:cubicBezTo>
                  <a:cubicBezTo>
                    <a:pt x="865" y="164"/>
                    <a:pt x="697" y="0"/>
                    <a:pt x="49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45"/>
            <p:cNvSpPr/>
            <p:nvPr/>
          </p:nvSpPr>
          <p:spPr>
            <a:xfrm>
              <a:off x="7205296" y="1704527"/>
              <a:ext cx="22646" cy="19321"/>
            </a:xfrm>
            <a:custGeom>
              <a:avLst/>
              <a:gdLst/>
              <a:ahLst/>
              <a:cxnLst/>
              <a:rect l="l" t="t" r="r" b="b"/>
              <a:pathLst>
                <a:path w="865" h="738" extrusionOk="0">
                  <a:moveTo>
                    <a:pt x="503" y="0"/>
                  </a:moveTo>
                  <a:cubicBezTo>
                    <a:pt x="501" y="0"/>
                    <a:pt x="498" y="0"/>
                    <a:pt x="495" y="0"/>
                  </a:cubicBezTo>
                  <a:cubicBezTo>
                    <a:pt x="163" y="0"/>
                    <a:pt x="0" y="399"/>
                    <a:pt x="231" y="630"/>
                  </a:cubicBezTo>
                  <a:cubicBezTo>
                    <a:pt x="307" y="704"/>
                    <a:pt x="399" y="738"/>
                    <a:pt x="490" y="738"/>
                  </a:cubicBezTo>
                  <a:cubicBezTo>
                    <a:pt x="680" y="738"/>
                    <a:pt x="860" y="591"/>
                    <a:pt x="860" y="370"/>
                  </a:cubicBezTo>
                  <a:cubicBezTo>
                    <a:pt x="865" y="167"/>
                    <a:pt x="701" y="0"/>
                    <a:pt x="50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45"/>
            <p:cNvSpPr/>
            <p:nvPr/>
          </p:nvSpPr>
          <p:spPr>
            <a:xfrm>
              <a:off x="7370413" y="1603655"/>
              <a:ext cx="22541" cy="19321"/>
            </a:xfrm>
            <a:custGeom>
              <a:avLst/>
              <a:gdLst/>
              <a:ahLst/>
              <a:cxnLst/>
              <a:rect l="l" t="t" r="r" b="b"/>
              <a:pathLst>
                <a:path w="861" h="738" extrusionOk="0">
                  <a:moveTo>
                    <a:pt x="491" y="1"/>
                  </a:moveTo>
                  <a:cubicBezTo>
                    <a:pt x="164" y="1"/>
                    <a:pt x="1" y="399"/>
                    <a:pt x="231" y="630"/>
                  </a:cubicBezTo>
                  <a:cubicBezTo>
                    <a:pt x="306" y="704"/>
                    <a:pt x="398" y="738"/>
                    <a:pt x="489" y="738"/>
                  </a:cubicBezTo>
                  <a:cubicBezTo>
                    <a:pt x="678" y="738"/>
                    <a:pt x="861" y="592"/>
                    <a:pt x="861" y="370"/>
                  </a:cubicBezTo>
                  <a:cubicBezTo>
                    <a:pt x="861" y="164"/>
                    <a:pt x="697" y="1"/>
                    <a:pt x="49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45"/>
            <p:cNvSpPr/>
            <p:nvPr/>
          </p:nvSpPr>
          <p:spPr>
            <a:xfrm>
              <a:off x="7085051" y="1802361"/>
              <a:ext cx="22672" cy="19268"/>
            </a:xfrm>
            <a:custGeom>
              <a:avLst/>
              <a:gdLst/>
              <a:ahLst/>
              <a:cxnLst/>
              <a:rect l="l" t="t" r="r" b="b"/>
              <a:pathLst>
                <a:path w="866" h="736" extrusionOk="0">
                  <a:moveTo>
                    <a:pt x="504" y="1"/>
                  </a:moveTo>
                  <a:cubicBezTo>
                    <a:pt x="501" y="1"/>
                    <a:pt x="498" y="1"/>
                    <a:pt x="495" y="1"/>
                  </a:cubicBezTo>
                  <a:cubicBezTo>
                    <a:pt x="169" y="1"/>
                    <a:pt x="0" y="395"/>
                    <a:pt x="236" y="625"/>
                  </a:cubicBezTo>
                  <a:cubicBezTo>
                    <a:pt x="310" y="702"/>
                    <a:pt x="403" y="735"/>
                    <a:pt x="493" y="735"/>
                  </a:cubicBezTo>
                  <a:cubicBezTo>
                    <a:pt x="683" y="735"/>
                    <a:pt x="865" y="587"/>
                    <a:pt x="865" y="366"/>
                  </a:cubicBezTo>
                  <a:cubicBezTo>
                    <a:pt x="865" y="167"/>
                    <a:pt x="702" y="1"/>
                    <a:pt x="50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45"/>
            <p:cNvSpPr/>
            <p:nvPr/>
          </p:nvSpPr>
          <p:spPr>
            <a:xfrm>
              <a:off x="7104555" y="1832547"/>
              <a:ext cx="22515" cy="19268"/>
            </a:xfrm>
            <a:custGeom>
              <a:avLst/>
              <a:gdLst/>
              <a:ahLst/>
              <a:cxnLst/>
              <a:rect l="l" t="t" r="r" b="b"/>
              <a:pathLst>
                <a:path w="860" h="736" extrusionOk="0">
                  <a:moveTo>
                    <a:pt x="495" y="1"/>
                  </a:moveTo>
                  <a:cubicBezTo>
                    <a:pt x="163" y="1"/>
                    <a:pt x="0" y="395"/>
                    <a:pt x="231" y="625"/>
                  </a:cubicBezTo>
                  <a:cubicBezTo>
                    <a:pt x="307" y="702"/>
                    <a:pt x="400" y="735"/>
                    <a:pt x="490" y="735"/>
                  </a:cubicBezTo>
                  <a:cubicBezTo>
                    <a:pt x="680" y="735"/>
                    <a:pt x="860" y="587"/>
                    <a:pt x="860" y="366"/>
                  </a:cubicBezTo>
                  <a:cubicBezTo>
                    <a:pt x="860" y="164"/>
                    <a:pt x="697" y="1"/>
                    <a:pt x="49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45"/>
            <p:cNvSpPr/>
            <p:nvPr/>
          </p:nvSpPr>
          <p:spPr>
            <a:xfrm>
              <a:off x="7139008" y="1744661"/>
              <a:ext cx="84928" cy="95845"/>
            </a:xfrm>
            <a:custGeom>
              <a:avLst/>
              <a:gdLst/>
              <a:ahLst/>
              <a:cxnLst/>
              <a:rect l="l" t="t" r="r" b="b"/>
              <a:pathLst>
                <a:path w="3244" h="3661" extrusionOk="0">
                  <a:moveTo>
                    <a:pt x="2811" y="0"/>
                  </a:moveTo>
                  <a:cubicBezTo>
                    <a:pt x="2685" y="0"/>
                    <a:pt x="2565" y="11"/>
                    <a:pt x="2460" y="58"/>
                  </a:cubicBezTo>
                  <a:cubicBezTo>
                    <a:pt x="2167" y="187"/>
                    <a:pt x="2018" y="528"/>
                    <a:pt x="1792" y="701"/>
                  </a:cubicBezTo>
                  <a:cubicBezTo>
                    <a:pt x="1533" y="893"/>
                    <a:pt x="1168" y="951"/>
                    <a:pt x="985" y="1172"/>
                  </a:cubicBezTo>
                  <a:cubicBezTo>
                    <a:pt x="783" y="1422"/>
                    <a:pt x="807" y="1801"/>
                    <a:pt x="678" y="2051"/>
                  </a:cubicBezTo>
                  <a:cubicBezTo>
                    <a:pt x="529" y="2354"/>
                    <a:pt x="217" y="2560"/>
                    <a:pt x="144" y="2820"/>
                  </a:cubicBezTo>
                  <a:cubicBezTo>
                    <a:pt x="0" y="3334"/>
                    <a:pt x="221" y="3204"/>
                    <a:pt x="202" y="3661"/>
                  </a:cubicBezTo>
                  <a:cubicBezTo>
                    <a:pt x="202" y="3661"/>
                    <a:pt x="226" y="3656"/>
                    <a:pt x="265" y="3656"/>
                  </a:cubicBezTo>
                  <a:cubicBezTo>
                    <a:pt x="745" y="2858"/>
                    <a:pt x="1293" y="2104"/>
                    <a:pt x="1903" y="1403"/>
                  </a:cubicBezTo>
                  <a:cubicBezTo>
                    <a:pt x="2321" y="913"/>
                    <a:pt x="2768" y="451"/>
                    <a:pt x="3243" y="14"/>
                  </a:cubicBezTo>
                  <a:lnTo>
                    <a:pt x="3224" y="5"/>
                  </a:lnTo>
                  <a:cubicBezTo>
                    <a:pt x="3190" y="6"/>
                    <a:pt x="3157" y="7"/>
                    <a:pt x="3123" y="7"/>
                  </a:cubicBezTo>
                  <a:cubicBezTo>
                    <a:pt x="3018" y="7"/>
                    <a:pt x="2912" y="0"/>
                    <a:pt x="281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45"/>
            <p:cNvSpPr/>
            <p:nvPr/>
          </p:nvSpPr>
          <p:spPr>
            <a:xfrm>
              <a:off x="7288810" y="1516371"/>
              <a:ext cx="142000" cy="98227"/>
            </a:xfrm>
            <a:custGeom>
              <a:avLst/>
              <a:gdLst/>
              <a:ahLst/>
              <a:cxnLst/>
              <a:rect l="l" t="t" r="r" b="b"/>
              <a:pathLst>
                <a:path w="5424" h="3752" extrusionOk="0">
                  <a:moveTo>
                    <a:pt x="2315" y="0"/>
                  </a:moveTo>
                  <a:cubicBezTo>
                    <a:pt x="2277" y="0"/>
                    <a:pt x="2236" y="12"/>
                    <a:pt x="2195" y="39"/>
                  </a:cubicBezTo>
                  <a:cubicBezTo>
                    <a:pt x="1312" y="630"/>
                    <a:pt x="259" y="2114"/>
                    <a:pt x="24" y="3512"/>
                  </a:cubicBezTo>
                  <a:cubicBezTo>
                    <a:pt x="1" y="3641"/>
                    <a:pt x="105" y="3751"/>
                    <a:pt x="224" y="3751"/>
                  </a:cubicBezTo>
                  <a:cubicBezTo>
                    <a:pt x="252" y="3751"/>
                    <a:pt x="280" y="3746"/>
                    <a:pt x="307" y="3733"/>
                  </a:cubicBezTo>
                  <a:cubicBezTo>
                    <a:pt x="1816" y="3123"/>
                    <a:pt x="3406" y="2734"/>
                    <a:pt x="5025" y="2580"/>
                  </a:cubicBezTo>
                  <a:cubicBezTo>
                    <a:pt x="5068" y="2576"/>
                    <a:pt x="5107" y="2571"/>
                    <a:pt x="5155" y="2571"/>
                  </a:cubicBezTo>
                  <a:cubicBezTo>
                    <a:pt x="5424" y="2571"/>
                    <a:pt x="5424" y="2162"/>
                    <a:pt x="5155" y="2162"/>
                  </a:cubicBezTo>
                  <a:cubicBezTo>
                    <a:pt x="4280" y="2186"/>
                    <a:pt x="2277" y="2537"/>
                    <a:pt x="519" y="3210"/>
                  </a:cubicBezTo>
                  <a:cubicBezTo>
                    <a:pt x="860" y="1922"/>
                    <a:pt x="1826" y="784"/>
                    <a:pt x="2431" y="385"/>
                  </a:cubicBezTo>
                  <a:cubicBezTo>
                    <a:pt x="2617" y="254"/>
                    <a:pt x="2493" y="0"/>
                    <a:pt x="231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45"/>
            <p:cNvSpPr/>
            <p:nvPr/>
          </p:nvSpPr>
          <p:spPr>
            <a:xfrm>
              <a:off x="7060102" y="1516528"/>
              <a:ext cx="194308" cy="308531"/>
            </a:xfrm>
            <a:custGeom>
              <a:avLst/>
              <a:gdLst/>
              <a:ahLst/>
              <a:cxnLst/>
              <a:rect l="l" t="t" r="r" b="b"/>
              <a:pathLst>
                <a:path w="7422" h="11785" extrusionOk="0">
                  <a:moveTo>
                    <a:pt x="5056" y="6096"/>
                  </a:moveTo>
                  <a:cubicBezTo>
                    <a:pt x="4922" y="6360"/>
                    <a:pt x="4883" y="6485"/>
                    <a:pt x="4893" y="6917"/>
                  </a:cubicBezTo>
                  <a:cubicBezTo>
                    <a:pt x="4907" y="7321"/>
                    <a:pt x="4893" y="7374"/>
                    <a:pt x="4542" y="7662"/>
                  </a:cubicBezTo>
                  <a:cubicBezTo>
                    <a:pt x="4263" y="7883"/>
                    <a:pt x="4191" y="7964"/>
                    <a:pt x="4018" y="8354"/>
                  </a:cubicBezTo>
                  <a:cubicBezTo>
                    <a:pt x="3850" y="8733"/>
                    <a:pt x="3812" y="8781"/>
                    <a:pt x="3370" y="8872"/>
                  </a:cubicBezTo>
                  <a:cubicBezTo>
                    <a:pt x="3014" y="8949"/>
                    <a:pt x="2904" y="8993"/>
                    <a:pt x="2548" y="9295"/>
                  </a:cubicBezTo>
                  <a:cubicBezTo>
                    <a:pt x="2433" y="9396"/>
                    <a:pt x="2327" y="9487"/>
                    <a:pt x="2231" y="9516"/>
                  </a:cubicBezTo>
                  <a:cubicBezTo>
                    <a:pt x="2126" y="9544"/>
                    <a:pt x="2061" y="9556"/>
                    <a:pt x="2010" y="9556"/>
                  </a:cubicBezTo>
                  <a:cubicBezTo>
                    <a:pt x="1947" y="9556"/>
                    <a:pt x="1904" y="9538"/>
                    <a:pt x="1833" y="9511"/>
                  </a:cubicBezTo>
                  <a:cubicBezTo>
                    <a:pt x="2116" y="9122"/>
                    <a:pt x="2404" y="8733"/>
                    <a:pt x="2717" y="8368"/>
                  </a:cubicBezTo>
                  <a:cubicBezTo>
                    <a:pt x="3423" y="7537"/>
                    <a:pt x="4211" y="6778"/>
                    <a:pt x="5056" y="6096"/>
                  </a:cubicBezTo>
                  <a:close/>
                  <a:moveTo>
                    <a:pt x="7135" y="0"/>
                  </a:moveTo>
                  <a:cubicBezTo>
                    <a:pt x="7077" y="0"/>
                    <a:pt x="7018" y="27"/>
                    <a:pt x="6973" y="91"/>
                  </a:cubicBezTo>
                  <a:cubicBezTo>
                    <a:pt x="5950" y="1522"/>
                    <a:pt x="5556" y="3285"/>
                    <a:pt x="5709" y="5087"/>
                  </a:cubicBezTo>
                  <a:cubicBezTo>
                    <a:pt x="3327" y="6754"/>
                    <a:pt x="1405" y="9026"/>
                    <a:pt x="69" y="11495"/>
                  </a:cubicBezTo>
                  <a:cubicBezTo>
                    <a:pt x="0" y="11654"/>
                    <a:pt x="128" y="11785"/>
                    <a:pt x="261" y="11785"/>
                  </a:cubicBezTo>
                  <a:cubicBezTo>
                    <a:pt x="322" y="11785"/>
                    <a:pt x="385" y="11757"/>
                    <a:pt x="430" y="11692"/>
                  </a:cubicBezTo>
                  <a:cubicBezTo>
                    <a:pt x="771" y="11068"/>
                    <a:pt x="1146" y="10463"/>
                    <a:pt x="1559" y="9876"/>
                  </a:cubicBezTo>
                  <a:cubicBezTo>
                    <a:pt x="1738" y="9890"/>
                    <a:pt x="1805" y="9972"/>
                    <a:pt x="1997" y="9972"/>
                  </a:cubicBezTo>
                  <a:cubicBezTo>
                    <a:pt x="2082" y="9972"/>
                    <a:pt x="2191" y="9956"/>
                    <a:pt x="2347" y="9910"/>
                  </a:cubicBezTo>
                  <a:cubicBezTo>
                    <a:pt x="2659" y="9819"/>
                    <a:pt x="2875" y="9502"/>
                    <a:pt x="3149" y="9367"/>
                  </a:cubicBezTo>
                  <a:cubicBezTo>
                    <a:pt x="3245" y="9324"/>
                    <a:pt x="3351" y="9295"/>
                    <a:pt x="3456" y="9276"/>
                  </a:cubicBezTo>
                  <a:cubicBezTo>
                    <a:pt x="4047" y="9151"/>
                    <a:pt x="4182" y="9007"/>
                    <a:pt x="4398" y="8522"/>
                  </a:cubicBezTo>
                  <a:cubicBezTo>
                    <a:pt x="4537" y="8200"/>
                    <a:pt x="4571" y="8166"/>
                    <a:pt x="4801" y="7979"/>
                  </a:cubicBezTo>
                  <a:cubicBezTo>
                    <a:pt x="5277" y="7599"/>
                    <a:pt x="5325" y="7412"/>
                    <a:pt x="5306" y="6903"/>
                  </a:cubicBezTo>
                  <a:cubicBezTo>
                    <a:pt x="5296" y="6538"/>
                    <a:pt x="5311" y="6494"/>
                    <a:pt x="5460" y="6216"/>
                  </a:cubicBezTo>
                  <a:cubicBezTo>
                    <a:pt x="5551" y="6048"/>
                    <a:pt x="5647" y="5855"/>
                    <a:pt x="5661" y="5639"/>
                  </a:cubicBezTo>
                  <a:cubicBezTo>
                    <a:pt x="5791" y="5548"/>
                    <a:pt x="5911" y="5447"/>
                    <a:pt x="6036" y="5361"/>
                  </a:cubicBezTo>
                  <a:cubicBezTo>
                    <a:pt x="6099" y="5317"/>
                    <a:pt x="6132" y="5245"/>
                    <a:pt x="6127" y="5173"/>
                  </a:cubicBezTo>
                  <a:cubicBezTo>
                    <a:pt x="5964" y="3453"/>
                    <a:pt x="6300" y="1734"/>
                    <a:pt x="7304" y="331"/>
                  </a:cubicBezTo>
                  <a:cubicBezTo>
                    <a:pt x="7421" y="169"/>
                    <a:pt x="7282" y="0"/>
                    <a:pt x="713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45"/>
            <p:cNvSpPr/>
            <p:nvPr/>
          </p:nvSpPr>
          <p:spPr>
            <a:xfrm>
              <a:off x="7118536" y="1678216"/>
              <a:ext cx="208785" cy="205984"/>
            </a:xfrm>
            <a:custGeom>
              <a:avLst/>
              <a:gdLst/>
              <a:ahLst/>
              <a:cxnLst/>
              <a:rect l="l" t="t" r="r" b="b"/>
              <a:pathLst>
                <a:path w="7975" h="7868" extrusionOk="0">
                  <a:moveTo>
                    <a:pt x="3525" y="2749"/>
                  </a:moveTo>
                  <a:lnTo>
                    <a:pt x="3525" y="2749"/>
                  </a:lnTo>
                  <a:cubicBezTo>
                    <a:pt x="2603" y="3643"/>
                    <a:pt x="1791" y="4637"/>
                    <a:pt x="1104" y="5723"/>
                  </a:cubicBezTo>
                  <a:cubicBezTo>
                    <a:pt x="1085" y="5665"/>
                    <a:pt x="1080" y="5603"/>
                    <a:pt x="1133" y="5411"/>
                  </a:cubicBezTo>
                  <a:cubicBezTo>
                    <a:pt x="1162" y="5319"/>
                    <a:pt x="1253" y="5209"/>
                    <a:pt x="1354" y="5094"/>
                  </a:cubicBezTo>
                  <a:cubicBezTo>
                    <a:pt x="1652" y="4743"/>
                    <a:pt x="1700" y="4632"/>
                    <a:pt x="1772" y="4277"/>
                  </a:cubicBezTo>
                  <a:cubicBezTo>
                    <a:pt x="1868" y="3830"/>
                    <a:pt x="1916" y="3792"/>
                    <a:pt x="2296" y="3624"/>
                  </a:cubicBezTo>
                  <a:cubicBezTo>
                    <a:pt x="2685" y="3451"/>
                    <a:pt x="2766" y="3379"/>
                    <a:pt x="2987" y="3100"/>
                  </a:cubicBezTo>
                  <a:cubicBezTo>
                    <a:pt x="3223" y="2807"/>
                    <a:pt x="3300" y="2754"/>
                    <a:pt x="3525" y="2749"/>
                  </a:cubicBezTo>
                  <a:close/>
                  <a:moveTo>
                    <a:pt x="7745" y="1"/>
                  </a:moveTo>
                  <a:cubicBezTo>
                    <a:pt x="7720" y="1"/>
                    <a:pt x="7695" y="5"/>
                    <a:pt x="7671" y="16"/>
                  </a:cubicBezTo>
                  <a:cubicBezTo>
                    <a:pt x="6297" y="549"/>
                    <a:pt x="5039" y="1337"/>
                    <a:pt x="3963" y="2341"/>
                  </a:cubicBezTo>
                  <a:cubicBezTo>
                    <a:pt x="3950" y="2341"/>
                    <a:pt x="3937" y="2341"/>
                    <a:pt x="3924" y="2341"/>
                  </a:cubicBezTo>
                  <a:cubicBezTo>
                    <a:pt x="3806" y="2341"/>
                    <a:pt x="3691" y="2333"/>
                    <a:pt x="3578" y="2333"/>
                  </a:cubicBezTo>
                  <a:cubicBezTo>
                    <a:pt x="3435" y="2333"/>
                    <a:pt x="3294" y="2346"/>
                    <a:pt x="3156" y="2408"/>
                  </a:cubicBezTo>
                  <a:cubicBezTo>
                    <a:pt x="2810" y="2562"/>
                    <a:pt x="2646" y="2927"/>
                    <a:pt x="2449" y="3076"/>
                  </a:cubicBezTo>
                  <a:cubicBezTo>
                    <a:pt x="2348" y="3148"/>
                    <a:pt x="2238" y="3206"/>
                    <a:pt x="2123" y="3249"/>
                  </a:cubicBezTo>
                  <a:cubicBezTo>
                    <a:pt x="1642" y="3465"/>
                    <a:pt x="1498" y="3600"/>
                    <a:pt x="1368" y="4195"/>
                  </a:cubicBezTo>
                  <a:cubicBezTo>
                    <a:pt x="1311" y="4488"/>
                    <a:pt x="1292" y="4536"/>
                    <a:pt x="1037" y="4829"/>
                  </a:cubicBezTo>
                  <a:cubicBezTo>
                    <a:pt x="917" y="4969"/>
                    <a:pt x="782" y="5122"/>
                    <a:pt x="730" y="5300"/>
                  </a:cubicBezTo>
                  <a:cubicBezTo>
                    <a:pt x="566" y="5872"/>
                    <a:pt x="792" y="5829"/>
                    <a:pt x="773" y="6194"/>
                  </a:cubicBezTo>
                  <a:cubicBezTo>
                    <a:pt x="773" y="6203"/>
                    <a:pt x="787" y="6213"/>
                    <a:pt x="787" y="6227"/>
                  </a:cubicBezTo>
                  <a:cubicBezTo>
                    <a:pt x="523" y="6665"/>
                    <a:pt x="283" y="7116"/>
                    <a:pt x="67" y="7582"/>
                  </a:cubicBezTo>
                  <a:cubicBezTo>
                    <a:pt x="0" y="7743"/>
                    <a:pt x="132" y="7867"/>
                    <a:pt x="263" y="7867"/>
                  </a:cubicBezTo>
                  <a:cubicBezTo>
                    <a:pt x="332" y="7867"/>
                    <a:pt x="400" y="7834"/>
                    <a:pt x="441" y="7755"/>
                  </a:cubicBezTo>
                  <a:cubicBezTo>
                    <a:pt x="1066" y="6424"/>
                    <a:pt x="1873" y="5185"/>
                    <a:pt x="2839" y="4075"/>
                  </a:cubicBezTo>
                  <a:cubicBezTo>
                    <a:pt x="4419" y="2250"/>
                    <a:pt x="5908" y="1154"/>
                    <a:pt x="7816" y="400"/>
                  </a:cubicBezTo>
                  <a:cubicBezTo>
                    <a:pt x="7921" y="357"/>
                    <a:pt x="7974" y="237"/>
                    <a:pt x="7931" y="131"/>
                  </a:cubicBezTo>
                  <a:cubicBezTo>
                    <a:pt x="7902" y="50"/>
                    <a:pt x="7825" y="1"/>
                    <a:pt x="774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45"/>
            <p:cNvSpPr/>
            <p:nvPr/>
          </p:nvSpPr>
          <p:spPr>
            <a:xfrm>
              <a:off x="7335018" y="1652193"/>
              <a:ext cx="94169" cy="28693"/>
            </a:xfrm>
            <a:custGeom>
              <a:avLst/>
              <a:gdLst/>
              <a:ahLst/>
              <a:cxnLst/>
              <a:rect l="l" t="t" r="r" b="b"/>
              <a:pathLst>
                <a:path w="3597" h="1096" extrusionOk="0">
                  <a:moveTo>
                    <a:pt x="3379" y="0"/>
                  </a:moveTo>
                  <a:cubicBezTo>
                    <a:pt x="3373" y="0"/>
                    <a:pt x="3367" y="0"/>
                    <a:pt x="3361" y="1"/>
                  </a:cubicBezTo>
                  <a:cubicBezTo>
                    <a:pt x="2294" y="111"/>
                    <a:pt x="1242" y="342"/>
                    <a:pt x="229" y="693"/>
                  </a:cubicBezTo>
                  <a:cubicBezTo>
                    <a:pt x="0" y="770"/>
                    <a:pt x="81" y="1095"/>
                    <a:pt x="288" y="1095"/>
                  </a:cubicBezTo>
                  <a:cubicBezTo>
                    <a:pt x="311" y="1095"/>
                    <a:pt x="337" y="1091"/>
                    <a:pt x="363" y="1082"/>
                  </a:cubicBezTo>
                  <a:cubicBezTo>
                    <a:pt x="1348" y="741"/>
                    <a:pt x="2371" y="520"/>
                    <a:pt x="3404" y="414"/>
                  </a:cubicBezTo>
                  <a:cubicBezTo>
                    <a:pt x="3519" y="400"/>
                    <a:pt x="3596" y="299"/>
                    <a:pt x="3587" y="188"/>
                  </a:cubicBezTo>
                  <a:cubicBezTo>
                    <a:pt x="3573" y="79"/>
                    <a:pt x="3482" y="0"/>
                    <a:pt x="337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7" name="Google Shape;2127;p45"/>
          <p:cNvGrpSpPr/>
          <p:nvPr/>
        </p:nvGrpSpPr>
        <p:grpSpPr>
          <a:xfrm>
            <a:off x="7935247" y="1310762"/>
            <a:ext cx="381705" cy="368588"/>
            <a:chOff x="7935247" y="1516162"/>
            <a:chExt cx="381705" cy="368588"/>
          </a:xfrm>
        </p:grpSpPr>
        <p:sp>
          <p:nvSpPr>
            <p:cNvPr id="2128" name="Google Shape;2128;p45"/>
            <p:cNvSpPr/>
            <p:nvPr/>
          </p:nvSpPr>
          <p:spPr>
            <a:xfrm>
              <a:off x="8127801" y="1641773"/>
              <a:ext cx="52098" cy="51496"/>
            </a:xfrm>
            <a:custGeom>
              <a:avLst/>
              <a:gdLst/>
              <a:ahLst/>
              <a:cxnLst/>
              <a:rect l="l" t="t" r="r" b="b"/>
              <a:pathLst>
                <a:path w="1990" h="1967" extrusionOk="0">
                  <a:moveTo>
                    <a:pt x="808" y="0"/>
                  </a:moveTo>
                  <a:lnTo>
                    <a:pt x="111" y="697"/>
                  </a:lnTo>
                  <a:cubicBezTo>
                    <a:pt x="1" y="812"/>
                    <a:pt x="1" y="990"/>
                    <a:pt x="111" y="1100"/>
                  </a:cubicBezTo>
                  <a:lnTo>
                    <a:pt x="890" y="1883"/>
                  </a:lnTo>
                  <a:cubicBezTo>
                    <a:pt x="947" y="1939"/>
                    <a:pt x="1021" y="1966"/>
                    <a:pt x="1093" y="1966"/>
                  </a:cubicBezTo>
                  <a:cubicBezTo>
                    <a:pt x="1166" y="1966"/>
                    <a:pt x="1238" y="1939"/>
                    <a:pt x="1293" y="1883"/>
                  </a:cubicBezTo>
                  <a:lnTo>
                    <a:pt x="1990" y="1187"/>
                  </a:lnTo>
                  <a:cubicBezTo>
                    <a:pt x="1735" y="1052"/>
                    <a:pt x="1505" y="884"/>
                    <a:pt x="1303" y="682"/>
                  </a:cubicBezTo>
                  <a:cubicBezTo>
                    <a:pt x="1101" y="485"/>
                    <a:pt x="933" y="255"/>
                    <a:pt x="80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45"/>
            <p:cNvSpPr/>
            <p:nvPr/>
          </p:nvSpPr>
          <p:spPr>
            <a:xfrm>
              <a:off x="8130707" y="1661879"/>
              <a:ext cx="49323" cy="31259"/>
            </a:xfrm>
            <a:custGeom>
              <a:avLst/>
              <a:gdLst/>
              <a:ahLst/>
              <a:cxnLst/>
              <a:rect l="l" t="t" r="r" b="b"/>
              <a:pathLst>
                <a:path w="1884" h="1194" extrusionOk="0">
                  <a:moveTo>
                    <a:pt x="0" y="327"/>
                  </a:moveTo>
                  <a:lnTo>
                    <a:pt x="274" y="606"/>
                  </a:lnTo>
                  <a:cubicBezTo>
                    <a:pt x="282" y="613"/>
                    <a:pt x="289" y="620"/>
                    <a:pt x="297" y="626"/>
                  </a:cubicBezTo>
                  <a:lnTo>
                    <a:pt x="297" y="626"/>
                  </a:lnTo>
                  <a:lnTo>
                    <a:pt x="0" y="327"/>
                  </a:lnTo>
                  <a:close/>
                  <a:moveTo>
                    <a:pt x="1283" y="1"/>
                  </a:moveTo>
                  <a:lnTo>
                    <a:pt x="678" y="606"/>
                  </a:lnTo>
                  <a:cubicBezTo>
                    <a:pt x="622" y="661"/>
                    <a:pt x="550" y="689"/>
                    <a:pt x="478" y="689"/>
                  </a:cubicBezTo>
                  <a:cubicBezTo>
                    <a:pt x="414" y="689"/>
                    <a:pt x="350" y="668"/>
                    <a:pt x="297" y="626"/>
                  </a:cubicBezTo>
                  <a:lnTo>
                    <a:pt x="297" y="626"/>
                  </a:lnTo>
                  <a:lnTo>
                    <a:pt x="779" y="1111"/>
                  </a:lnTo>
                  <a:cubicBezTo>
                    <a:pt x="836" y="1166"/>
                    <a:pt x="910" y="1193"/>
                    <a:pt x="982" y="1193"/>
                  </a:cubicBezTo>
                  <a:cubicBezTo>
                    <a:pt x="1055" y="1193"/>
                    <a:pt x="1127" y="1166"/>
                    <a:pt x="1182" y="1111"/>
                  </a:cubicBezTo>
                  <a:lnTo>
                    <a:pt x="1884" y="414"/>
                  </a:lnTo>
                  <a:cubicBezTo>
                    <a:pt x="1663" y="308"/>
                    <a:pt x="1461" y="169"/>
                    <a:pt x="128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0" name="Google Shape;2130;p45"/>
            <p:cNvSpPr/>
            <p:nvPr/>
          </p:nvSpPr>
          <p:spPr>
            <a:xfrm>
              <a:off x="7938022" y="1671435"/>
              <a:ext cx="213210" cy="207581"/>
            </a:xfrm>
            <a:custGeom>
              <a:avLst/>
              <a:gdLst/>
              <a:ahLst/>
              <a:cxnLst/>
              <a:rect l="l" t="t" r="r" b="b"/>
              <a:pathLst>
                <a:path w="8144" h="7929" extrusionOk="0">
                  <a:moveTo>
                    <a:pt x="7394" y="1"/>
                  </a:moveTo>
                  <a:cubicBezTo>
                    <a:pt x="7043" y="299"/>
                    <a:pt x="6433" y="971"/>
                    <a:pt x="5934" y="2355"/>
                  </a:cubicBezTo>
                  <a:cubicBezTo>
                    <a:pt x="5479" y="3617"/>
                    <a:pt x="4678" y="4123"/>
                    <a:pt x="3486" y="4123"/>
                  </a:cubicBezTo>
                  <a:cubicBezTo>
                    <a:pt x="3480" y="4123"/>
                    <a:pt x="3475" y="4123"/>
                    <a:pt x="3469" y="4123"/>
                  </a:cubicBezTo>
                  <a:cubicBezTo>
                    <a:pt x="3467" y="4123"/>
                    <a:pt x="3466" y="4123"/>
                    <a:pt x="3464" y="4123"/>
                  </a:cubicBezTo>
                  <a:cubicBezTo>
                    <a:pt x="898" y="4123"/>
                    <a:pt x="1" y="7678"/>
                    <a:pt x="169" y="7846"/>
                  </a:cubicBezTo>
                  <a:cubicBezTo>
                    <a:pt x="202" y="7875"/>
                    <a:pt x="236" y="7904"/>
                    <a:pt x="279" y="7923"/>
                  </a:cubicBezTo>
                  <a:cubicBezTo>
                    <a:pt x="285" y="7926"/>
                    <a:pt x="292" y="7928"/>
                    <a:pt x="299" y="7928"/>
                  </a:cubicBezTo>
                  <a:cubicBezTo>
                    <a:pt x="577" y="7928"/>
                    <a:pt x="1702" y="5145"/>
                    <a:pt x="3656" y="5145"/>
                  </a:cubicBezTo>
                  <a:cubicBezTo>
                    <a:pt x="3682" y="5145"/>
                    <a:pt x="3707" y="5145"/>
                    <a:pt x="3733" y="5146"/>
                  </a:cubicBezTo>
                  <a:cubicBezTo>
                    <a:pt x="3775" y="5148"/>
                    <a:pt x="3816" y="5148"/>
                    <a:pt x="3858" y="5148"/>
                  </a:cubicBezTo>
                  <a:cubicBezTo>
                    <a:pt x="5097" y="5148"/>
                    <a:pt x="6296" y="4449"/>
                    <a:pt x="6923" y="2710"/>
                  </a:cubicBezTo>
                  <a:cubicBezTo>
                    <a:pt x="7418" y="1341"/>
                    <a:pt x="8004" y="851"/>
                    <a:pt x="8143" y="750"/>
                  </a:cubicBezTo>
                  <a:lnTo>
                    <a:pt x="8139" y="746"/>
                  </a:lnTo>
                  <a:lnTo>
                    <a:pt x="739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45"/>
            <p:cNvSpPr/>
            <p:nvPr/>
          </p:nvSpPr>
          <p:spPr>
            <a:xfrm>
              <a:off x="8131466" y="1671435"/>
              <a:ext cx="9948" cy="9844"/>
            </a:xfrm>
            <a:custGeom>
              <a:avLst/>
              <a:gdLst/>
              <a:ahLst/>
              <a:cxnLst/>
              <a:rect l="l" t="t" r="r" b="b"/>
              <a:pathLst>
                <a:path w="380" h="376" extrusionOk="0">
                  <a:moveTo>
                    <a:pt x="380" y="376"/>
                  </a:moveTo>
                  <a:lnTo>
                    <a:pt x="380" y="376"/>
                  </a:lnTo>
                  <a:lnTo>
                    <a:pt x="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45"/>
            <p:cNvSpPr/>
            <p:nvPr/>
          </p:nvSpPr>
          <p:spPr>
            <a:xfrm>
              <a:off x="7941294" y="1681514"/>
              <a:ext cx="209937" cy="197371"/>
            </a:xfrm>
            <a:custGeom>
              <a:avLst/>
              <a:gdLst/>
              <a:ahLst/>
              <a:cxnLst/>
              <a:rect l="l" t="t" r="r" b="b"/>
              <a:pathLst>
                <a:path w="8019" h="7539" extrusionOk="0">
                  <a:moveTo>
                    <a:pt x="7653" y="0"/>
                  </a:moveTo>
                  <a:cubicBezTo>
                    <a:pt x="7519" y="101"/>
                    <a:pt x="6928" y="596"/>
                    <a:pt x="6433" y="1960"/>
                  </a:cubicBezTo>
                  <a:cubicBezTo>
                    <a:pt x="5806" y="3699"/>
                    <a:pt x="4611" y="4398"/>
                    <a:pt x="3360" y="4398"/>
                  </a:cubicBezTo>
                  <a:cubicBezTo>
                    <a:pt x="3318" y="4398"/>
                    <a:pt x="3276" y="4397"/>
                    <a:pt x="3234" y="4396"/>
                  </a:cubicBezTo>
                  <a:cubicBezTo>
                    <a:pt x="3206" y="4395"/>
                    <a:pt x="3178" y="4394"/>
                    <a:pt x="3151" y="4394"/>
                  </a:cubicBezTo>
                  <a:cubicBezTo>
                    <a:pt x="1645" y="4394"/>
                    <a:pt x="635" y="6053"/>
                    <a:pt x="121" y="6808"/>
                  </a:cubicBezTo>
                  <a:cubicBezTo>
                    <a:pt x="20" y="7163"/>
                    <a:pt x="0" y="7408"/>
                    <a:pt x="39" y="7451"/>
                  </a:cubicBezTo>
                  <a:cubicBezTo>
                    <a:pt x="73" y="7485"/>
                    <a:pt x="106" y="7514"/>
                    <a:pt x="149" y="7533"/>
                  </a:cubicBezTo>
                  <a:cubicBezTo>
                    <a:pt x="155" y="7537"/>
                    <a:pt x="162" y="7538"/>
                    <a:pt x="169" y="7538"/>
                  </a:cubicBezTo>
                  <a:cubicBezTo>
                    <a:pt x="447" y="7538"/>
                    <a:pt x="1572" y="4755"/>
                    <a:pt x="3526" y="4755"/>
                  </a:cubicBezTo>
                  <a:cubicBezTo>
                    <a:pt x="3552" y="4755"/>
                    <a:pt x="3578" y="4755"/>
                    <a:pt x="3603" y="4756"/>
                  </a:cubicBezTo>
                  <a:cubicBezTo>
                    <a:pt x="3649" y="4758"/>
                    <a:pt x="3695" y="4759"/>
                    <a:pt x="3740" y="4759"/>
                  </a:cubicBezTo>
                  <a:cubicBezTo>
                    <a:pt x="4979" y="4759"/>
                    <a:pt x="6173" y="4058"/>
                    <a:pt x="6798" y="2321"/>
                  </a:cubicBezTo>
                  <a:cubicBezTo>
                    <a:pt x="7293" y="951"/>
                    <a:pt x="7879" y="466"/>
                    <a:pt x="8018" y="365"/>
                  </a:cubicBezTo>
                  <a:cubicBezTo>
                    <a:pt x="8014" y="361"/>
                    <a:pt x="8014" y="361"/>
                    <a:pt x="8009" y="356"/>
                  </a:cubicBezTo>
                  <a:lnTo>
                    <a:pt x="765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45"/>
            <p:cNvSpPr/>
            <p:nvPr/>
          </p:nvSpPr>
          <p:spPr>
            <a:xfrm>
              <a:off x="8134215" y="1523125"/>
              <a:ext cx="178757" cy="156164"/>
            </a:xfrm>
            <a:custGeom>
              <a:avLst/>
              <a:gdLst/>
              <a:ahLst/>
              <a:cxnLst/>
              <a:rect l="l" t="t" r="r" b="b"/>
              <a:pathLst>
                <a:path w="6828" h="5965" extrusionOk="0">
                  <a:moveTo>
                    <a:pt x="4614" y="1"/>
                  </a:moveTo>
                  <a:cubicBezTo>
                    <a:pt x="3998" y="1"/>
                    <a:pt x="3290" y="199"/>
                    <a:pt x="2638" y="516"/>
                  </a:cubicBezTo>
                  <a:cubicBezTo>
                    <a:pt x="2413" y="627"/>
                    <a:pt x="2192" y="747"/>
                    <a:pt x="1980" y="881"/>
                  </a:cubicBezTo>
                  <a:cubicBezTo>
                    <a:pt x="1702" y="1064"/>
                    <a:pt x="1437" y="1275"/>
                    <a:pt x="1202" y="1510"/>
                  </a:cubicBezTo>
                  <a:cubicBezTo>
                    <a:pt x="1" y="2711"/>
                    <a:pt x="73" y="4230"/>
                    <a:pt x="1058" y="5214"/>
                  </a:cubicBezTo>
                  <a:cubicBezTo>
                    <a:pt x="1543" y="5700"/>
                    <a:pt x="2158" y="5965"/>
                    <a:pt x="2801" y="5965"/>
                  </a:cubicBezTo>
                  <a:cubicBezTo>
                    <a:pt x="3462" y="5965"/>
                    <a:pt x="4153" y="5684"/>
                    <a:pt x="4762" y="5075"/>
                  </a:cubicBezTo>
                  <a:cubicBezTo>
                    <a:pt x="5963" y="3869"/>
                    <a:pt x="6827" y="1410"/>
                    <a:pt x="5843" y="430"/>
                  </a:cubicBezTo>
                  <a:cubicBezTo>
                    <a:pt x="5545" y="130"/>
                    <a:pt x="5109" y="1"/>
                    <a:pt x="461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45"/>
            <p:cNvSpPr/>
            <p:nvPr/>
          </p:nvSpPr>
          <p:spPr>
            <a:xfrm>
              <a:off x="8153981" y="1527183"/>
              <a:ext cx="158991" cy="152001"/>
            </a:xfrm>
            <a:custGeom>
              <a:avLst/>
              <a:gdLst/>
              <a:ahLst/>
              <a:cxnLst/>
              <a:rect l="l" t="t" r="r" b="b"/>
              <a:pathLst>
                <a:path w="6073" h="5806" extrusionOk="0">
                  <a:moveTo>
                    <a:pt x="4694" y="1"/>
                  </a:moveTo>
                  <a:lnTo>
                    <a:pt x="4694" y="1"/>
                  </a:lnTo>
                  <a:cubicBezTo>
                    <a:pt x="5198" y="1144"/>
                    <a:pt x="4401" y="3186"/>
                    <a:pt x="3344" y="4252"/>
                  </a:cubicBezTo>
                  <a:cubicBezTo>
                    <a:pt x="2737" y="4862"/>
                    <a:pt x="2043" y="5142"/>
                    <a:pt x="1380" y="5142"/>
                  </a:cubicBezTo>
                  <a:cubicBezTo>
                    <a:pt x="887" y="5142"/>
                    <a:pt x="411" y="4988"/>
                    <a:pt x="0" y="4699"/>
                  </a:cubicBezTo>
                  <a:lnTo>
                    <a:pt x="0" y="4699"/>
                  </a:lnTo>
                  <a:cubicBezTo>
                    <a:pt x="87" y="4829"/>
                    <a:pt x="192" y="4949"/>
                    <a:pt x="303" y="5059"/>
                  </a:cubicBezTo>
                  <a:cubicBezTo>
                    <a:pt x="788" y="5542"/>
                    <a:pt x="1402" y="5805"/>
                    <a:pt x="2044" y="5805"/>
                  </a:cubicBezTo>
                  <a:cubicBezTo>
                    <a:pt x="2707" y="5805"/>
                    <a:pt x="3399" y="5525"/>
                    <a:pt x="4011" y="4915"/>
                  </a:cubicBezTo>
                  <a:cubicBezTo>
                    <a:pt x="5213" y="3714"/>
                    <a:pt x="6072" y="1255"/>
                    <a:pt x="5088" y="275"/>
                  </a:cubicBezTo>
                  <a:cubicBezTo>
                    <a:pt x="4977" y="159"/>
                    <a:pt x="4838" y="68"/>
                    <a:pt x="469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5" name="Google Shape;2135;p45"/>
            <p:cNvSpPr/>
            <p:nvPr/>
          </p:nvSpPr>
          <p:spPr>
            <a:xfrm>
              <a:off x="8041145" y="1521633"/>
              <a:ext cx="92232" cy="80503"/>
            </a:xfrm>
            <a:custGeom>
              <a:avLst/>
              <a:gdLst/>
              <a:ahLst/>
              <a:cxnLst/>
              <a:rect l="l" t="t" r="r" b="b"/>
              <a:pathLst>
                <a:path w="3523" h="3075" extrusionOk="0">
                  <a:moveTo>
                    <a:pt x="2382" y="1"/>
                  </a:moveTo>
                  <a:cubicBezTo>
                    <a:pt x="1797" y="1"/>
                    <a:pt x="1052" y="348"/>
                    <a:pt x="621" y="780"/>
                  </a:cubicBezTo>
                  <a:cubicBezTo>
                    <a:pt x="1" y="1399"/>
                    <a:pt x="39" y="2187"/>
                    <a:pt x="544" y="2692"/>
                  </a:cubicBezTo>
                  <a:cubicBezTo>
                    <a:pt x="794" y="2939"/>
                    <a:pt x="1110" y="3075"/>
                    <a:pt x="1441" y="3075"/>
                  </a:cubicBezTo>
                  <a:cubicBezTo>
                    <a:pt x="1783" y="3075"/>
                    <a:pt x="2141" y="2930"/>
                    <a:pt x="2456" y="2615"/>
                  </a:cubicBezTo>
                  <a:cubicBezTo>
                    <a:pt x="3075" y="1995"/>
                    <a:pt x="3522" y="727"/>
                    <a:pt x="3018" y="222"/>
                  </a:cubicBezTo>
                  <a:cubicBezTo>
                    <a:pt x="2863" y="67"/>
                    <a:pt x="2638" y="1"/>
                    <a:pt x="238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45"/>
            <p:cNvSpPr/>
            <p:nvPr/>
          </p:nvSpPr>
          <p:spPr>
            <a:xfrm>
              <a:off x="8049339" y="1522419"/>
              <a:ext cx="84038" cy="79613"/>
            </a:xfrm>
            <a:custGeom>
              <a:avLst/>
              <a:gdLst/>
              <a:ahLst/>
              <a:cxnLst/>
              <a:rect l="l" t="t" r="r" b="b"/>
              <a:pathLst>
                <a:path w="3210" h="3041" extrusionOk="0">
                  <a:moveTo>
                    <a:pt x="2359" y="0"/>
                  </a:moveTo>
                  <a:lnTo>
                    <a:pt x="2359" y="0"/>
                  </a:lnTo>
                  <a:cubicBezTo>
                    <a:pt x="2508" y="605"/>
                    <a:pt x="2119" y="1547"/>
                    <a:pt x="1609" y="2056"/>
                  </a:cubicBezTo>
                  <a:cubicBezTo>
                    <a:pt x="1297" y="2369"/>
                    <a:pt x="941" y="2513"/>
                    <a:pt x="599" y="2513"/>
                  </a:cubicBezTo>
                  <a:cubicBezTo>
                    <a:pt x="389" y="2513"/>
                    <a:pt x="185" y="2458"/>
                    <a:pt x="0" y="2354"/>
                  </a:cubicBezTo>
                  <a:lnTo>
                    <a:pt x="0" y="2354"/>
                  </a:lnTo>
                  <a:cubicBezTo>
                    <a:pt x="63" y="2465"/>
                    <a:pt x="139" y="2566"/>
                    <a:pt x="226" y="2657"/>
                  </a:cubicBezTo>
                  <a:cubicBezTo>
                    <a:pt x="476" y="2905"/>
                    <a:pt x="793" y="3040"/>
                    <a:pt x="1123" y="3040"/>
                  </a:cubicBezTo>
                  <a:cubicBezTo>
                    <a:pt x="1465" y="3040"/>
                    <a:pt x="1823" y="2895"/>
                    <a:pt x="2138" y="2580"/>
                  </a:cubicBezTo>
                  <a:cubicBezTo>
                    <a:pt x="2758" y="1960"/>
                    <a:pt x="3209" y="697"/>
                    <a:pt x="2700" y="188"/>
                  </a:cubicBezTo>
                  <a:cubicBezTo>
                    <a:pt x="2604" y="96"/>
                    <a:pt x="2489" y="34"/>
                    <a:pt x="235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45"/>
            <p:cNvSpPr/>
            <p:nvPr/>
          </p:nvSpPr>
          <p:spPr>
            <a:xfrm>
              <a:off x="8037768" y="1582790"/>
              <a:ext cx="26939" cy="26468"/>
            </a:xfrm>
            <a:custGeom>
              <a:avLst/>
              <a:gdLst/>
              <a:ahLst/>
              <a:cxnLst/>
              <a:rect l="l" t="t" r="r" b="b"/>
              <a:pathLst>
                <a:path w="1029" h="1011" extrusionOk="0">
                  <a:moveTo>
                    <a:pt x="418" y="0"/>
                  </a:moveTo>
                  <a:lnTo>
                    <a:pt x="58" y="360"/>
                  </a:lnTo>
                  <a:cubicBezTo>
                    <a:pt x="0" y="418"/>
                    <a:pt x="0" y="509"/>
                    <a:pt x="58" y="567"/>
                  </a:cubicBezTo>
                  <a:lnTo>
                    <a:pt x="457" y="971"/>
                  </a:lnTo>
                  <a:cubicBezTo>
                    <a:pt x="485" y="997"/>
                    <a:pt x="524" y="1010"/>
                    <a:pt x="562" y="1010"/>
                  </a:cubicBezTo>
                  <a:cubicBezTo>
                    <a:pt x="601" y="1010"/>
                    <a:pt x="639" y="997"/>
                    <a:pt x="668" y="971"/>
                  </a:cubicBezTo>
                  <a:lnTo>
                    <a:pt x="1028" y="610"/>
                  </a:lnTo>
                  <a:cubicBezTo>
                    <a:pt x="899" y="543"/>
                    <a:pt x="778" y="456"/>
                    <a:pt x="673" y="356"/>
                  </a:cubicBezTo>
                  <a:cubicBezTo>
                    <a:pt x="572" y="250"/>
                    <a:pt x="485" y="130"/>
                    <a:pt x="41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45"/>
            <p:cNvSpPr/>
            <p:nvPr/>
          </p:nvSpPr>
          <p:spPr>
            <a:xfrm>
              <a:off x="7939907" y="1598000"/>
              <a:ext cx="109956" cy="107129"/>
            </a:xfrm>
            <a:custGeom>
              <a:avLst/>
              <a:gdLst/>
              <a:ahLst/>
              <a:cxnLst/>
              <a:rect l="l" t="t" r="r" b="b"/>
              <a:pathLst>
                <a:path w="4200" h="4092" extrusionOk="0">
                  <a:moveTo>
                    <a:pt x="3810" y="0"/>
                  </a:moveTo>
                  <a:cubicBezTo>
                    <a:pt x="3632" y="154"/>
                    <a:pt x="3315" y="505"/>
                    <a:pt x="3056" y="1216"/>
                  </a:cubicBezTo>
                  <a:cubicBezTo>
                    <a:pt x="2821" y="1869"/>
                    <a:pt x="2407" y="2129"/>
                    <a:pt x="1788" y="2129"/>
                  </a:cubicBezTo>
                  <a:cubicBezTo>
                    <a:pt x="462" y="2129"/>
                    <a:pt x="1" y="3964"/>
                    <a:pt x="87" y="4050"/>
                  </a:cubicBezTo>
                  <a:cubicBezTo>
                    <a:pt x="101" y="4065"/>
                    <a:pt x="121" y="4079"/>
                    <a:pt x="140" y="4089"/>
                  </a:cubicBezTo>
                  <a:cubicBezTo>
                    <a:pt x="143" y="4090"/>
                    <a:pt x="146" y="4091"/>
                    <a:pt x="150" y="4091"/>
                  </a:cubicBezTo>
                  <a:cubicBezTo>
                    <a:pt x="297" y="4091"/>
                    <a:pt x="874" y="2656"/>
                    <a:pt x="1879" y="2656"/>
                  </a:cubicBezTo>
                  <a:cubicBezTo>
                    <a:pt x="1893" y="2656"/>
                    <a:pt x="1908" y="2656"/>
                    <a:pt x="1922" y="2657"/>
                  </a:cubicBezTo>
                  <a:cubicBezTo>
                    <a:pt x="1950" y="2659"/>
                    <a:pt x="1979" y="2659"/>
                    <a:pt x="2007" y="2659"/>
                  </a:cubicBezTo>
                  <a:cubicBezTo>
                    <a:pt x="2314" y="2659"/>
                    <a:pt x="2613" y="2564"/>
                    <a:pt x="2869" y="2388"/>
                  </a:cubicBezTo>
                  <a:cubicBezTo>
                    <a:pt x="3003" y="2297"/>
                    <a:pt x="3123" y="2181"/>
                    <a:pt x="3219" y="2047"/>
                  </a:cubicBezTo>
                  <a:cubicBezTo>
                    <a:pt x="3368" y="1850"/>
                    <a:pt x="3488" y="1634"/>
                    <a:pt x="3570" y="1398"/>
                  </a:cubicBezTo>
                  <a:cubicBezTo>
                    <a:pt x="3825" y="687"/>
                    <a:pt x="4127" y="438"/>
                    <a:pt x="4199" y="390"/>
                  </a:cubicBezTo>
                  <a:lnTo>
                    <a:pt x="4195" y="385"/>
                  </a:lnTo>
                  <a:lnTo>
                    <a:pt x="381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45"/>
            <p:cNvSpPr/>
            <p:nvPr/>
          </p:nvSpPr>
          <p:spPr>
            <a:xfrm>
              <a:off x="8213724" y="1695809"/>
              <a:ext cx="92206" cy="80451"/>
            </a:xfrm>
            <a:custGeom>
              <a:avLst/>
              <a:gdLst/>
              <a:ahLst/>
              <a:cxnLst/>
              <a:rect l="l" t="t" r="r" b="b"/>
              <a:pathLst>
                <a:path w="3522" h="3073" extrusionOk="0">
                  <a:moveTo>
                    <a:pt x="2378" y="1"/>
                  </a:moveTo>
                  <a:cubicBezTo>
                    <a:pt x="1794" y="1"/>
                    <a:pt x="1050" y="346"/>
                    <a:pt x="620" y="780"/>
                  </a:cubicBezTo>
                  <a:cubicBezTo>
                    <a:pt x="0" y="1400"/>
                    <a:pt x="38" y="2188"/>
                    <a:pt x="543" y="2687"/>
                  </a:cubicBezTo>
                  <a:cubicBezTo>
                    <a:pt x="794" y="2936"/>
                    <a:pt x="1112" y="3073"/>
                    <a:pt x="1444" y="3073"/>
                  </a:cubicBezTo>
                  <a:cubicBezTo>
                    <a:pt x="1785" y="3073"/>
                    <a:pt x="2141" y="2929"/>
                    <a:pt x="2455" y="2615"/>
                  </a:cubicBezTo>
                  <a:cubicBezTo>
                    <a:pt x="3079" y="1996"/>
                    <a:pt x="3521" y="727"/>
                    <a:pt x="3017" y="223"/>
                  </a:cubicBezTo>
                  <a:cubicBezTo>
                    <a:pt x="2861" y="67"/>
                    <a:pt x="2635" y="1"/>
                    <a:pt x="237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45"/>
            <p:cNvSpPr/>
            <p:nvPr/>
          </p:nvSpPr>
          <p:spPr>
            <a:xfrm>
              <a:off x="8221630" y="1696463"/>
              <a:ext cx="84169" cy="79744"/>
            </a:xfrm>
            <a:custGeom>
              <a:avLst/>
              <a:gdLst/>
              <a:ahLst/>
              <a:cxnLst/>
              <a:rect l="l" t="t" r="r" b="b"/>
              <a:pathLst>
                <a:path w="3215" h="3046" extrusionOk="0">
                  <a:moveTo>
                    <a:pt x="2340" y="1"/>
                  </a:moveTo>
                  <a:lnTo>
                    <a:pt x="2340" y="1"/>
                  </a:lnTo>
                  <a:cubicBezTo>
                    <a:pt x="2480" y="606"/>
                    <a:pt x="2095" y="1529"/>
                    <a:pt x="1591" y="2028"/>
                  </a:cubicBezTo>
                  <a:cubicBezTo>
                    <a:pt x="1277" y="2342"/>
                    <a:pt x="921" y="2487"/>
                    <a:pt x="579" y="2487"/>
                  </a:cubicBezTo>
                  <a:cubicBezTo>
                    <a:pt x="378" y="2487"/>
                    <a:pt x="181" y="2437"/>
                    <a:pt x="1" y="2340"/>
                  </a:cubicBezTo>
                  <a:lnTo>
                    <a:pt x="1" y="2340"/>
                  </a:lnTo>
                  <a:cubicBezTo>
                    <a:pt x="63" y="2461"/>
                    <a:pt x="145" y="2566"/>
                    <a:pt x="241" y="2662"/>
                  </a:cubicBezTo>
                  <a:cubicBezTo>
                    <a:pt x="491" y="2910"/>
                    <a:pt x="808" y="3046"/>
                    <a:pt x="1138" y="3046"/>
                  </a:cubicBezTo>
                  <a:cubicBezTo>
                    <a:pt x="1480" y="3046"/>
                    <a:pt x="1838" y="2901"/>
                    <a:pt x="2153" y="2585"/>
                  </a:cubicBezTo>
                  <a:cubicBezTo>
                    <a:pt x="2773" y="1966"/>
                    <a:pt x="3215" y="698"/>
                    <a:pt x="2710" y="193"/>
                  </a:cubicBezTo>
                  <a:cubicBezTo>
                    <a:pt x="2609" y="97"/>
                    <a:pt x="2480" y="30"/>
                    <a:pt x="234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45"/>
            <p:cNvSpPr/>
            <p:nvPr/>
          </p:nvSpPr>
          <p:spPr>
            <a:xfrm>
              <a:off x="8210320" y="1756834"/>
              <a:ext cx="26939" cy="26573"/>
            </a:xfrm>
            <a:custGeom>
              <a:avLst/>
              <a:gdLst/>
              <a:ahLst/>
              <a:cxnLst/>
              <a:rect l="l" t="t" r="r" b="b"/>
              <a:pathLst>
                <a:path w="1029" h="1015" extrusionOk="0">
                  <a:moveTo>
                    <a:pt x="418" y="1"/>
                  </a:moveTo>
                  <a:lnTo>
                    <a:pt x="58" y="361"/>
                  </a:lnTo>
                  <a:cubicBezTo>
                    <a:pt x="0" y="419"/>
                    <a:pt x="0" y="515"/>
                    <a:pt x="58" y="573"/>
                  </a:cubicBezTo>
                  <a:lnTo>
                    <a:pt x="457" y="971"/>
                  </a:lnTo>
                  <a:cubicBezTo>
                    <a:pt x="486" y="1000"/>
                    <a:pt x="523" y="1015"/>
                    <a:pt x="561" y="1015"/>
                  </a:cubicBezTo>
                  <a:cubicBezTo>
                    <a:pt x="598" y="1015"/>
                    <a:pt x="637" y="1000"/>
                    <a:pt x="668" y="971"/>
                  </a:cubicBezTo>
                  <a:lnTo>
                    <a:pt x="1028" y="611"/>
                  </a:lnTo>
                  <a:cubicBezTo>
                    <a:pt x="894" y="544"/>
                    <a:pt x="774" y="457"/>
                    <a:pt x="673" y="356"/>
                  </a:cubicBezTo>
                  <a:cubicBezTo>
                    <a:pt x="567" y="251"/>
                    <a:pt x="481" y="135"/>
                    <a:pt x="41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45"/>
            <p:cNvSpPr/>
            <p:nvPr/>
          </p:nvSpPr>
          <p:spPr>
            <a:xfrm>
              <a:off x="8112459" y="1772176"/>
              <a:ext cx="109825" cy="107129"/>
            </a:xfrm>
            <a:custGeom>
              <a:avLst/>
              <a:gdLst/>
              <a:ahLst/>
              <a:cxnLst/>
              <a:rect l="l" t="t" r="r" b="b"/>
              <a:pathLst>
                <a:path w="4195" h="4092" extrusionOk="0">
                  <a:moveTo>
                    <a:pt x="3810" y="1"/>
                  </a:moveTo>
                  <a:cubicBezTo>
                    <a:pt x="3628" y="155"/>
                    <a:pt x="3316" y="505"/>
                    <a:pt x="3056" y="1216"/>
                  </a:cubicBezTo>
                  <a:cubicBezTo>
                    <a:pt x="2821" y="1870"/>
                    <a:pt x="2408" y="2129"/>
                    <a:pt x="1788" y="2129"/>
                  </a:cubicBezTo>
                  <a:cubicBezTo>
                    <a:pt x="462" y="2129"/>
                    <a:pt x="1" y="3964"/>
                    <a:pt x="82" y="4051"/>
                  </a:cubicBezTo>
                  <a:cubicBezTo>
                    <a:pt x="102" y="4065"/>
                    <a:pt x="121" y="4080"/>
                    <a:pt x="140" y="4089"/>
                  </a:cubicBezTo>
                  <a:cubicBezTo>
                    <a:pt x="143" y="4091"/>
                    <a:pt x="147" y="4092"/>
                    <a:pt x="150" y="4092"/>
                  </a:cubicBezTo>
                  <a:cubicBezTo>
                    <a:pt x="297" y="4092"/>
                    <a:pt x="870" y="2657"/>
                    <a:pt x="1879" y="2657"/>
                  </a:cubicBezTo>
                  <a:cubicBezTo>
                    <a:pt x="1893" y="2657"/>
                    <a:pt x="1908" y="2657"/>
                    <a:pt x="1922" y="2658"/>
                  </a:cubicBezTo>
                  <a:cubicBezTo>
                    <a:pt x="1945" y="2659"/>
                    <a:pt x="1967" y="2659"/>
                    <a:pt x="1989" y="2659"/>
                  </a:cubicBezTo>
                  <a:cubicBezTo>
                    <a:pt x="2307" y="2659"/>
                    <a:pt x="2618" y="2563"/>
                    <a:pt x="2883" y="2379"/>
                  </a:cubicBezTo>
                  <a:cubicBezTo>
                    <a:pt x="3018" y="2288"/>
                    <a:pt x="3224" y="2047"/>
                    <a:pt x="3224" y="2047"/>
                  </a:cubicBezTo>
                  <a:cubicBezTo>
                    <a:pt x="3373" y="1850"/>
                    <a:pt x="3489" y="1634"/>
                    <a:pt x="3570" y="1399"/>
                  </a:cubicBezTo>
                  <a:cubicBezTo>
                    <a:pt x="3820" y="688"/>
                    <a:pt x="4127" y="438"/>
                    <a:pt x="4195" y="390"/>
                  </a:cubicBezTo>
                  <a:lnTo>
                    <a:pt x="4195" y="385"/>
                  </a:lnTo>
                  <a:lnTo>
                    <a:pt x="3810"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45"/>
            <p:cNvSpPr/>
            <p:nvPr/>
          </p:nvSpPr>
          <p:spPr>
            <a:xfrm>
              <a:off x="7935247" y="1517680"/>
              <a:ext cx="378013" cy="366651"/>
            </a:xfrm>
            <a:custGeom>
              <a:avLst/>
              <a:gdLst/>
              <a:ahLst/>
              <a:cxnLst/>
              <a:rect l="l" t="t" r="r" b="b"/>
              <a:pathLst>
                <a:path w="14439" h="14005" extrusionOk="0">
                  <a:moveTo>
                    <a:pt x="8115" y="5076"/>
                  </a:moveTo>
                  <a:cubicBezTo>
                    <a:pt x="8331" y="5422"/>
                    <a:pt x="8624" y="5715"/>
                    <a:pt x="8970" y="5941"/>
                  </a:cubicBezTo>
                  <a:cubicBezTo>
                    <a:pt x="8984" y="5946"/>
                    <a:pt x="8989" y="5956"/>
                    <a:pt x="9004" y="5965"/>
                  </a:cubicBezTo>
                  <a:cubicBezTo>
                    <a:pt x="8494" y="6450"/>
                    <a:pt x="8504" y="6494"/>
                    <a:pt x="8437" y="6494"/>
                  </a:cubicBezTo>
                  <a:cubicBezTo>
                    <a:pt x="8370" y="6494"/>
                    <a:pt x="8398" y="6465"/>
                    <a:pt x="7606" y="5691"/>
                  </a:cubicBezTo>
                  <a:cubicBezTo>
                    <a:pt x="7591" y="5677"/>
                    <a:pt x="7582" y="5658"/>
                    <a:pt x="7586" y="5639"/>
                  </a:cubicBezTo>
                  <a:cubicBezTo>
                    <a:pt x="7586" y="5576"/>
                    <a:pt x="7634" y="5581"/>
                    <a:pt x="8115" y="5076"/>
                  </a:cubicBezTo>
                  <a:close/>
                  <a:moveTo>
                    <a:pt x="7490" y="6157"/>
                  </a:moveTo>
                  <a:lnTo>
                    <a:pt x="7947" y="6614"/>
                  </a:lnTo>
                  <a:cubicBezTo>
                    <a:pt x="7683" y="6868"/>
                    <a:pt x="7226" y="7430"/>
                    <a:pt x="6837" y="8516"/>
                  </a:cubicBezTo>
                  <a:cubicBezTo>
                    <a:pt x="6301" y="10002"/>
                    <a:pt x="5283" y="10815"/>
                    <a:pt x="3964" y="10815"/>
                  </a:cubicBezTo>
                  <a:cubicBezTo>
                    <a:pt x="3923" y="10815"/>
                    <a:pt x="3881" y="10814"/>
                    <a:pt x="3839" y="10812"/>
                  </a:cubicBezTo>
                  <a:cubicBezTo>
                    <a:pt x="3811" y="10811"/>
                    <a:pt x="3783" y="10811"/>
                    <a:pt x="3755" y="10811"/>
                  </a:cubicBezTo>
                  <a:cubicBezTo>
                    <a:pt x="2231" y="10811"/>
                    <a:pt x="1206" y="12341"/>
                    <a:pt x="649" y="13166"/>
                  </a:cubicBezTo>
                  <a:cubicBezTo>
                    <a:pt x="597" y="13253"/>
                    <a:pt x="534" y="13344"/>
                    <a:pt x="476" y="13421"/>
                  </a:cubicBezTo>
                  <a:cubicBezTo>
                    <a:pt x="563" y="12969"/>
                    <a:pt x="885" y="11985"/>
                    <a:pt x="1557" y="11206"/>
                  </a:cubicBezTo>
                  <a:cubicBezTo>
                    <a:pt x="2091" y="10587"/>
                    <a:pt x="2758" y="10198"/>
                    <a:pt x="3575" y="10198"/>
                  </a:cubicBezTo>
                  <a:cubicBezTo>
                    <a:pt x="4915" y="10198"/>
                    <a:pt x="5761" y="9592"/>
                    <a:pt x="6227" y="8295"/>
                  </a:cubicBezTo>
                  <a:cubicBezTo>
                    <a:pt x="6654" y="7118"/>
                    <a:pt x="7159" y="6479"/>
                    <a:pt x="7490" y="6157"/>
                  </a:cubicBezTo>
                  <a:close/>
                  <a:moveTo>
                    <a:pt x="12199" y="1"/>
                  </a:moveTo>
                  <a:cubicBezTo>
                    <a:pt x="11652" y="1"/>
                    <a:pt x="11014" y="150"/>
                    <a:pt x="10325" y="455"/>
                  </a:cubicBezTo>
                  <a:cubicBezTo>
                    <a:pt x="10120" y="557"/>
                    <a:pt x="10222" y="845"/>
                    <a:pt x="10415" y="845"/>
                  </a:cubicBezTo>
                  <a:cubicBezTo>
                    <a:pt x="10440" y="845"/>
                    <a:pt x="10466" y="840"/>
                    <a:pt x="10493" y="830"/>
                  </a:cubicBezTo>
                  <a:cubicBezTo>
                    <a:pt x="11113" y="552"/>
                    <a:pt x="11706" y="414"/>
                    <a:pt x="12203" y="414"/>
                  </a:cubicBezTo>
                  <a:cubicBezTo>
                    <a:pt x="12670" y="414"/>
                    <a:pt x="13052" y="535"/>
                    <a:pt x="13294" y="777"/>
                  </a:cubicBezTo>
                  <a:cubicBezTo>
                    <a:pt x="14192" y="1680"/>
                    <a:pt x="13294" y="4048"/>
                    <a:pt x="12213" y="5134"/>
                  </a:cubicBezTo>
                  <a:cubicBezTo>
                    <a:pt x="11634" y="5712"/>
                    <a:pt x="10997" y="5953"/>
                    <a:pt x="10402" y="5953"/>
                  </a:cubicBezTo>
                  <a:cubicBezTo>
                    <a:pt x="8368" y="5953"/>
                    <a:pt x="6814" y="3135"/>
                    <a:pt x="9691" y="1262"/>
                  </a:cubicBezTo>
                  <a:cubicBezTo>
                    <a:pt x="9877" y="1139"/>
                    <a:pt x="9758" y="884"/>
                    <a:pt x="9581" y="884"/>
                  </a:cubicBezTo>
                  <a:cubicBezTo>
                    <a:pt x="9544" y="884"/>
                    <a:pt x="9505" y="895"/>
                    <a:pt x="9465" y="921"/>
                  </a:cubicBezTo>
                  <a:cubicBezTo>
                    <a:pt x="7750" y="2036"/>
                    <a:pt x="7409" y="3530"/>
                    <a:pt x="7913" y="4697"/>
                  </a:cubicBezTo>
                  <a:lnTo>
                    <a:pt x="7317" y="5293"/>
                  </a:lnTo>
                  <a:cubicBezTo>
                    <a:pt x="7173" y="5432"/>
                    <a:pt x="7135" y="5653"/>
                    <a:pt x="7221" y="5840"/>
                  </a:cubicBezTo>
                  <a:cubicBezTo>
                    <a:pt x="6861" y="6186"/>
                    <a:pt x="6299" y="6883"/>
                    <a:pt x="5843" y="8151"/>
                  </a:cubicBezTo>
                  <a:cubicBezTo>
                    <a:pt x="5415" y="9342"/>
                    <a:pt x="4685" y="9780"/>
                    <a:pt x="3570" y="9784"/>
                  </a:cubicBezTo>
                  <a:cubicBezTo>
                    <a:pt x="1658" y="9784"/>
                    <a:pt x="702" y="11600"/>
                    <a:pt x="376" y="12383"/>
                  </a:cubicBezTo>
                  <a:cubicBezTo>
                    <a:pt x="255" y="12667"/>
                    <a:pt x="159" y="12960"/>
                    <a:pt x="92" y="13263"/>
                  </a:cubicBezTo>
                  <a:cubicBezTo>
                    <a:pt x="1" y="13690"/>
                    <a:pt x="25" y="13825"/>
                    <a:pt x="275" y="13969"/>
                  </a:cubicBezTo>
                  <a:cubicBezTo>
                    <a:pt x="317" y="13994"/>
                    <a:pt x="358" y="14005"/>
                    <a:pt x="398" y="14005"/>
                  </a:cubicBezTo>
                  <a:cubicBezTo>
                    <a:pt x="511" y="14005"/>
                    <a:pt x="613" y="13916"/>
                    <a:pt x="702" y="13805"/>
                  </a:cubicBezTo>
                  <a:cubicBezTo>
                    <a:pt x="1119" y="13294"/>
                    <a:pt x="2175" y="11219"/>
                    <a:pt x="3755" y="11219"/>
                  </a:cubicBezTo>
                  <a:cubicBezTo>
                    <a:pt x="3778" y="11219"/>
                    <a:pt x="3802" y="11220"/>
                    <a:pt x="3825" y="11221"/>
                  </a:cubicBezTo>
                  <a:cubicBezTo>
                    <a:pt x="3872" y="11223"/>
                    <a:pt x="3919" y="11223"/>
                    <a:pt x="3965" y="11223"/>
                  </a:cubicBezTo>
                  <a:cubicBezTo>
                    <a:pt x="5553" y="11223"/>
                    <a:pt x="6671" y="10191"/>
                    <a:pt x="7226" y="8651"/>
                  </a:cubicBezTo>
                  <a:cubicBezTo>
                    <a:pt x="7620" y="7555"/>
                    <a:pt x="8072" y="7056"/>
                    <a:pt x="8269" y="6873"/>
                  </a:cubicBezTo>
                  <a:cubicBezTo>
                    <a:pt x="8326" y="6894"/>
                    <a:pt x="8385" y="6904"/>
                    <a:pt x="8443" y="6904"/>
                  </a:cubicBezTo>
                  <a:cubicBezTo>
                    <a:pt x="8570" y="6904"/>
                    <a:pt x="8694" y="6855"/>
                    <a:pt x="8783" y="6763"/>
                  </a:cubicBezTo>
                  <a:lnTo>
                    <a:pt x="9378" y="6167"/>
                  </a:lnTo>
                  <a:cubicBezTo>
                    <a:pt x="9713" y="6311"/>
                    <a:pt x="10054" y="6379"/>
                    <a:pt x="10389" y="6379"/>
                  </a:cubicBezTo>
                  <a:cubicBezTo>
                    <a:pt x="11160" y="6379"/>
                    <a:pt x="11905" y="6023"/>
                    <a:pt x="12501" y="5427"/>
                  </a:cubicBezTo>
                  <a:cubicBezTo>
                    <a:pt x="13121" y="4807"/>
                    <a:pt x="13664" y="3851"/>
                    <a:pt x="13913" y="2934"/>
                  </a:cubicBezTo>
                  <a:cubicBezTo>
                    <a:pt x="14438" y="1022"/>
                    <a:pt x="13630" y="1"/>
                    <a:pt x="1219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45"/>
            <p:cNvSpPr/>
            <p:nvPr/>
          </p:nvSpPr>
          <p:spPr>
            <a:xfrm>
              <a:off x="7935875" y="1516162"/>
              <a:ext cx="204413" cy="194544"/>
            </a:xfrm>
            <a:custGeom>
              <a:avLst/>
              <a:gdLst/>
              <a:ahLst/>
              <a:cxnLst/>
              <a:rect l="l" t="t" r="r" b="b"/>
              <a:pathLst>
                <a:path w="7808" h="7431" extrusionOk="0">
                  <a:moveTo>
                    <a:pt x="6403" y="414"/>
                  </a:moveTo>
                  <a:cubicBezTo>
                    <a:pt x="6606" y="414"/>
                    <a:pt x="6778" y="464"/>
                    <a:pt x="6890" y="575"/>
                  </a:cubicBezTo>
                  <a:cubicBezTo>
                    <a:pt x="7390" y="1080"/>
                    <a:pt x="6626" y="3064"/>
                    <a:pt x="5477" y="3078"/>
                  </a:cubicBezTo>
                  <a:cubicBezTo>
                    <a:pt x="5472" y="3078"/>
                    <a:pt x="5466" y="3078"/>
                    <a:pt x="5461" y="3078"/>
                  </a:cubicBezTo>
                  <a:cubicBezTo>
                    <a:pt x="4646" y="3078"/>
                    <a:pt x="3898" y="2020"/>
                    <a:pt x="4786" y="1133"/>
                  </a:cubicBezTo>
                  <a:cubicBezTo>
                    <a:pt x="5192" y="727"/>
                    <a:pt x="5893" y="414"/>
                    <a:pt x="6403" y="414"/>
                  </a:cubicBezTo>
                  <a:close/>
                  <a:moveTo>
                    <a:pt x="4272" y="2877"/>
                  </a:moveTo>
                  <a:cubicBezTo>
                    <a:pt x="4363" y="2992"/>
                    <a:pt x="4469" y="3098"/>
                    <a:pt x="4589" y="3194"/>
                  </a:cubicBezTo>
                  <a:lnTo>
                    <a:pt x="4454" y="3328"/>
                  </a:lnTo>
                  <a:lnTo>
                    <a:pt x="4137" y="3011"/>
                  </a:lnTo>
                  <a:lnTo>
                    <a:pt x="4272" y="2877"/>
                  </a:lnTo>
                  <a:close/>
                  <a:moveTo>
                    <a:pt x="6396" y="1"/>
                  </a:moveTo>
                  <a:cubicBezTo>
                    <a:pt x="5732" y="1"/>
                    <a:pt x="4930" y="398"/>
                    <a:pt x="4488" y="840"/>
                  </a:cubicBezTo>
                  <a:cubicBezTo>
                    <a:pt x="4036" y="1291"/>
                    <a:pt x="3835" y="1887"/>
                    <a:pt x="4060" y="2492"/>
                  </a:cubicBezTo>
                  <a:cubicBezTo>
                    <a:pt x="3854" y="2732"/>
                    <a:pt x="3647" y="2805"/>
                    <a:pt x="3710" y="3083"/>
                  </a:cubicBezTo>
                  <a:cubicBezTo>
                    <a:pt x="2816" y="3986"/>
                    <a:pt x="3191" y="5029"/>
                    <a:pt x="1937" y="5048"/>
                  </a:cubicBezTo>
                  <a:cubicBezTo>
                    <a:pt x="890" y="5048"/>
                    <a:pt x="371" y="6028"/>
                    <a:pt x="198" y="6446"/>
                  </a:cubicBezTo>
                  <a:cubicBezTo>
                    <a:pt x="131" y="6600"/>
                    <a:pt x="83" y="6758"/>
                    <a:pt x="44" y="6922"/>
                  </a:cubicBezTo>
                  <a:cubicBezTo>
                    <a:pt x="6" y="7099"/>
                    <a:pt x="1" y="7229"/>
                    <a:pt x="87" y="7315"/>
                  </a:cubicBezTo>
                  <a:cubicBezTo>
                    <a:pt x="145" y="7378"/>
                    <a:pt x="222" y="7421"/>
                    <a:pt x="308" y="7431"/>
                  </a:cubicBezTo>
                  <a:cubicBezTo>
                    <a:pt x="481" y="7431"/>
                    <a:pt x="592" y="7224"/>
                    <a:pt x="697" y="7070"/>
                  </a:cubicBezTo>
                  <a:cubicBezTo>
                    <a:pt x="953" y="6692"/>
                    <a:pt x="1417" y="5989"/>
                    <a:pt x="2036" y="5989"/>
                  </a:cubicBezTo>
                  <a:cubicBezTo>
                    <a:pt x="2046" y="5989"/>
                    <a:pt x="2056" y="5989"/>
                    <a:pt x="2067" y="5990"/>
                  </a:cubicBezTo>
                  <a:cubicBezTo>
                    <a:pt x="2096" y="5991"/>
                    <a:pt x="2126" y="5992"/>
                    <a:pt x="2156" y="5992"/>
                  </a:cubicBezTo>
                  <a:cubicBezTo>
                    <a:pt x="2509" y="5992"/>
                    <a:pt x="2850" y="5887"/>
                    <a:pt x="3138" y="5692"/>
                  </a:cubicBezTo>
                  <a:cubicBezTo>
                    <a:pt x="3308" y="5557"/>
                    <a:pt x="3188" y="5321"/>
                    <a:pt x="3016" y="5321"/>
                  </a:cubicBezTo>
                  <a:cubicBezTo>
                    <a:pt x="2980" y="5321"/>
                    <a:pt x="2941" y="5331"/>
                    <a:pt x="2903" y="5355"/>
                  </a:cubicBezTo>
                  <a:cubicBezTo>
                    <a:pt x="2680" y="5506"/>
                    <a:pt x="2417" y="5588"/>
                    <a:pt x="2151" y="5588"/>
                  </a:cubicBezTo>
                  <a:cubicBezTo>
                    <a:pt x="2129" y="5588"/>
                    <a:pt x="2108" y="5587"/>
                    <a:pt x="2086" y="5586"/>
                  </a:cubicBezTo>
                  <a:cubicBezTo>
                    <a:pt x="2069" y="5585"/>
                    <a:pt x="2051" y="5585"/>
                    <a:pt x="2034" y="5585"/>
                  </a:cubicBezTo>
                  <a:cubicBezTo>
                    <a:pt x="1459" y="5585"/>
                    <a:pt x="1020" y="5972"/>
                    <a:pt x="702" y="6359"/>
                  </a:cubicBezTo>
                  <a:cubicBezTo>
                    <a:pt x="962" y="5878"/>
                    <a:pt x="1380" y="5466"/>
                    <a:pt x="1919" y="5466"/>
                  </a:cubicBezTo>
                  <a:cubicBezTo>
                    <a:pt x="1928" y="5466"/>
                    <a:pt x="1937" y="5466"/>
                    <a:pt x="1947" y="5466"/>
                  </a:cubicBezTo>
                  <a:cubicBezTo>
                    <a:pt x="2677" y="5466"/>
                    <a:pt x="3152" y="5125"/>
                    <a:pt x="3407" y="4419"/>
                  </a:cubicBezTo>
                  <a:cubicBezTo>
                    <a:pt x="3589" y="3905"/>
                    <a:pt x="3810" y="3602"/>
                    <a:pt x="3964" y="3424"/>
                  </a:cubicBezTo>
                  <a:lnTo>
                    <a:pt x="4060" y="3520"/>
                  </a:lnTo>
                  <a:cubicBezTo>
                    <a:pt x="3662" y="3957"/>
                    <a:pt x="3570" y="4457"/>
                    <a:pt x="3388" y="4789"/>
                  </a:cubicBezTo>
                  <a:cubicBezTo>
                    <a:pt x="3319" y="4948"/>
                    <a:pt x="3446" y="5079"/>
                    <a:pt x="3577" y="5079"/>
                  </a:cubicBezTo>
                  <a:cubicBezTo>
                    <a:pt x="3640" y="5079"/>
                    <a:pt x="3703" y="5050"/>
                    <a:pt x="3748" y="4981"/>
                  </a:cubicBezTo>
                  <a:cubicBezTo>
                    <a:pt x="3950" y="4606"/>
                    <a:pt x="4041" y="4106"/>
                    <a:pt x="4406" y="3746"/>
                  </a:cubicBezTo>
                  <a:cubicBezTo>
                    <a:pt x="4421" y="3746"/>
                    <a:pt x="4435" y="3765"/>
                    <a:pt x="4449" y="3765"/>
                  </a:cubicBezTo>
                  <a:cubicBezTo>
                    <a:pt x="4675" y="3765"/>
                    <a:pt x="4752" y="3583"/>
                    <a:pt x="4963" y="3395"/>
                  </a:cubicBezTo>
                  <a:cubicBezTo>
                    <a:pt x="5135" y="3460"/>
                    <a:pt x="5306" y="3491"/>
                    <a:pt x="5472" y="3491"/>
                  </a:cubicBezTo>
                  <a:cubicBezTo>
                    <a:pt x="5895" y="3491"/>
                    <a:pt x="6292" y="3294"/>
                    <a:pt x="6616" y="2973"/>
                  </a:cubicBezTo>
                  <a:cubicBezTo>
                    <a:pt x="7260" y="2324"/>
                    <a:pt x="7807" y="917"/>
                    <a:pt x="7173" y="282"/>
                  </a:cubicBezTo>
                  <a:cubicBezTo>
                    <a:pt x="6975" y="84"/>
                    <a:pt x="6700" y="1"/>
                    <a:pt x="639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45"/>
            <p:cNvSpPr/>
            <p:nvPr/>
          </p:nvSpPr>
          <p:spPr>
            <a:xfrm>
              <a:off x="8108454" y="1690337"/>
              <a:ext cx="208498" cy="194413"/>
            </a:xfrm>
            <a:custGeom>
              <a:avLst/>
              <a:gdLst/>
              <a:ahLst/>
              <a:cxnLst/>
              <a:rect l="l" t="t" r="r" b="b"/>
              <a:pathLst>
                <a:path w="7964" h="7426" extrusionOk="0">
                  <a:moveTo>
                    <a:pt x="6400" y="410"/>
                  </a:moveTo>
                  <a:cubicBezTo>
                    <a:pt x="6603" y="410"/>
                    <a:pt x="6776" y="459"/>
                    <a:pt x="6889" y="571"/>
                  </a:cubicBezTo>
                  <a:cubicBezTo>
                    <a:pt x="7278" y="960"/>
                    <a:pt x="6899" y="2108"/>
                    <a:pt x="6332" y="2675"/>
                  </a:cubicBezTo>
                  <a:lnTo>
                    <a:pt x="6327" y="2675"/>
                  </a:lnTo>
                  <a:cubicBezTo>
                    <a:pt x="6048" y="2956"/>
                    <a:pt x="5743" y="3073"/>
                    <a:pt x="5461" y="3073"/>
                  </a:cubicBezTo>
                  <a:cubicBezTo>
                    <a:pt x="4596" y="3073"/>
                    <a:pt x="3930" y="1979"/>
                    <a:pt x="4785" y="1128"/>
                  </a:cubicBezTo>
                  <a:cubicBezTo>
                    <a:pt x="5191" y="723"/>
                    <a:pt x="5890" y="410"/>
                    <a:pt x="6400" y="410"/>
                  </a:cubicBezTo>
                  <a:close/>
                  <a:moveTo>
                    <a:pt x="4271" y="2872"/>
                  </a:moveTo>
                  <a:cubicBezTo>
                    <a:pt x="4357" y="2992"/>
                    <a:pt x="4468" y="3098"/>
                    <a:pt x="4588" y="3189"/>
                  </a:cubicBezTo>
                  <a:lnTo>
                    <a:pt x="4453" y="3324"/>
                  </a:lnTo>
                  <a:lnTo>
                    <a:pt x="4132" y="3007"/>
                  </a:lnTo>
                  <a:lnTo>
                    <a:pt x="4271" y="2872"/>
                  </a:lnTo>
                  <a:close/>
                  <a:moveTo>
                    <a:pt x="6398" y="1"/>
                  </a:moveTo>
                  <a:cubicBezTo>
                    <a:pt x="5734" y="1"/>
                    <a:pt x="4933" y="396"/>
                    <a:pt x="4492" y="840"/>
                  </a:cubicBezTo>
                  <a:cubicBezTo>
                    <a:pt x="4040" y="1292"/>
                    <a:pt x="3838" y="1888"/>
                    <a:pt x="4069" y="2493"/>
                  </a:cubicBezTo>
                  <a:cubicBezTo>
                    <a:pt x="3858" y="2733"/>
                    <a:pt x="3651" y="2805"/>
                    <a:pt x="3714" y="3084"/>
                  </a:cubicBezTo>
                  <a:cubicBezTo>
                    <a:pt x="2820" y="3987"/>
                    <a:pt x="3195" y="5029"/>
                    <a:pt x="1941" y="5049"/>
                  </a:cubicBezTo>
                  <a:cubicBezTo>
                    <a:pt x="898" y="5049"/>
                    <a:pt x="375" y="6024"/>
                    <a:pt x="202" y="6447"/>
                  </a:cubicBezTo>
                  <a:cubicBezTo>
                    <a:pt x="139" y="6600"/>
                    <a:pt x="87" y="6759"/>
                    <a:pt x="48" y="6922"/>
                  </a:cubicBezTo>
                  <a:cubicBezTo>
                    <a:pt x="0" y="7143"/>
                    <a:pt x="0" y="7282"/>
                    <a:pt x="187" y="7393"/>
                  </a:cubicBezTo>
                  <a:cubicBezTo>
                    <a:pt x="227" y="7416"/>
                    <a:pt x="266" y="7426"/>
                    <a:pt x="303" y="7426"/>
                  </a:cubicBezTo>
                  <a:cubicBezTo>
                    <a:pt x="391" y="7426"/>
                    <a:pt x="470" y="7368"/>
                    <a:pt x="538" y="7287"/>
                  </a:cubicBezTo>
                  <a:cubicBezTo>
                    <a:pt x="756" y="7018"/>
                    <a:pt x="1276" y="5989"/>
                    <a:pt x="2030" y="5989"/>
                  </a:cubicBezTo>
                  <a:cubicBezTo>
                    <a:pt x="2042" y="5989"/>
                    <a:pt x="2054" y="5990"/>
                    <a:pt x="2066" y="5990"/>
                  </a:cubicBezTo>
                  <a:cubicBezTo>
                    <a:pt x="2094" y="5992"/>
                    <a:pt x="2122" y="5992"/>
                    <a:pt x="2150" y="5992"/>
                  </a:cubicBezTo>
                  <a:cubicBezTo>
                    <a:pt x="2510" y="5992"/>
                    <a:pt x="2862" y="5878"/>
                    <a:pt x="3151" y="5668"/>
                  </a:cubicBezTo>
                  <a:cubicBezTo>
                    <a:pt x="3243" y="5606"/>
                    <a:pt x="3267" y="5476"/>
                    <a:pt x="3200" y="5385"/>
                  </a:cubicBezTo>
                  <a:cubicBezTo>
                    <a:pt x="3158" y="5328"/>
                    <a:pt x="3093" y="5297"/>
                    <a:pt x="3029" y="5297"/>
                  </a:cubicBezTo>
                  <a:cubicBezTo>
                    <a:pt x="2990" y="5297"/>
                    <a:pt x="2950" y="5308"/>
                    <a:pt x="2916" y="5332"/>
                  </a:cubicBezTo>
                  <a:cubicBezTo>
                    <a:pt x="2694" y="5489"/>
                    <a:pt x="2431" y="5575"/>
                    <a:pt x="2162" y="5575"/>
                  </a:cubicBezTo>
                  <a:cubicBezTo>
                    <a:pt x="2135" y="5575"/>
                    <a:pt x="2107" y="5574"/>
                    <a:pt x="2080" y="5572"/>
                  </a:cubicBezTo>
                  <a:cubicBezTo>
                    <a:pt x="2066" y="5572"/>
                    <a:pt x="2052" y="5572"/>
                    <a:pt x="2039" y="5572"/>
                  </a:cubicBezTo>
                  <a:cubicBezTo>
                    <a:pt x="1459" y="5572"/>
                    <a:pt x="1016" y="5961"/>
                    <a:pt x="697" y="6350"/>
                  </a:cubicBezTo>
                  <a:cubicBezTo>
                    <a:pt x="955" y="5871"/>
                    <a:pt x="1370" y="5456"/>
                    <a:pt x="1905" y="5456"/>
                  </a:cubicBezTo>
                  <a:cubicBezTo>
                    <a:pt x="1917" y="5456"/>
                    <a:pt x="1929" y="5456"/>
                    <a:pt x="1941" y="5457"/>
                  </a:cubicBezTo>
                  <a:cubicBezTo>
                    <a:pt x="2671" y="5457"/>
                    <a:pt x="3147" y="5111"/>
                    <a:pt x="3401" y="4410"/>
                  </a:cubicBezTo>
                  <a:cubicBezTo>
                    <a:pt x="3584" y="3896"/>
                    <a:pt x="3805" y="3588"/>
                    <a:pt x="3959" y="3415"/>
                  </a:cubicBezTo>
                  <a:lnTo>
                    <a:pt x="4055" y="3506"/>
                  </a:lnTo>
                  <a:cubicBezTo>
                    <a:pt x="3646" y="3963"/>
                    <a:pt x="3565" y="4458"/>
                    <a:pt x="3368" y="4813"/>
                  </a:cubicBezTo>
                  <a:cubicBezTo>
                    <a:pt x="3276" y="4977"/>
                    <a:pt x="3414" y="5123"/>
                    <a:pt x="3554" y="5123"/>
                  </a:cubicBezTo>
                  <a:cubicBezTo>
                    <a:pt x="3620" y="5123"/>
                    <a:pt x="3685" y="5091"/>
                    <a:pt x="3728" y="5015"/>
                  </a:cubicBezTo>
                  <a:cubicBezTo>
                    <a:pt x="3949" y="4621"/>
                    <a:pt x="4035" y="4107"/>
                    <a:pt x="4410" y="3737"/>
                  </a:cubicBezTo>
                  <a:cubicBezTo>
                    <a:pt x="4425" y="3742"/>
                    <a:pt x="4439" y="3756"/>
                    <a:pt x="4453" y="3756"/>
                  </a:cubicBezTo>
                  <a:cubicBezTo>
                    <a:pt x="4674" y="3756"/>
                    <a:pt x="4751" y="3579"/>
                    <a:pt x="4967" y="3386"/>
                  </a:cubicBezTo>
                  <a:cubicBezTo>
                    <a:pt x="5142" y="3452"/>
                    <a:pt x="5312" y="3482"/>
                    <a:pt x="5477" y="3482"/>
                  </a:cubicBezTo>
                  <a:cubicBezTo>
                    <a:pt x="6954" y="3482"/>
                    <a:pt x="7964" y="1070"/>
                    <a:pt x="7177" y="283"/>
                  </a:cubicBezTo>
                  <a:cubicBezTo>
                    <a:pt x="6978" y="84"/>
                    <a:pt x="6702" y="1"/>
                    <a:pt x="639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6" name="Google Shape;2146;p45"/>
          <p:cNvGrpSpPr/>
          <p:nvPr/>
        </p:nvGrpSpPr>
        <p:grpSpPr>
          <a:xfrm>
            <a:off x="5738169" y="1354430"/>
            <a:ext cx="389034" cy="281147"/>
            <a:chOff x="5738169" y="1559830"/>
            <a:chExt cx="389034" cy="281147"/>
          </a:xfrm>
        </p:grpSpPr>
        <p:sp>
          <p:nvSpPr>
            <p:cNvPr id="2147" name="Google Shape;2147;p45"/>
            <p:cNvSpPr/>
            <p:nvPr/>
          </p:nvSpPr>
          <p:spPr>
            <a:xfrm>
              <a:off x="5753772" y="1565249"/>
              <a:ext cx="128936" cy="220540"/>
            </a:xfrm>
            <a:custGeom>
              <a:avLst/>
              <a:gdLst/>
              <a:ahLst/>
              <a:cxnLst/>
              <a:rect l="l" t="t" r="r" b="b"/>
              <a:pathLst>
                <a:path w="4925" h="8424" extrusionOk="0">
                  <a:moveTo>
                    <a:pt x="2708" y="1"/>
                  </a:moveTo>
                  <a:cubicBezTo>
                    <a:pt x="2415" y="1"/>
                    <a:pt x="2118" y="67"/>
                    <a:pt x="1840" y="204"/>
                  </a:cubicBezTo>
                  <a:cubicBezTo>
                    <a:pt x="1840" y="209"/>
                    <a:pt x="1413" y="406"/>
                    <a:pt x="1187" y="733"/>
                  </a:cubicBezTo>
                  <a:cubicBezTo>
                    <a:pt x="1149" y="785"/>
                    <a:pt x="1110" y="829"/>
                    <a:pt x="1077" y="877"/>
                  </a:cubicBezTo>
                  <a:cubicBezTo>
                    <a:pt x="361" y="1953"/>
                    <a:pt x="1" y="3072"/>
                    <a:pt x="1" y="4215"/>
                  </a:cubicBezTo>
                  <a:cubicBezTo>
                    <a:pt x="1" y="5354"/>
                    <a:pt x="361" y="6478"/>
                    <a:pt x="1081" y="7549"/>
                  </a:cubicBezTo>
                  <a:cubicBezTo>
                    <a:pt x="1459" y="8116"/>
                    <a:pt x="2082" y="8424"/>
                    <a:pt x="2716" y="8424"/>
                  </a:cubicBezTo>
                  <a:cubicBezTo>
                    <a:pt x="3083" y="8424"/>
                    <a:pt x="3453" y="8321"/>
                    <a:pt x="3781" y="8107"/>
                  </a:cubicBezTo>
                  <a:cubicBezTo>
                    <a:pt x="4689" y="7511"/>
                    <a:pt x="4925" y="6267"/>
                    <a:pt x="4324" y="5354"/>
                  </a:cubicBezTo>
                  <a:lnTo>
                    <a:pt x="4310" y="5330"/>
                  </a:lnTo>
                  <a:cubicBezTo>
                    <a:pt x="4185" y="5128"/>
                    <a:pt x="4185" y="4878"/>
                    <a:pt x="4310" y="4681"/>
                  </a:cubicBezTo>
                  <a:cubicBezTo>
                    <a:pt x="4391" y="4542"/>
                    <a:pt x="4439" y="4379"/>
                    <a:pt x="4439" y="4215"/>
                  </a:cubicBezTo>
                  <a:cubicBezTo>
                    <a:pt x="4439" y="4047"/>
                    <a:pt x="4391" y="3884"/>
                    <a:pt x="4310" y="3740"/>
                  </a:cubicBezTo>
                  <a:cubicBezTo>
                    <a:pt x="4185" y="3543"/>
                    <a:pt x="4180" y="3298"/>
                    <a:pt x="4305" y="3096"/>
                  </a:cubicBezTo>
                  <a:lnTo>
                    <a:pt x="4339" y="3043"/>
                  </a:lnTo>
                  <a:cubicBezTo>
                    <a:pt x="4829" y="2308"/>
                    <a:pt x="4766" y="1333"/>
                    <a:pt x="4180" y="665"/>
                  </a:cubicBezTo>
                  <a:cubicBezTo>
                    <a:pt x="3798" y="233"/>
                    <a:pt x="3258" y="1"/>
                    <a:pt x="270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45"/>
            <p:cNvSpPr/>
            <p:nvPr/>
          </p:nvSpPr>
          <p:spPr>
            <a:xfrm>
              <a:off x="5753772" y="1565406"/>
              <a:ext cx="82284" cy="220383"/>
            </a:xfrm>
            <a:custGeom>
              <a:avLst/>
              <a:gdLst/>
              <a:ahLst/>
              <a:cxnLst/>
              <a:rect l="l" t="t" r="r" b="b"/>
              <a:pathLst>
                <a:path w="3143" h="8418" extrusionOk="0">
                  <a:moveTo>
                    <a:pt x="2709" y="0"/>
                  </a:moveTo>
                  <a:cubicBezTo>
                    <a:pt x="2412" y="0"/>
                    <a:pt x="2118" y="70"/>
                    <a:pt x="1845" y="203"/>
                  </a:cubicBezTo>
                  <a:lnTo>
                    <a:pt x="1187" y="727"/>
                  </a:lnTo>
                  <a:cubicBezTo>
                    <a:pt x="1149" y="775"/>
                    <a:pt x="1115" y="823"/>
                    <a:pt x="1077" y="871"/>
                  </a:cubicBezTo>
                  <a:cubicBezTo>
                    <a:pt x="366" y="1947"/>
                    <a:pt x="1" y="3066"/>
                    <a:pt x="1" y="4209"/>
                  </a:cubicBezTo>
                  <a:cubicBezTo>
                    <a:pt x="1" y="5348"/>
                    <a:pt x="361" y="6472"/>
                    <a:pt x="1081" y="7543"/>
                  </a:cubicBezTo>
                  <a:cubicBezTo>
                    <a:pt x="1451" y="8098"/>
                    <a:pt x="2066" y="8418"/>
                    <a:pt x="2711" y="8418"/>
                  </a:cubicBezTo>
                  <a:cubicBezTo>
                    <a:pt x="2854" y="8418"/>
                    <a:pt x="2999" y="8402"/>
                    <a:pt x="3142" y="8370"/>
                  </a:cubicBezTo>
                  <a:cubicBezTo>
                    <a:pt x="2643" y="8264"/>
                    <a:pt x="2210" y="7966"/>
                    <a:pt x="1932" y="7543"/>
                  </a:cubicBezTo>
                  <a:cubicBezTo>
                    <a:pt x="1216" y="6472"/>
                    <a:pt x="851" y="5348"/>
                    <a:pt x="851" y="4209"/>
                  </a:cubicBezTo>
                  <a:cubicBezTo>
                    <a:pt x="851" y="3066"/>
                    <a:pt x="1211" y="1947"/>
                    <a:pt x="1927" y="871"/>
                  </a:cubicBezTo>
                  <a:cubicBezTo>
                    <a:pt x="1961" y="823"/>
                    <a:pt x="1994" y="775"/>
                    <a:pt x="2033" y="727"/>
                  </a:cubicBezTo>
                  <a:lnTo>
                    <a:pt x="2696" y="203"/>
                  </a:lnTo>
                  <a:cubicBezTo>
                    <a:pt x="2835" y="136"/>
                    <a:pt x="2984" y="83"/>
                    <a:pt x="3138" y="49"/>
                  </a:cubicBezTo>
                  <a:cubicBezTo>
                    <a:pt x="2996" y="16"/>
                    <a:pt x="2852" y="0"/>
                    <a:pt x="270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9" name="Google Shape;2149;p45"/>
            <p:cNvSpPr/>
            <p:nvPr/>
          </p:nvSpPr>
          <p:spPr>
            <a:xfrm>
              <a:off x="5982559" y="1565249"/>
              <a:ext cx="128936" cy="220540"/>
            </a:xfrm>
            <a:custGeom>
              <a:avLst/>
              <a:gdLst/>
              <a:ahLst/>
              <a:cxnLst/>
              <a:rect l="l" t="t" r="r" b="b"/>
              <a:pathLst>
                <a:path w="4925" h="8424" extrusionOk="0">
                  <a:moveTo>
                    <a:pt x="2214" y="1"/>
                  </a:moveTo>
                  <a:cubicBezTo>
                    <a:pt x="1664" y="1"/>
                    <a:pt x="1122" y="233"/>
                    <a:pt x="740" y="665"/>
                  </a:cubicBezTo>
                  <a:cubicBezTo>
                    <a:pt x="159" y="1333"/>
                    <a:pt x="91" y="2308"/>
                    <a:pt x="581" y="3043"/>
                  </a:cubicBezTo>
                  <a:lnTo>
                    <a:pt x="620" y="3096"/>
                  </a:lnTo>
                  <a:cubicBezTo>
                    <a:pt x="740" y="3293"/>
                    <a:pt x="740" y="3548"/>
                    <a:pt x="615" y="3740"/>
                  </a:cubicBezTo>
                  <a:cubicBezTo>
                    <a:pt x="529" y="3884"/>
                    <a:pt x="480" y="4047"/>
                    <a:pt x="480" y="4215"/>
                  </a:cubicBezTo>
                  <a:cubicBezTo>
                    <a:pt x="480" y="4379"/>
                    <a:pt x="529" y="4542"/>
                    <a:pt x="615" y="4681"/>
                  </a:cubicBezTo>
                  <a:cubicBezTo>
                    <a:pt x="740" y="4878"/>
                    <a:pt x="740" y="5133"/>
                    <a:pt x="615" y="5330"/>
                  </a:cubicBezTo>
                  <a:lnTo>
                    <a:pt x="596" y="5354"/>
                  </a:lnTo>
                  <a:cubicBezTo>
                    <a:pt x="0" y="6267"/>
                    <a:pt x="231" y="7511"/>
                    <a:pt x="1139" y="8107"/>
                  </a:cubicBezTo>
                  <a:cubicBezTo>
                    <a:pt x="1469" y="8321"/>
                    <a:pt x="1840" y="8424"/>
                    <a:pt x="2207" y="8424"/>
                  </a:cubicBezTo>
                  <a:cubicBezTo>
                    <a:pt x="2843" y="8424"/>
                    <a:pt x="3466" y="8116"/>
                    <a:pt x="3843" y="7549"/>
                  </a:cubicBezTo>
                  <a:cubicBezTo>
                    <a:pt x="4564" y="6478"/>
                    <a:pt x="4924" y="5354"/>
                    <a:pt x="4924" y="4215"/>
                  </a:cubicBezTo>
                  <a:cubicBezTo>
                    <a:pt x="4924" y="3072"/>
                    <a:pt x="4564" y="1953"/>
                    <a:pt x="3848" y="877"/>
                  </a:cubicBezTo>
                  <a:cubicBezTo>
                    <a:pt x="3815" y="829"/>
                    <a:pt x="3776" y="785"/>
                    <a:pt x="3742" y="733"/>
                  </a:cubicBezTo>
                  <a:cubicBezTo>
                    <a:pt x="3555" y="464"/>
                    <a:pt x="3084" y="209"/>
                    <a:pt x="3079" y="204"/>
                  </a:cubicBezTo>
                  <a:cubicBezTo>
                    <a:pt x="2804" y="67"/>
                    <a:pt x="2507" y="1"/>
                    <a:pt x="221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45"/>
            <p:cNvSpPr/>
            <p:nvPr/>
          </p:nvSpPr>
          <p:spPr>
            <a:xfrm>
              <a:off x="6027694" y="1565354"/>
              <a:ext cx="83933" cy="220436"/>
            </a:xfrm>
            <a:custGeom>
              <a:avLst/>
              <a:gdLst/>
              <a:ahLst/>
              <a:cxnLst/>
              <a:rect l="l" t="t" r="r" b="b"/>
              <a:pathLst>
                <a:path w="3206" h="8420" extrusionOk="0">
                  <a:moveTo>
                    <a:pt x="482" y="1"/>
                  </a:moveTo>
                  <a:cubicBezTo>
                    <a:pt x="321" y="1"/>
                    <a:pt x="160" y="21"/>
                    <a:pt x="1" y="61"/>
                  </a:cubicBezTo>
                  <a:cubicBezTo>
                    <a:pt x="135" y="94"/>
                    <a:pt x="260" y="142"/>
                    <a:pt x="380" y="205"/>
                  </a:cubicBezTo>
                  <a:lnTo>
                    <a:pt x="1043" y="729"/>
                  </a:lnTo>
                  <a:cubicBezTo>
                    <a:pt x="1082" y="777"/>
                    <a:pt x="1115" y="825"/>
                    <a:pt x="1149" y="873"/>
                  </a:cubicBezTo>
                  <a:cubicBezTo>
                    <a:pt x="1865" y="1949"/>
                    <a:pt x="2225" y="3068"/>
                    <a:pt x="2225" y="4211"/>
                  </a:cubicBezTo>
                  <a:cubicBezTo>
                    <a:pt x="2225" y="5350"/>
                    <a:pt x="1865" y="6474"/>
                    <a:pt x="1144" y="7545"/>
                  </a:cubicBezTo>
                  <a:cubicBezTo>
                    <a:pt x="875" y="7949"/>
                    <a:pt x="472" y="8237"/>
                    <a:pt x="6" y="8357"/>
                  </a:cubicBezTo>
                  <a:cubicBezTo>
                    <a:pt x="164" y="8401"/>
                    <a:pt x="327" y="8420"/>
                    <a:pt x="491" y="8420"/>
                  </a:cubicBezTo>
                  <a:cubicBezTo>
                    <a:pt x="1149" y="8420"/>
                    <a:pt x="1759" y="8093"/>
                    <a:pt x="2124" y="7545"/>
                  </a:cubicBezTo>
                  <a:cubicBezTo>
                    <a:pt x="2840" y="6474"/>
                    <a:pt x="3205" y="5350"/>
                    <a:pt x="3205" y="4211"/>
                  </a:cubicBezTo>
                  <a:cubicBezTo>
                    <a:pt x="3205" y="3068"/>
                    <a:pt x="2840" y="1949"/>
                    <a:pt x="2124" y="873"/>
                  </a:cubicBezTo>
                  <a:cubicBezTo>
                    <a:pt x="2091" y="825"/>
                    <a:pt x="2052" y="777"/>
                    <a:pt x="2014" y="729"/>
                  </a:cubicBezTo>
                  <a:lnTo>
                    <a:pt x="1355" y="205"/>
                  </a:lnTo>
                  <a:cubicBezTo>
                    <a:pt x="1083" y="70"/>
                    <a:pt x="784" y="1"/>
                    <a:pt x="48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45"/>
            <p:cNvSpPr/>
            <p:nvPr/>
          </p:nvSpPr>
          <p:spPr>
            <a:xfrm>
              <a:off x="5738169" y="1559908"/>
              <a:ext cx="187056" cy="280938"/>
            </a:xfrm>
            <a:custGeom>
              <a:avLst/>
              <a:gdLst/>
              <a:ahLst/>
              <a:cxnLst/>
              <a:rect l="l" t="t" r="r" b="b"/>
              <a:pathLst>
                <a:path w="7145" h="10731" extrusionOk="0">
                  <a:moveTo>
                    <a:pt x="3318" y="1"/>
                  </a:moveTo>
                  <a:cubicBezTo>
                    <a:pt x="3003" y="1"/>
                    <a:pt x="2676" y="72"/>
                    <a:pt x="2355" y="230"/>
                  </a:cubicBezTo>
                  <a:cubicBezTo>
                    <a:pt x="2164" y="345"/>
                    <a:pt x="2265" y="621"/>
                    <a:pt x="2457" y="621"/>
                  </a:cubicBezTo>
                  <a:cubicBezTo>
                    <a:pt x="2482" y="621"/>
                    <a:pt x="2509" y="616"/>
                    <a:pt x="2537" y="605"/>
                  </a:cubicBezTo>
                  <a:cubicBezTo>
                    <a:pt x="2794" y="479"/>
                    <a:pt x="3056" y="422"/>
                    <a:pt x="3310" y="422"/>
                  </a:cubicBezTo>
                  <a:cubicBezTo>
                    <a:pt x="4570" y="422"/>
                    <a:pt x="5624" y="1824"/>
                    <a:pt x="4733" y="3199"/>
                  </a:cubicBezTo>
                  <a:cubicBezTo>
                    <a:pt x="4569" y="3463"/>
                    <a:pt x="4569" y="3800"/>
                    <a:pt x="4733" y="4059"/>
                  </a:cubicBezTo>
                  <a:cubicBezTo>
                    <a:pt x="4867" y="4285"/>
                    <a:pt x="4867" y="4559"/>
                    <a:pt x="4733" y="4785"/>
                  </a:cubicBezTo>
                  <a:cubicBezTo>
                    <a:pt x="4560" y="5058"/>
                    <a:pt x="4569" y="5409"/>
                    <a:pt x="4752" y="5678"/>
                  </a:cubicBezTo>
                  <a:cubicBezTo>
                    <a:pt x="5016" y="6082"/>
                    <a:pt x="5108" y="6572"/>
                    <a:pt x="5011" y="7042"/>
                  </a:cubicBezTo>
                  <a:cubicBezTo>
                    <a:pt x="4826" y="7931"/>
                    <a:pt x="4067" y="8425"/>
                    <a:pt x="3299" y="8425"/>
                  </a:cubicBezTo>
                  <a:cubicBezTo>
                    <a:pt x="2756" y="8425"/>
                    <a:pt x="2208" y="8177"/>
                    <a:pt x="1855" y="7648"/>
                  </a:cubicBezTo>
                  <a:cubicBezTo>
                    <a:pt x="481" y="5587"/>
                    <a:pt x="443" y="3324"/>
                    <a:pt x="1855" y="1201"/>
                  </a:cubicBezTo>
                  <a:cubicBezTo>
                    <a:pt x="1964" y="1038"/>
                    <a:pt x="1823" y="875"/>
                    <a:pt x="1676" y="875"/>
                  </a:cubicBezTo>
                  <a:cubicBezTo>
                    <a:pt x="1616" y="875"/>
                    <a:pt x="1554" y="903"/>
                    <a:pt x="1509" y="970"/>
                  </a:cubicBezTo>
                  <a:cubicBezTo>
                    <a:pt x="49" y="3161"/>
                    <a:pt x="1" y="5611"/>
                    <a:pt x="1509" y="7869"/>
                  </a:cubicBezTo>
                  <a:cubicBezTo>
                    <a:pt x="1947" y="8524"/>
                    <a:pt x="2626" y="8830"/>
                    <a:pt x="3299" y="8830"/>
                  </a:cubicBezTo>
                  <a:cubicBezTo>
                    <a:pt x="4250" y="8830"/>
                    <a:pt x="5189" y="8219"/>
                    <a:pt x="5420" y="7119"/>
                  </a:cubicBezTo>
                  <a:cubicBezTo>
                    <a:pt x="5535" y="6562"/>
                    <a:pt x="5439" y="5976"/>
                    <a:pt x="5083" y="5419"/>
                  </a:cubicBezTo>
                  <a:cubicBezTo>
                    <a:pt x="5002" y="5289"/>
                    <a:pt x="5002" y="5126"/>
                    <a:pt x="5088" y="4996"/>
                  </a:cubicBezTo>
                  <a:cubicBezTo>
                    <a:pt x="5141" y="4909"/>
                    <a:pt x="5180" y="4813"/>
                    <a:pt x="5208" y="4713"/>
                  </a:cubicBezTo>
                  <a:lnTo>
                    <a:pt x="5463" y="4713"/>
                  </a:lnTo>
                  <a:cubicBezTo>
                    <a:pt x="6164" y="4713"/>
                    <a:pt x="6731" y="5284"/>
                    <a:pt x="6736" y="5986"/>
                  </a:cubicBezTo>
                  <a:lnTo>
                    <a:pt x="6736" y="10525"/>
                  </a:lnTo>
                  <a:cubicBezTo>
                    <a:pt x="6736" y="10662"/>
                    <a:pt x="6838" y="10731"/>
                    <a:pt x="6940" y="10731"/>
                  </a:cubicBezTo>
                  <a:cubicBezTo>
                    <a:pt x="7042" y="10731"/>
                    <a:pt x="7144" y="10662"/>
                    <a:pt x="7144" y="10525"/>
                  </a:cubicBezTo>
                  <a:lnTo>
                    <a:pt x="7144" y="5990"/>
                  </a:lnTo>
                  <a:cubicBezTo>
                    <a:pt x="7135" y="5178"/>
                    <a:pt x="6558" y="4492"/>
                    <a:pt x="5766" y="4338"/>
                  </a:cubicBezTo>
                  <a:cubicBezTo>
                    <a:pt x="6275" y="4170"/>
                    <a:pt x="6650" y="3632"/>
                    <a:pt x="6650" y="2993"/>
                  </a:cubicBezTo>
                  <a:lnTo>
                    <a:pt x="6650" y="2724"/>
                  </a:lnTo>
                  <a:cubicBezTo>
                    <a:pt x="6650" y="2587"/>
                    <a:pt x="6546" y="2518"/>
                    <a:pt x="6443" y="2518"/>
                  </a:cubicBezTo>
                  <a:cubicBezTo>
                    <a:pt x="6340" y="2518"/>
                    <a:pt x="6236" y="2587"/>
                    <a:pt x="6236" y="2724"/>
                  </a:cubicBezTo>
                  <a:lnTo>
                    <a:pt x="6236" y="2993"/>
                  </a:lnTo>
                  <a:cubicBezTo>
                    <a:pt x="6236" y="3540"/>
                    <a:pt x="5876" y="3987"/>
                    <a:pt x="5434" y="3987"/>
                  </a:cubicBezTo>
                  <a:lnTo>
                    <a:pt x="5146" y="3987"/>
                  </a:lnTo>
                  <a:cubicBezTo>
                    <a:pt x="5132" y="3939"/>
                    <a:pt x="5108" y="3891"/>
                    <a:pt x="5088" y="3843"/>
                  </a:cubicBezTo>
                  <a:cubicBezTo>
                    <a:pt x="5002" y="3713"/>
                    <a:pt x="5002" y="3550"/>
                    <a:pt x="5083" y="3420"/>
                  </a:cubicBezTo>
                  <a:cubicBezTo>
                    <a:pt x="6155" y="1754"/>
                    <a:pt x="4878" y="1"/>
                    <a:pt x="331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45"/>
            <p:cNvSpPr/>
            <p:nvPr/>
          </p:nvSpPr>
          <p:spPr>
            <a:xfrm>
              <a:off x="5940278" y="1559830"/>
              <a:ext cx="186925" cy="281147"/>
            </a:xfrm>
            <a:custGeom>
              <a:avLst/>
              <a:gdLst/>
              <a:ahLst/>
              <a:cxnLst/>
              <a:rect l="l" t="t" r="r" b="b"/>
              <a:pathLst>
                <a:path w="7140" h="10739" extrusionOk="0">
                  <a:moveTo>
                    <a:pt x="3831" y="1"/>
                  </a:moveTo>
                  <a:cubicBezTo>
                    <a:pt x="2269" y="1"/>
                    <a:pt x="990" y="1755"/>
                    <a:pt x="2062" y="3423"/>
                  </a:cubicBezTo>
                  <a:cubicBezTo>
                    <a:pt x="2139" y="3548"/>
                    <a:pt x="2139" y="3711"/>
                    <a:pt x="2057" y="3841"/>
                  </a:cubicBezTo>
                  <a:cubicBezTo>
                    <a:pt x="2033" y="3889"/>
                    <a:pt x="2014" y="3937"/>
                    <a:pt x="1999" y="3990"/>
                  </a:cubicBezTo>
                  <a:lnTo>
                    <a:pt x="1711" y="3990"/>
                  </a:lnTo>
                  <a:cubicBezTo>
                    <a:pt x="1269" y="3990"/>
                    <a:pt x="909" y="3543"/>
                    <a:pt x="909" y="2991"/>
                  </a:cubicBezTo>
                  <a:lnTo>
                    <a:pt x="909" y="2727"/>
                  </a:lnTo>
                  <a:cubicBezTo>
                    <a:pt x="906" y="2590"/>
                    <a:pt x="803" y="2521"/>
                    <a:pt x="701" y="2521"/>
                  </a:cubicBezTo>
                  <a:cubicBezTo>
                    <a:pt x="598" y="2521"/>
                    <a:pt x="496" y="2590"/>
                    <a:pt x="496" y="2727"/>
                  </a:cubicBezTo>
                  <a:lnTo>
                    <a:pt x="496" y="2996"/>
                  </a:lnTo>
                  <a:cubicBezTo>
                    <a:pt x="496" y="3635"/>
                    <a:pt x="870" y="4173"/>
                    <a:pt x="1380" y="4341"/>
                  </a:cubicBezTo>
                  <a:cubicBezTo>
                    <a:pt x="582" y="4490"/>
                    <a:pt x="6" y="5186"/>
                    <a:pt x="1" y="5993"/>
                  </a:cubicBezTo>
                  <a:lnTo>
                    <a:pt x="1" y="10533"/>
                  </a:lnTo>
                  <a:cubicBezTo>
                    <a:pt x="1" y="10670"/>
                    <a:pt x="104" y="10739"/>
                    <a:pt x="207" y="10739"/>
                  </a:cubicBezTo>
                  <a:cubicBezTo>
                    <a:pt x="311" y="10739"/>
                    <a:pt x="414" y="10670"/>
                    <a:pt x="414" y="10533"/>
                  </a:cubicBezTo>
                  <a:lnTo>
                    <a:pt x="414" y="5993"/>
                  </a:lnTo>
                  <a:cubicBezTo>
                    <a:pt x="414" y="5292"/>
                    <a:pt x="981" y="4720"/>
                    <a:pt x="1682" y="4720"/>
                  </a:cubicBezTo>
                  <a:lnTo>
                    <a:pt x="1942" y="4720"/>
                  </a:lnTo>
                  <a:cubicBezTo>
                    <a:pt x="1966" y="4821"/>
                    <a:pt x="2009" y="4912"/>
                    <a:pt x="2062" y="5004"/>
                  </a:cubicBezTo>
                  <a:cubicBezTo>
                    <a:pt x="2148" y="5143"/>
                    <a:pt x="2144" y="5321"/>
                    <a:pt x="2047" y="5451"/>
                  </a:cubicBezTo>
                  <a:cubicBezTo>
                    <a:pt x="1111" y="6877"/>
                    <a:pt x="2071" y="8837"/>
                    <a:pt x="3835" y="8837"/>
                  </a:cubicBezTo>
                  <a:cubicBezTo>
                    <a:pt x="3839" y="8837"/>
                    <a:pt x="3844" y="8837"/>
                    <a:pt x="3849" y="8837"/>
                  </a:cubicBezTo>
                  <a:cubicBezTo>
                    <a:pt x="4564" y="8837"/>
                    <a:pt x="5235" y="8478"/>
                    <a:pt x="5636" y="7877"/>
                  </a:cubicBezTo>
                  <a:cubicBezTo>
                    <a:pt x="7097" y="5681"/>
                    <a:pt x="7140" y="3241"/>
                    <a:pt x="5636" y="973"/>
                  </a:cubicBezTo>
                  <a:cubicBezTo>
                    <a:pt x="5594" y="916"/>
                    <a:pt x="5529" y="883"/>
                    <a:pt x="5463" y="883"/>
                  </a:cubicBezTo>
                  <a:cubicBezTo>
                    <a:pt x="5424" y="883"/>
                    <a:pt x="5384" y="895"/>
                    <a:pt x="5348" y="920"/>
                  </a:cubicBezTo>
                  <a:cubicBezTo>
                    <a:pt x="5252" y="983"/>
                    <a:pt x="5228" y="1112"/>
                    <a:pt x="5290" y="1204"/>
                  </a:cubicBezTo>
                  <a:cubicBezTo>
                    <a:pt x="6669" y="3269"/>
                    <a:pt x="6698" y="5537"/>
                    <a:pt x="5290" y="7651"/>
                  </a:cubicBezTo>
                  <a:cubicBezTo>
                    <a:pt x="4968" y="8136"/>
                    <a:pt x="4416" y="8429"/>
                    <a:pt x="3830" y="8429"/>
                  </a:cubicBezTo>
                  <a:cubicBezTo>
                    <a:pt x="2461" y="8429"/>
                    <a:pt x="1596" y="6916"/>
                    <a:pt x="2408" y="5652"/>
                  </a:cubicBezTo>
                  <a:cubicBezTo>
                    <a:pt x="2576" y="5388"/>
                    <a:pt x="2576" y="5052"/>
                    <a:pt x="2413" y="4788"/>
                  </a:cubicBezTo>
                  <a:cubicBezTo>
                    <a:pt x="2278" y="4567"/>
                    <a:pt x="2278" y="4288"/>
                    <a:pt x="2413" y="4062"/>
                  </a:cubicBezTo>
                  <a:cubicBezTo>
                    <a:pt x="2576" y="3798"/>
                    <a:pt x="2576" y="3462"/>
                    <a:pt x="2413" y="3202"/>
                  </a:cubicBezTo>
                  <a:cubicBezTo>
                    <a:pt x="1529" y="1832"/>
                    <a:pt x="2568" y="418"/>
                    <a:pt x="3829" y="418"/>
                  </a:cubicBezTo>
                  <a:cubicBezTo>
                    <a:pt x="4084" y="418"/>
                    <a:pt x="4349" y="476"/>
                    <a:pt x="4608" y="603"/>
                  </a:cubicBezTo>
                  <a:cubicBezTo>
                    <a:pt x="4636" y="614"/>
                    <a:pt x="4663" y="619"/>
                    <a:pt x="4688" y="619"/>
                  </a:cubicBezTo>
                  <a:cubicBezTo>
                    <a:pt x="4880" y="619"/>
                    <a:pt x="4981" y="343"/>
                    <a:pt x="4791" y="229"/>
                  </a:cubicBezTo>
                  <a:cubicBezTo>
                    <a:pt x="4470" y="72"/>
                    <a:pt x="4145" y="1"/>
                    <a:pt x="383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3" name="Google Shape;2153;p45"/>
          <p:cNvGrpSpPr/>
          <p:nvPr/>
        </p:nvGrpSpPr>
        <p:grpSpPr>
          <a:xfrm>
            <a:off x="6192470" y="3155116"/>
            <a:ext cx="368510" cy="367750"/>
            <a:chOff x="6192470" y="3360516"/>
            <a:chExt cx="368510" cy="367750"/>
          </a:xfrm>
        </p:grpSpPr>
        <p:sp>
          <p:nvSpPr>
            <p:cNvPr id="2154" name="Google Shape;2154;p45"/>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45"/>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45"/>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45"/>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45"/>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45"/>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45"/>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45"/>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45"/>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45"/>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45"/>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5" name="Google Shape;2165;p45"/>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66" name="Google Shape;2166;p45"/>
          <p:cNvGrpSpPr/>
          <p:nvPr/>
        </p:nvGrpSpPr>
        <p:grpSpPr>
          <a:xfrm>
            <a:off x="4935019" y="1310709"/>
            <a:ext cx="246642" cy="368667"/>
            <a:chOff x="4935019" y="1516109"/>
            <a:chExt cx="246642" cy="368667"/>
          </a:xfrm>
        </p:grpSpPr>
        <p:sp>
          <p:nvSpPr>
            <p:cNvPr id="2167" name="Google Shape;2167;p45"/>
            <p:cNvSpPr/>
            <p:nvPr/>
          </p:nvSpPr>
          <p:spPr>
            <a:xfrm>
              <a:off x="4993112" y="1521528"/>
              <a:ext cx="42150" cy="117993"/>
            </a:xfrm>
            <a:custGeom>
              <a:avLst/>
              <a:gdLst/>
              <a:ahLst/>
              <a:cxnLst/>
              <a:rect l="l" t="t" r="r" b="b"/>
              <a:pathLst>
                <a:path w="1610" h="4507" extrusionOk="0">
                  <a:moveTo>
                    <a:pt x="803" y="1"/>
                  </a:moveTo>
                  <a:cubicBezTo>
                    <a:pt x="361" y="1"/>
                    <a:pt x="1" y="361"/>
                    <a:pt x="1" y="808"/>
                  </a:cubicBezTo>
                  <a:lnTo>
                    <a:pt x="1" y="4507"/>
                  </a:lnTo>
                  <a:cubicBezTo>
                    <a:pt x="246" y="4108"/>
                    <a:pt x="688" y="3863"/>
                    <a:pt x="1158" y="3863"/>
                  </a:cubicBezTo>
                  <a:cubicBezTo>
                    <a:pt x="1312" y="3868"/>
                    <a:pt x="1466" y="3892"/>
                    <a:pt x="1610" y="3940"/>
                  </a:cubicBezTo>
                  <a:lnTo>
                    <a:pt x="1610" y="808"/>
                  </a:lnTo>
                  <a:cubicBezTo>
                    <a:pt x="1610" y="361"/>
                    <a:pt x="1250" y="1"/>
                    <a:pt x="80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45"/>
            <p:cNvSpPr/>
            <p:nvPr/>
          </p:nvSpPr>
          <p:spPr>
            <a:xfrm>
              <a:off x="4992981" y="1604912"/>
              <a:ext cx="42281" cy="34610"/>
            </a:xfrm>
            <a:custGeom>
              <a:avLst/>
              <a:gdLst/>
              <a:ahLst/>
              <a:cxnLst/>
              <a:rect l="l" t="t" r="r" b="b"/>
              <a:pathLst>
                <a:path w="1615" h="1322" extrusionOk="0">
                  <a:moveTo>
                    <a:pt x="1163" y="1"/>
                  </a:moveTo>
                  <a:cubicBezTo>
                    <a:pt x="688" y="1"/>
                    <a:pt x="251" y="246"/>
                    <a:pt x="1" y="644"/>
                  </a:cubicBezTo>
                  <a:lnTo>
                    <a:pt x="1" y="1322"/>
                  </a:lnTo>
                  <a:cubicBezTo>
                    <a:pt x="251" y="923"/>
                    <a:pt x="693" y="678"/>
                    <a:pt x="1163" y="678"/>
                  </a:cubicBezTo>
                  <a:cubicBezTo>
                    <a:pt x="1317" y="678"/>
                    <a:pt x="1471" y="707"/>
                    <a:pt x="1615" y="760"/>
                  </a:cubicBezTo>
                  <a:lnTo>
                    <a:pt x="1615" y="82"/>
                  </a:lnTo>
                  <a:cubicBezTo>
                    <a:pt x="1471" y="29"/>
                    <a:pt x="1317" y="1"/>
                    <a:pt x="116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45"/>
            <p:cNvSpPr/>
            <p:nvPr/>
          </p:nvSpPr>
          <p:spPr>
            <a:xfrm>
              <a:off x="4940176" y="1557055"/>
              <a:ext cx="200879" cy="322197"/>
            </a:xfrm>
            <a:custGeom>
              <a:avLst/>
              <a:gdLst/>
              <a:ahLst/>
              <a:cxnLst/>
              <a:rect l="l" t="t" r="r" b="b"/>
              <a:pathLst>
                <a:path w="7673" h="12307" extrusionOk="0">
                  <a:moveTo>
                    <a:pt x="1465" y="8876"/>
                  </a:moveTo>
                  <a:cubicBezTo>
                    <a:pt x="1816" y="8876"/>
                    <a:pt x="2104" y="9160"/>
                    <a:pt x="2104" y="9510"/>
                  </a:cubicBezTo>
                  <a:lnTo>
                    <a:pt x="2104" y="10692"/>
                  </a:lnTo>
                  <a:cubicBezTo>
                    <a:pt x="2104" y="11043"/>
                    <a:pt x="1816" y="11326"/>
                    <a:pt x="1465" y="11326"/>
                  </a:cubicBezTo>
                  <a:cubicBezTo>
                    <a:pt x="1115" y="11326"/>
                    <a:pt x="831" y="11043"/>
                    <a:pt x="831" y="10692"/>
                  </a:cubicBezTo>
                  <a:lnTo>
                    <a:pt x="831" y="9510"/>
                  </a:lnTo>
                  <a:cubicBezTo>
                    <a:pt x="831" y="9160"/>
                    <a:pt x="1115" y="8876"/>
                    <a:pt x="1465" y="8876"/>
                  </a:cubicBezTo>
                  <a:close/>
                  <a:moveTo>
                    <a:pt x="6784" y="1"/>
                  </a:moveTo>
                  <a:cubicBezTo>
                    <a:pt x="6578" y="1"/>
                    <a:pt x="6373" y="80"/>
                    <a:pt x="6217" y="238"/>
                  </a:cubicBezTo>
                  <a:lnTo>
                    <a:pt x="3795" y="2660"/>
                  </a:lnTo>
                  <a:cubicBezTo>
                    <a:pt x="3603" y="2559"/>
                    <a:pt x="3392" y="2511"/>
                    <a:pt x="3176" y="2511"/>
                  </a:cubicBezTo>
                  <a:cubicBezTo>
                    <a:pt x="2032" y="2511"/>
                    <a:pt x="1393" y="3832"/>
                    <a:pt x="2099" y="4730"/>
                  </a:cubicBezTo>
                  <a:lnTo>
                    <a:pt x="2099" y="8035"/>
                  </a:lnTo>
                  <a:cubicBezTo>
                    <a:pt x="1911" y="7943"/>
                    <a:pt x="1704" y="7891"/>
                    <a:pt x="1493" y="7891"/>
                  </a:cubicBezTo>
                  <a:cubicBezTo>
                    <a:pt x="1484" y="7891"/>
                    <a:pt x="1475" y="7891"/>
                    <a:pt x="1465" y="7891"/>
                  </a:cubicBezTo>
                  <a:cubicBezTo>
                    <a:pt x="653" y="7891"/>
                    <a:pt x="0" y="8545"/>
                    <a:pt x="0" y="9356"/>
                  </a:cubicBezTo>
                  <a:lnTo>
                    <a:pt x="0" y="10841"/>
                  </a:lnTo>
                  <a:cubicBezTo>
                    <a:pt x="0" y="11648"/>
                    <a:pt x="653" y="12306"/>
                    <a:pt x="1465" y="12306"/>
                  </a:cubicBezTo>
                  <a:cubicBezTo>
                    <a:pt x="2277" y="12306"/>
                    <a:pt x="2935" y="11648"/>
                    <a:pt x="2935" y="10841"/>
                  </a:cubicBezTo>
                  <a:lnTo>
                    <a:pt x="2935" y="5230"/>
                  </a:lnTo>
                  <a:cubicBezTo>
                    <a:pt x="3012" y="5239"/>
                    <a:pt x="3094" y="5249"/>
                    <a:pt x="3176" y="5249"/>
                  </a:cubicBezTo>
                  <a:cubicBezTo>
                    <a:pt x="3795" y="5249"/>
                    <a:pt x="4338" y="4831"/>
                    <a:pt x="4497" y="4235"/>
                  </a:cubicBezTo>
                  <a:lnTo>
                    <a:pt x="7355" y="1377"/>
                  </a:lnTo>
                  <a:cubicBezTo>
                    <a:pt x="7672" y="1060"/>
                    <a:pt x="7672" y="551"/>
                    <a:pt x="7355" y="238"/>
                  </a:cubicBezTo>
                  <a:cubicBezTo>
                    <a:pt x="7197" y="80"/>
                    <a:pt x="6990" y="1"/>
                    <a:pt x="678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45"/>
            <p:cNvSpPr/>
            <p:nvPr/>
          </p:nvSpPr>
          <p:spPr>
            <a:xfrm>
              <a:off x="5032618" y="1681253"/>
              <a:ext cx="145666" cy="189072"/>
            </a:xfrm>
            <a:custGeom>
              <a:avLst/>
              <a:gdLst/>
              <a:ahLst/>
              <a:cxnLst/>
              <a:rect l="l" t="t" r="r" b="b"/>
              <a:pathLst>
                <a:path w="5564" h="7222" extrusionOk="0">
                  <a:moveTo>
                    <a:pt x="3777" y="4813"/>
                  </a:moveTo>
                  <a:cubicBezTo>
                    <a:pt x="4166" y="4813"/>
                    <a:pt x="4540" y="5115"/>
                    <a:pt x="4540" y="5573"/>
                  </a:cubicBezTo>
                  <a:cubicBezTo>
                    <a:pt x="4540" y="5991"/>
                    <a:pt x="4204" y="6332"/>
                    <a:pt x="3781" y="6332"/>
                  </a:cubicBezTo>
                  <a:cubicBezTo>
                    <a:pt x="3108" y="6332"/>
                    <a:pt x="2767" y="5516"/>
                    <a:pt x="3248" y="5035"/>
                  </a:cubicBezTo>
                  <a:cubicBezTo>
                    <a:pt x="3401" y="4882"/>
                    <a:pt x="3591" y="4813"/>
                    <a:pt x="3777" y="4813"/>
                  </a:cubicBezTo>
                  <a:close/>
                  <a:moveTo>
                    <a:pt x="706" y="1"/>
                  </a:moveTo>
                  <a:cubicBezTo>
                    <a:pt x="529" y="222"/>
                    <a:pt x="279" y="385"/>
                    <a:pt x="0" y="457"/>
                  </a:cubicBezTo>
                  <a:lnTo>
                    <a:pt x="1792" y="4829"/>
                  </a:lnTo>
                  <a:cubicBezTo>
                    <a:pt x="1946" y="5203"/>
                    <a:pt x="2080" y="5593"/>
                    <a:pt x="2186" y="5986"/>
                  </a:cubicBezTo>
                  <a:cubicBezTo>
                    <a:pt x="2376" y="6715"/>
                    <a:pt x="3029" y="7221"/>
                    <a:pt x="3779" y="7221"/>
                  </a:cubicBezTo>
                  <a:cubicBezTo>
                    <a:pt x="3786" y="7221"/>
                    <a:pt x="3793" y="7221"/>
                    <a:pt x="3800" y="7221"/>
                  </a:cubicBezTo>
                  <a:cubicBezTo>
                    <a:pt x="4554" y="7216"/>
                    <a:pt x="5212" y="6693"/>
                    <a:pt x="5385" y="5958"/>
                  </a:cubicBezTo>
                  <a:cubicBezTo>
                    <a:pt x="5563" y="5218"/>
                    <a:pt x="5217" y="4459"/>
                    <a:pt x="4545" y="4108"/>
                  </a:cubicBezTo>
                  <a:cubicBezTo>
                    <a:pt x="4303" y="3982"/>
                    <a:pt x="4042" y="3921"/>
                    <a:pt x="3782" y="3921"/>
                  </a:cubicBezTo>
                  <a:cubicBezTo>
                    <a:pt x="3321" y="3921"/>
                    <a:pt x="2866" y="4115"/>
                    <a:pt x="2546" y="4478"/>
                  </a:cubicBezTo>
                  <a:lnTo>
                    <a:pt x="706"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45"/>
            <p:cNvSpPr/>
            <p:nvPr/>
          </p:nvSpPr>
          <p:spPr>
            <a:xfrm>
              <a:off x="5032618" y="1681253"/>
              <a:ext cx="25159" cy="27332"/>
            </a:xfrm>
            <a:custGeom>
              <a:avLst/>
              <a:gdLst/>
              <a:ahLst/>
              <a:cxnLst/>
              <a:rect l="l" t="t" r="r" b="b"/>
              <a:pathLst>
                <a:path w="961" h="1044" extrusionOk="0">
                  <a:moveTo>
                    <a:pt x="706" y="1"/>
                  </a:moveTo>
                  <a:cubicBezTo>
                    <a:pt x="524" y="226"/>
                    <a:pt x="279" y="385"/>
                    <a:pt x="0" y="457"/>
                  </a:cubicBezTo>
                  <a:lnTo>
                    <a:pt x="240" y="1043"/>
                  </a:lnTo>
                  <a:cubicBezTo>
                    <a:pt x="519" y="981"/>
                    <a:pt x="769" y="827"/>
                    <a:pt x="961" y="611"/>
                  </a:cubicBezTo>
                  <a:lnTo>
                    <a:pt x="706"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45"/>
            <p:cNvSpPr/>
            <p:nvPr/>
          </p:nvSpPr>
          <p:spPr>
            <a:xfrm>
              <a:off x="5006438" y="1646041"/>
              <a:ext cx="30343" cy="25866"/>
            </a:xfrm>
            <a:custGeom>
              <a:avLst/>
              <a:gdLst/>
              <a:ahLst/>
              <a:cxnLst/>
              <a:rect l="l" t="t" r="r" b="b"/>
              <a:pathLst>
                <a:path w="1159" h="988" extrusionOk="0">
                  <a:moveTo>
                    <a:pt x="664" y="1"/>
                  </a:moveTo>
                  <a:cubicBezTo>
                    <a:pt x="222" y="1"/>
                    <a:pt x="1" y="534"/>
                    <a:pt x="313" y="841"/>
                  </a:cubicBezTo>
                  <a:cubicBezTo>
                    <a:pt x="414" y="942"/>
                    <a:pt x="538" y="988"/>
                    <a:pt x="659" y="988"/>
                  </a:cubicBezTo>
                  <a:cubicBezTo>
                    <a:pt x="912" y="988"/>
                    <a:pt x="1154" y="791"/>
                    <a:pt x="1154" y="495"/>
                  </a:cubicBezTo>
                  <a:cubicBezTo>
                    <a:pt x="1159" y="222"/>
                    <a:pt x="933" y="1"/>
                    <a:pt x="66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3" name="Google Shape;2173;p45"/>
            <p:cNvSpPr/>
            <p:nvPr/>
          </p:nvSpPr>
          <p:spPr>
            <a:xfrm>
              <a:off x="4956513" y="1783878"/>
              <a:ext cx="44297" cy="75110"/>
            </a:xfrm>
            <a:custGeom>
              <a:avLst/>
              <a:gdLst/>
              <a:ahLst/>
              <a:cxnLst/>
              <a:rect l="l" t="t" r="r" b="b"/>
              <a:pathLst>
                <a:path w="1692" h="2869" extrusionOk="0">
                  <a:moveTo>
                    <a:pt x="846" y="414"/>
                  </a:moveTo>
                  <a:cubicBezTo>
                    <a:pt x="1086" y="414"/>
                    <a:pt x="1278" y="606"/>
                    <a:pt x="1278" y="846"/>
                  </a:cubicBezTo>
                  <a:lnTo>
                    <a:pt x="1278" y="2028"/>
                  </a:lnTo>
                  <a:cubicBezTo>
                    <a:pt x="1278" y="2263"/>
                    <a:pt x="1086" y="2460"/>
                    <a:pt x="846" y="2460"/>
                  </a:cubicBezTo>
                  <a:cubicBezTo>
                    <a:pt x="606" y="2460"/>
                    <a:pt x="414" y="2263"/>
                    <a:pt x="414" y="2028"/>
                  </a:cubicBezTo>
                  <a:lnTo>
                    <a:pt x="414" y="846"/>
                  </a:lnTo>
                  <a:cubicBezTo>
                    <a:pt x="414" y="606"/>
                    <a:pt x="606" y="414"/>
                    <a:pt x="846" y="414"/>
                  </a:cubicBezTo>
                  <a:close/>
                  <a:moveTo>
                    <a:pt x="846" y="1"/>
                  </a:moveTo>
                  <a:cubicBezTo>
                    <a:pt x="380" y="1"/>
                    <a:pt x="1" y="375"/>
                    <a:pt x="1" y="841"/>
                  </a:cubicBezTo>
                  <a:lnTo>
                    <a:pt x="1" y="2023"/>
                  </a:lnTo>
                  <a:cubicBezTo>
                    <a:pt x="1" y="2489"/>
                    <a:pt x="380" y="2869"/>
                    <a:pt x="846" y="2869"/>
                  </a:cubicBezTo>
                  <a:cubicBezTo>
                    <a:pt x="1312" y="2869"/>
                    <a:pt x="1692" y="2489"/>
                    <a:pt x="1692" y="2023"/>
                  </a:cubicBezTo>
                  <a:lnTo>
                    <a:pt x="1692" y="841"/>
                  </a:lnTo>
                  <a:cubicBezTo>
                    <a:pt x="1687" y="375"/>
                    <a:pt x="1312" y="1"/>
                    <a:pt x="84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4" name="Google Shape;2174;p45"/>
            <p:cNvSpPr/>
            <p:nvPr/>
          </p:nvSpPr>
          <p:spPr>
            <a:xfrm>
              <a:off x="4999160" y="1640621"/>
              <a:ext cx="43040" cy="36783"/>
            </a:xfrm>
            <a:custGeom>
              <a:avLst/>
              <a:gdLst/>
              <a:ahLst/>
              <a:cxnLst/>
              <a:rect l="l" t="t" r="r" b="b"/>
              <a:pathLst>
                <a:path w="1644" h="1405" extrusionOk="0">
                  <a:moveTo>
                    <a:pt x="938" y="410"/>
                  </a:moveTo>
                  <a:cubicBezTo>
                    <a:pt x="1087" y="410"/>
                    <a:pt x="1230" y="527"/>
                    <a:pt x="1230" y="702"/>
                  </a:cubicBezTo>
                  <a:cubicBezTo>
                    <a:pt x="1230" y="861"/>
                    <a:pt x="1100" y="991"/>
                    <a:pt x="937" y="995"/>
                  </a:cubicBezTo>
                  <a:lnTo>
                    <a:pt x="937" y="991"/>
                  </a:lnTo>
                  <a:cubicBezTo>
                    <a:pt x="682" y="991"/>
                    <a:pt x="553" y="678"/>
                    <a:pt x="735" y="496"/>
                  </a:cubicBezTo>
                  <a:cubicBezTo>
                    <a:pt x="794" y="437"/>
                    <a:pt x="867" y="410"/>
                    <a:pt x="938" y="410"/>
                  </a:cubicBezTo>
                  <a:close/>
                  <a:moveTo>
                    <a:pt x="937" y="1"/>
                  </a:moveTo>
                  <a:cubicBezTo>
                    <a:pt x="312" y="1"/>
                    <a:pt x="0" y="755"/>
                    <a:pt x="442" y="1197"/>
                  </a:cubicBezTo>
                  <a:cubicBezTo>
                    <a:pt x="585" y="1340"/>
                    <a:pt x="761" y="1404"/>
                    <a:pt x="935" y="1404"/>
                  </a:cubicBezTo>
                  <a:cubicBezTo>
                    <a:pt x="1296" y="1404"/>
                    <a:pt x="1643" y="1125"/>
                    <a:pt x="1643" y="702"/>
                  </a:cubicBezTo>
                  <a:cubicBezTo>
                    <a:pt x="1638" y="313"/>
                    <a:pt x="1326" y="1"/>
                    <a:pt x="93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45"/>
            <p:cNvSpPr/>
            <p:nvPr/>
          </p:nvSpPr>
          <p:spPr>
            <a:xfrm>
              <a:off x="5106445" y="1802126"/>
              <a:ext cx="58879" cy="50318"/>
            </a:xfrm>
            <a:custGeom>
              <a:avLst/>
              <a:gdLst/>
              <a:ahLst/>
              <a:cxnLst/>
              <a:rect l="l" t="t" r="r" b="b"/>
              <a:pathLst>
                <a:path w="2249" h="1922" extrusionOk="0">
                  <a:moveTo>
                    <a:pt x="961" y="409"/>
                  </a:moveTo>
                  <a:cubicBezTo>
                    <a:pt x="1456" y="409"/>
                    <a:pt x="1701" y="1000"/>
                    <a:pt x="1355" y="1350"/>
                  </a:cubicBezTo>
                  <a:cubicBezTo>
                    <a:pt x="1241" y="1462"/>
                    <a:pt x="1103" y="1512"/>
                    <a:pt x="967" y="1512"/>
                  </a:cubicBezTo>
                  <a:cubicBezTo>
                    <a:pt x="684" y="1512"/>
                    <a:pt x="413" y="1293"/>
                    <a:pt x="413" y="961"/>
                  </a:cubicBezTo>
                  <a:cubicBezTo>
                    <a:pt x="413" y="654"/>
                    <a:pt x="658" y="409"/>
                    <a:pt x="961" y="409"/>
                  </a:cubicBezTo>
                  <a:close/>
                  <a:moveTo>
                    <a:pt x="969" y="0"/>
                  </a:moveTo>
                  <a:cubicBezTo>
                    <a:pt x="475" y="0"/>
                    <a:pt x="0" y="383"/>
                    <a:pt x="0" y="961"/>
                  </a:cubicBezTo>
                  <a:cubicBezTo>
                    <a:pt x="0" y="1490"/>
                    <a:pt x="432" y="1922"/>
                    <a:pt x="961" y="1922"/>
                  </a:cubicBezTo>
                  <a:cubicBezTo>
                    <a:pt x="1821" y="1922"/>
                    <a:pt x="2248" y="889"/>
                    <a:pt x="1643" y="284"/>
                  </a:cubicBezTo>
                  <a:cubicBezTo>
                    <a:pt x="1447" y="88"/>
                    <a:pt x="1206" y="0"/>
                    <a:pt x="96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45"/>
            <p:cNvSpPr/>
            <p:nvPr/>
          </p:nvSpPr>
          <p:spPr>
            <a:xfrm>
              <a:off x="4935019" y="1516109"/>
              <a:ext cx="246642" cy="368667"/>
            </a:xfrm>
            <a:custGeom>
              <a:avLst/>
              <a:gdLst/>
              <a:ahLst/>
              <a:cxnLst/>
              <a:rect l="l" t="t" r="r" b="b"/>
              <a:pathLst>
                <a:path w="9421" h="14082" extrusionOk="0">
                  <a:moveTo>
                    <a:pt x="3022" y="414"/>
                  </a:moveTo>
                  <a:cubicBezTo>
                    <a:pt x="3353" y="414"/>
                    <a:pt x="3622" y="683"/>
                    <a:pt x="3622" y="1015"/>
                  </a:cubicBezTo>
                  <a:lnTo>
                    <a:pt x="3622" y="3887"/>
                  </a:lnTo>
                  <a:cubicBezTo>
                    <a:pt x="3545" y="3876"/>
                    <a:pt x="3467" y="3870"/>
                    <a:pt x="3390" y="3870"/>
                  </a:cubicBezTo>
                  <a:cubicBezTo>
                    <a:pt x="3057" y="3870"/>
                    <a:pt x="2728" y="3976"/>
                    <a:pt x="2455" y="4171"/>
                  </a:cubicBezTo>
                  <a:cubicBezTo>
                    <a:pt x="2445" y="4176"/>
                    <a:pt x="2436" y="4180"/>
                    <a:pt x="2426" y="4190"/>
                  </a:cubicBezTo>
                  <a:lnTo>
                    <a:pt x="2426" y="1015"/>
                  </a:lnTo>
                  <a:lnTo>
                    <a:pt x="2421" y="1015"/>
                  </a:lnTo>
                  <a:cubicBezTo>
                    <a:pt x="2421" y="683"/>
                    <a:pt x="2690" y="414"/>
                    <a:pt x="3022" y="414"/>
                  </a:cubicBezTo>
                  <a:close/>
                  <a:moveTo>
                    <a:pt x="3031" y="1"/>
                  </a:moveTo>
                  <a:cubicBezTo>
                    <a:pt x="2474" y="1"/>
                    <a:pt x="2018" y="453"/>
                    <a:pt x="2018" y="1015"/>
                  </a:cubicBezTo>
                  <a:lnTo>
                    <a:pt x="2018" y="4670"/>
                  </a:lnTo>
                  <a:cubicBezTo>
                    <a:pt x="1710" y="5199"/>
                    <a:pt x="1744" y="5867"/>
                    <a:pt x="2109" y="6361"/>
                  </a:cubicBezTo>
                  <a:lnTo>
                    <a:pt x="2109" y="9306"/>
                  </a:lnTo>
                  <a:cubicBezTo>
                    <a:pt x="1965" y="9268"/>
                    <a:pt x="1821" y="9249"/>
                    <a:pt x="1677" y="9249"/>
                  </a:cubicBezTo>
                  <a:cubicBezTo>
                    <a:pt x="750" y="9249"/>
                    <a:pt x="0" y="9998"/>
                    <a:pt x="0" y="10925"/>
                  </a:cubicBezTo>
                  <a:lnTo>
                    <a:pt x="0" y="12405"/>
                  </a:lnTo>
                  <a:cubicBezTo>
                    <a:pt x="0" y="13332"/>
                    <a:pt x="750" y="14082"/>
                    <a:pt x="1677" y="14082"/>
                  </a:cubicBezTo>
                  <a:cubicBezTo>
                    <a:pt x="2604" y="14082"/>
                    <a:pt x="3353" y="13332"/>
                    <a:pt x="3353" y="12405"/>
                  </a:cubicBezTo>
                  <a:lnTo>
                    <a:pt x="3353" y="7015"/>
                  </a:lnTo>
                  <a:cubicBezTo>
                    <a:pt x="3364" y="7015"/>
                    <a:pt x="3374" y="7015"/>
                    <a:pt x="3383" y="7015"/>
                  </a:cubicBezTo>
                  <a:cubicBezTo>
                    <a:pt x="3479" y="7015"/>
                    <a:pt x="3511" y="6994"/>
                    <a:pt x="3598" y="6981"/>
                  </a:cubicBezTo>
                  <a:lnTo>
                    <a:pt x="4357" y="8831"/>
                  </a:lnTo>
                  <a:cubicBezTo>
                    <a:pt x="4397" y="8916"/>
                    <a:pt x="4469" y="8952"/>
                    <a:pt x="4541" y="8952"/>
                  </a:cubicBezTo>
                  <a:cubicBezTo>
                    <a:pt x="4672" y="8952"/>
                    <a:pt x="4804" y="8833"/>
                    <a:pt x="4742" y="8672"/>
                  </a:cubicBezTo>
                  <a:lnTo>
                    <a:pt x="4011" y="6885"/>
                  </a:lnTo>
                  <a:cubicBezTo>
                    <a:pt x="4088" y="6847"/>
                    <a:pt x="4160" y="6803"/>
                    <a:pt x="4232" y="6751"/>
                  </a:cubicBezTo>
                  <a:cubicBezTo>
                    <a:pt x="4237" y="6751"/>
                    <a:pt x="4353" y="6683"/>
                    <a:pt x="4372" y="6664"/>
                  </a:cubicBezTo>
                  <a:lnTo>
                    <a:pt x="6092" y="10858"/>
                  </a:lnTo>
                  <a:cubicBezTo>
                    <a:pt x="6126" y="10943"/>
                    <a:pt x="6205" y="10990"/>
                    <a:pt x="6285" y="10990"/>
                  </a:cubicBezTo>
                  <a:cubicBezTo>
                    <a:pt x="6341" y="10990"/>
                    <a:pt x="6396" y="10968"/>
                    <a:pt x="6438" y="10920"/>
                  </a:cubicBezTo>
                  <a:cubicBezTo>
                    <a:pt x="6715" y="10606"/>
                    <a:pt x="7112" y="10430"/>
                    <a:pt x="7523" y="10430"/>
                  </a:cubicBezTo>
                  <a:cubicBezTo>
                    <a:pt x="7539" y="10430"/>
                    <a:pt x="7555" y="10430"/>
                    <a:pt x="7571" y="10430"/>
                  </a:cubicBezTo>
                  <a:cubicBezTo>
                    <a:pt x="8835" y="10474"/>
                    <a:pt x="9421" y="12001"/>
                    <a:pt x="8551" y="12890"/>
                  </a:cubicBezTo>
                  <a:cubicBezTo>
                    <a:pt x="8261" y="13184"/>
                    <a:pt x="7892" y="13320"/>
                    <a:pt x="7529" y="13320"/>
                  </a:cubicBezTo>
                  <a:cubicBezTo>
                    <a:pt x="6908" y="13320"/>
                    <a:pt x="6301" y="12922"/>
                    <a:pt x="6125" y="12237"/>
                  </a:cubicBezTo>
                  <a:cubicBezTo>
                    <a:pt x="5919" y="11425"/>
                    <a:pt x="5606" y="10810"/>
                    <a:pt x="5155" y="9667"/>
                  </a:cubicBezTo>
                  <a:cubicBezTo>
                    <a:pt x="5115" y="9579"/>
                    <a:pt x="5042" y="9542"/>
                    <a:pt x="4969" y="9542"/>
                  </a:cubicBezTo>
                  <a:cubicBezTo>
                    <a:pt x="4839" y="9542"/>
                    <a:pt x="4709" y="9660"/>
                    <a:pt x="4771" y="9820"/>
                  </a:cubicBezTo>
                  <a:cubicBezTo>
                    <a:pt x="5222" y="10959"/>
                    <a:pt x="5525" y="11564"/>
                    <a:pt x="5727" y="12338"/>
                  </a:cubicBezTo>
                  <a:cubicBezTo>
                    <a:pt x="5941" y="13164"/>
                    <a:pt x="6689" y="13728"/>
                    <a:pt x="7521" y="13728"/>
                  </a:cubicBezTo>
                  <a:cubicBezTo>
                    <a:pt x="7603" y="13728"/>
                    <a:pt x="7685" y="13723"/>
                    <a:pt x="7768" y="13712"/>
                  </a:cubicBezTo>
                  <a:cubicBezTo>
                    <a:pt x="8700" y="13582"/>
                    <a:pt x="9392" y="12784"/>
                    <a:pt x="9378" y="11843"/>
                  </a:cubicBezTo>
                  <a:cubicBezTo>
                    <a:pt x="9354" y="10766"/>
                    <a:pt x="8448" y="10028"/>
                    <a:pt x="7497" y="10028"/>
                  </a:cubicBezTo>
                  <a:cubicBezTo>
                    <a:pt x="7103" y="10028"/>
                    <a:pt x="6701" y="10154"/>
                    <a:pt x="6351" y="10435"/>
                  </a:cubicBezTo>
                  <a:lnTo>
                    <a:pt x="4670" y="6337"/>
                  </a:lnTo>
                  <a:cubicBezTo>
                    <a:pt x="4766" y="6203"/>
                    <a:pt x="4838" y="6054"/>
                    <a:pt x="4886" y="5900"/>
                  </a:cubicBezTo>
                  <a:lnTo>
                    <a:pt x="5948" y="4839"/>
                  </a:lnTo>
                  <a:cubicBezTo>
                    <a:pt x="6095" y="4688"/>
                    <a:pt x="5957" y="4480"/>
                    <a:pt x="5798" y="4480"/>
                  </a:cubicBezTo>
                  <a:cubicBezTo>
                    <a:pt x="5750" y="4480"/>
                    <a:pt x="5699" y="4500"/>
                    <a:pt x="5654" y="4546"/>
                  </a:cubicBezTo>
                  <a:cubicBezTo>
                    <a:pt x="4497" y="5718"/>
                    <a:pt x="4526" y="5641"/>
                    <a:pt x="4502" y="5737"/>
                  </a:cubicBezTo>
                  <a:cubicBezTo>
                    <a:pt x="4439" y="5939"/>
                    <a:pt x="4329" y="6126"/>
                    <a:pt x="4175" y="6270"/>
                  </a:cubicBezTo>
                  <a:cubicBezTo>
                    <a:pt x="4088" y="6361"/>
                    <a:pt x="3983" y="6434"/>
                    <a:pt x="3867" y="6482"/>
                  </a:cubicBezTo>
                  <a:cubicBezTo>
                    <a:pt x="3819" y="6506"/>
                    <a:pt x="3766" y="6530"/>
                    <a:pt x="3714" y="6549"/>
                  </a:cubicBezTo>
                  <a:cubicBezTo>
                    <a:pt x="3606" y="6585"/>
                    <a:pt x="3492" y="6604"/>
                    <a:pt x="3378" y="6604"/>
                  </a:cubicBezTo>
                  <a:cubicBezTo>
                    <a:pt x="3309" y="6604"/>
                    <a:pt x="3240" y="6597"/>
                    <a:pt x="3171" y="6582"/>
                  </a:cubicBezTo>
                  <a:cubicBezTo>
                    <a:pt x="3160" y="6581"/>
                    <a:pt x="3149" y="6580"/>
                    <a:pt x="3139" y="6580"/>
                  </a:cubicBezTo>
                  <a:cubicBezTo>
                    <a:pt x="3027" y="6580"/>
                    <a:pt x="2931" y="6670"/>
                    <a:pt x="2931" y="6789"/>
                  </a:cubicBezTo>
                  <a:lnTo>
                    <a:pt x="2931" y="12405"/>
                  </a:lnTo>
                  <a:cubicBezTo>
                    <a:pt x="2897" y="13073"/>
                    <a:pt x="2344" y="13601"/>
                    <a:pt x="1672" y="13601"/>
                  </a:cubicBezTo>
                  <a:cubicBezTo>
                    <a:pt x="999" y="13601"/>
                    <a:pt x="442" y="13073"/>
                    <a:pt x="413" y="12405"/>
                  </a:cubicBezTo>
                  <a:lnTo>
                    <a:pt x="413" y="10920"/>
                  </a:lnTo>
                  <a:cubicBezTo>
                    <a:pt x="413" y="10189"/>
                    <a:pt x="1012" y="9655"/>
                    <a:pt x="1673" y="9655"/>
                  </a:cubicBezTo>
                  <a:cubicBezTo>
                    <a:pt x="1854" y="9655"/>
                    <a:pt x="2040" y="9695"/>
                    <a:pt x="2220" y="9782"/>
                  </a:cubicBezTo>
                  <a:cubicBezTo>
                    <a:pt x="2249" y="9797"/>
                    <a:pt x="2279" y="9803"/>
                    <a:pt x="2309" y="9803"/>
                  </a:cubicBezTo>
                  <a:cubicBezTo>
                    <a:pt x="2416" y="9803"/>
                    <a:pt x="2514" y="9716"/>
                    <a:pt x="2517" y="9599"/>
                  </a:cubicBezTo>
                  <a:cubicBezTo>
                    <a:pt x="2498" y="6174"/>
                    <a:pt x="2551" y="6270"/>
                    <a:pt x="2469" y="6165"/>
                  </a:cubicBezTo>
                  <a:cubicBezTo>
                    <a:pt x="1847" y="5375"/>
                    <a:pt x="2466" y="4279"/>
                    <a:pt x="3373" y="4279"/>
                  </a:cubicBezTo>
                  <a:cubicBezTo>
                    <a:pt x="3488" y="4279"/>
                    <a:pt x="3607" y="4297"/>
                    <a:pt x="3728" y="4334"/>
                  </a:cubicBezTo>
                  <a:cubicBezTo>
                    <a:pt x="3791" y="4353"/>
                    <a:pt x="3848" y="4377"/>
                    <a:pt x="3906" y="4401"/>
                  </a:cubicBezTo>
                  <a:cubicBezTo>
                    <a:pt x="3937" y="4418"/>
                    <a:pt x="3970" y="4426"/>
                    <a:pt x="4003" y="4426"/>
                  </a:cubicBezTo>
                  <a:cubicBezTo>
                    <a:pt x="4056" y="4426"/>
                    <a:pt x="4107" y="4405"/>
                    <a:pt x="4146" y="4363"/>
                  </a:cubicBezTo>
                  <a:lnTo>
                    <a:pt x="6567" y="1942"/>
                  </a:lnTo>
                  <a:cubicBezTo>
                    <a:pt x="6681" y="1847"/>
                    <a:pt x="6819" y="1800"/>
                    <a:pt x="6958" y="1800"/>
                  </a:cubicBezTo>
                  <a:cubicBezTo>
                    <a:pt x="7113" y="1800"/>
                    <a:pt x="7267" y="1859"/>
                    <a:pt x="7384" y="1975"/>
                  </a:cubicBezTo>
                  <a:cubicBezTo>
                    <a:pt x="7605" y="2196"/>
                    <a:pt x="7619" y="2552"/>
                    <a:pt x="7418" y="2792"/>
                  </a:cubicBezTo>
                  <a:lnTo>
                    <a:pt x="6303" y="3902"/>
                  </a:lnTo>
                  <a:cubicBezTo>
                    <a:pt x="6156" y="4053"/>
                    <a:pt x="6293" y="4260"/>
                    <a:pt x="6452" y="4260"/>
                  </a:cubicBezTo>
                  <a:cubicBezTo>
                    <a:pt x="6501" y="4260"/>
                    <a:pt x="6551" y="4241"/>
                    <a:pt x="6596" y="4195"/>
                  </a:cubicBezTo>
                  <a:lnTo>
                    <a:pt x="7711" y="3085"/>
                  </a:lnTo>
                  <a:cubicBezTo>
                    <a:pt x="8340" y="2451"/>
                    <a:pt x="7888" y="1356"/>
                    <a:pt x="6995" y="1356"/>
                  </a:cubicBezTo>
                  <a:cubicBezTo>
                    <a:pt x="6726" y="1356"/>
                    <a:pt x="6471" y="1461"/>
                    <a:pt x="6279" y="1649"/>
                  </a:cubicBezTo>
                  <a:lnTo>
                    <a:pt x="4045" y="3887"/>
                  </a:lnTo>
                  <a:lnTo>
                    <a:pt x="4045" y="1015"/>
                  </a:lnTo>
                  <a:cubicBezTo>
                    <a:pt x="4045" y="453"/>
                    <a:pt x="3594" y="1"/>
                    <a:pt x="303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7" name="Google Shape;2177;p45"/>
          <p:cNvGrpSpPr/>
          <p:nvPr/>
        </p:nvGrpSpPr>
        <p:grpSpPr>
          <a:xfrm>
            <a:off x="7989335" y="3154619"/>
            <a:ext cx="291698" cy="368405"/>
            <a:chOff x="7989335" y="3360019"/>
            <a:chExt cx="291698" cy="368405"/>
          </a:xfrm>
        </p:grpSpPr>
        <p:sp>
          <p:nvSpPr>
            <p:cNvPr id="2178" name="Google Shape;2178;p45"/>
            <p:cNvSpPr/>
            <p:nvPr/>
          </p:nvSpPr>
          <p:spPr>
            <a:xfrm>
              <a:off x="7996142" y="3384419"/>
              <a:ext cx="278215" cy="337094"/>
            </a:xfrm>
            <a:custGeom>
              <a:avLst/>
              <a:gdLst/>
              <a:ahLst/>
              <a:cxnLst/>
              <a:rect l="l" t="t" r="r" b="b"/>
              <a:pathLst>
                <a:path w="10627" h="12876" extrusionOk="0">
                  <a:moveTo>
                    <a:pt x="615" y="1"/>
                  </a:moveTo>
                  <a:cubicBezTo>
                    <a:pt x="274" y="1"/>
                    <a:pt x="0" y="274"/>
                    <a:pt x="0" y="611"/>
                  </a:cubicBezTo>
                  <a:lnTo>
                    <a:pt x="0" y="12265"/>
                  </a:lnTo>
                  <a:cubicBezTo>
                    <a:pt x="0" y="12602"/>
                    <a:pt x="274" y="12875"/>
                    <a:pt x="615" y="12875"/>
                  </a:cubicBezTo>
                  <a:lnTo>
                    <a:pt x="10016" y="12875"/>
                  </a:lnTo>
                  <a:cubicBezTo>
                    <a:pt x="10353" y="12875"/>
                    <a:pt x="10627" y="12602"/>
                    <a:pt x="10627" y="12265"/>
                  </a:cubicBezTo>
                  <a:lnTo>
                    <a:pt x="10627" y="611"/>
                  </a:lnTo>
                  <a:cubicBezTo>
                    <a:pt x="10627" y="274"/>
                    <a:pt x="10353" y="1"/>
                    <a:pt x="1001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9" name="Google Shape;2179;p45"/>
            <p:cNvSpPr/>
            <p:nvPr/>
          </p:nvSpPr>
          <p:spPr>
            <a:xfrm>
              <a:off x="8210058" y="3384419"/>
              <a:ext cx="64298" cy="337094"/>
            </a:xfrm>
            <a:custGeom>
              <a:avLst/>
              <a:gdLst/>
              <a:ahLst/>
              <a:cxnLst/>
              <a:rect l="l" t="t" r="r" b="b"/>
              <a:pathLst>
                <a:path w="2456" h="12876" extrusionOk="0">
                  <a:moveTo>
                    <a:pt x="1" y="1"/>
                  </a:moveTo>
                  <a:cubicBezTo>
                    <a:pt x="337" y="1"/>
                    <a:pt x="611" y="274"/>
                    <a:pt x="611" y="611"/>
                  </a:cubicBezTo>
                  <a:lnTo>
                    <a:pt x="611" y="12265"/>
                  </a:lnTo>
                  <a:cubicBezTo>
                    <a:pt x="611" y="12602"/>
                    <a:pt x="337" y="12875"/>
                    <a:pt x="1" y="12875"/>
                  </a:cubicBezTo>
                  <a:lnTo>
                    <a:pt x="1845" y="12875"/>
                  </a:lnTo>
                  <a:cubicBezTo>
                    <a:pt x="2182" y="12875"/>
                    <a:pt x="2456" y="12602"/>
                    <a:pt x="2456" y="12265"/>
                  </a:cubicBezTo>
                  <a:lnTo>
                    <a:pt x="2456" y="611"/>
                  </a:lnTo>
                  <a:cubicBezTo>
                    <a:pt x="2456" y="274"/>
                    <a:pt x="2182" y="1"/>
                    <a:pt x="184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0" name="Google Shape;2180;p45"/>
            <p:cNvSpPr/>
            <p:nvPr/>
          </p:nvSpPr>
          <p:spPr>
            <a:xfrm>
              <a:off x="8030202" y="3384419"/>
              <a:ext cx="210068" cy="305782"/>
            </a:xfrm>
            <a:custGeom>
              <a:avLst/>
              <a:gdLst/>
              <a:ahLst/>
              <a:cxnLst/>
              <a:rect l="l" t="t" r="r" b="b"/>
              <a:pathLst>
                <a:path w="8024" h="11680" extrusionOk="0">
                  <a:moveTo>
                    <a:pt x="1" y="1"/>
                  </a:moveTo>
                  <a:lnTo>
                    <a:pt x="1" y="11679"/>
                  </a:lnTo>
                  <a:lnTo>
                    <a:pt x="8024" y="11679"/>
                  </a:lnTo>
                  <a:lnTo>
                    <a:pt x="802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45"/>
            <p:cNvSpPr/>
            <p:nvPr/>
          </p:nvSpPr>
          <p:spPr>
            <a:xfrm>
              <a:off x="8030202" y="3384419"/>
              <a:ext cx="210068" cy="305782"/>
            </a:xfrm>
            <a:custGeom>
              <a:avLst/>
              <a:gdLst/>
              <a:ahLst/>
              <a:cxnLst/>
              <a:rect l="l" t="t" r="r" b="b"/>
              <a:pathLst>
                <a:path w="8024" h="11680" extrusionOk="0">
                  <a:moveTo>
                    <a:pt x="6880" y="1"/>
                  </a:moveTo>
                  <a:lnTo>
                    <a:pt x="6880" y="7336"/>
                  </a:lnTo>
                  <a:cubicBezTo>
                    <a:pt x="6880" y="9099"/>
                    <a:pt x="5454" y="10531"/>
                    <a:pt x="3690" y="10531"/>
                  </a:cubicBezTo>
                  <a:lnTo>
                    <a:pt x="1" y="10531"/>
                  </a:lnTo>
                  <a:lnTo>
                    <a:pt x="1" y="11679"/>
                  </a:lnTo>
                  <a:lnTo>
                    <a:pt x="8024" y="11679"/>
                  </a:lnTo>
                  <a:lnTo>
                    <a:pt x="802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45"/>
            <p:cNvSpPr/>
            <p:nvPr/>
          </p:nvSpPr>
          <p:spPr>
            <a:xfrm>
              <a:off x="8063162" y="3367192"/>
              <a:ext cx="144540" cy="70843"/>
            </a:xfrm>
            <a:custGeom>
              <a:avLst/>
              <a:gdLst/>
              <a:ahLst/>
              <a:cxnLst/>
              <a:rect l="l" t="t" r="r" b="b"/>
              <a:pathLst>
                <a:path w="5521" h="2706" extrusionOk="0">
                  <a:moveTo>
                    <a:pt x="438" y="1"/>
                  </a:moveTo>
                  <a:cubicBezTo>
                    <a:pt x="198" y="1"/>
                    <a:pt x="1" y="197"/>
                    <a:pt x="1" y="442"/>
                  </a:cubicBezTo>
                  <a:lnTo>
                    <a:pt x="1" y="1326"/>
                  </a:lnTo>
                  <a:cubicBezTo>
                    <a:pt x="1" y="1567"/>
                    <a:pt x="198" y="1764"/>
                    <a:pt x="438" y="1764"/>
                  </a:cubicBezTo>
                  <a:lnTo>
                    <a:pt x="1591" y="1764"/>
                  </a:lnTo>
                  <a:cubicBezTo>
                    <a:pt x="1591" y="2282"/>
                    <a:pt x="2013" y="2705"/>
                    <a:pt x="2532" y="2705"/>
                  </a:cubicBezTo>
                  <a:lnTo>
                    <a:pt x="2989" y="2705"/>
                  </a:lnTo>
                  <a:cubicBezTo>
                    <a:pt x="3508" y="2705"/>
                    <a:pt x="3925" y="2282"/>
                    <a:pt x="3925" y="1764"/>
                  </a:cubicBezTo>
                  <a:lnTo>
                    <a:pt x="5078" y="1764"/>
                  </a:lnTo>
                  <a:cubicBezTo>
                    <a:pt x="5319" y="1764"/>
                    <a:pt x="5516" y="1567"/>
                    <a:pt x="5520" y="1326"/>
                  </a:cubicBezTo>
                  <a:lnTo>
                    <a:pt x="5520" y="442"/>
                  </a:lnTo>
                  <a:cubicBezTo>
                    <a:pt x="5511" y="197"/>
                    <a:pt x="5314" y="5"/>
                    <a:pt x="50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3" name="Google Shape;2183;p45"/>
            <p:cNvSpPr/>
            <p:nvPr/>
          </p:nvSpPr>
          <p:spPr>
            <a:xfrm>
              <a:off x="8132330" y="3367192"/>
              <a:ext cx="75110" cy="70843"/>
            </a:xfrm>
            <a:custGeom>
              <a:avLst/>
              <a:gdLst/>
              <a:ahLst/>
              <a:cxnLst/>
              <a:rect l="l" t="t" r="r" b="b"/>
              <a:pathLst>
                <a:path w="2869" h="2706" extrusionOk="0">
                  <a:moveTo>
                    <a:pt x="789" y="1"/>
                  </a:moveTo>
                  <a:cubicBezTo>
                    <a:pt x="1101" y="981"/>
                    <a:pt x="789" y="2047"/>
                    <a:pt x="1" y="2705"/>
                  </a:cubicBezTo>
                  <a:lnTo>
                    <a:pt x="337" y="2705"/>
                  </a:lnTo>
                  <a:cubicBezTo>
                    <a:pt x="856" y="2705"/>
                    <a:pt x="1279" y="2282"/>
                    <a:pt x="1279" y="1764"/>
                  </a:cubicBezTo>
                  <a:lnTo>
                    <a:pt x="2427" y="1764"/>
                  </a:lnTo>
                  <a:cubicBezTo>
                    <a:pt x="2672" y="1764"/>
                    <a:pt x="2869" y="1567"/>
                    <a:pt x="2869" y="1326"/>
                  </a:cubicBezTo>
                  <a:lnTo>
                    <a:pt x="2869" y="442"/>
                  </a:lnTo>
                  <a:cubicBezTo>
                    <a:pt x="2869" y="197"/>
                    <a:pt x="2672" y="1"/>
                    <a:pt x="242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4" name="Google Shape;2184;p45"/>
            <p:cNvSpPr/>
            <p:nvPr/>
          </p:nvSpPr>
          <p:spPr>
            <a:xfrm>
              <a:off x="7989335" y="3360019"/>
              <a:ext cx="291698" cy="368405"/>
            </a:xfrm>
            <a:custGeom>
              <a:avLst/>
              <a:gdLst/>
              <a:ahLst/>
              <a:cxnLst/>
              <a:rect l="l" t="t" r="r" b="b"/>
              <a:pathLst>
                <a:path w="11142" h="14072" extrusionOk="0">
                  <a:moveTo>
                    <a:pt x="7918" y="409"/>
                  </a:moveTo>
                  <a:cubicBezTo>
                    <a:pt x="8047" y="409"/>
                    <a:pt x="8158" y="520"/>
                    <a:pt x="8158" y="649"/>
                  </a:cubicBezTo>
                  <a:lnTo>
                    <a:pt x="8158" y="1543"/>
                  </a:lnTo>
                  <a:cubicBezTo>
                    <a:pt x="8158" y="1672"/>
                    <a:pt x="8047" y="1783"/>
                    <a:pt x="7918" y="1783"/>
                  </a:cubicBezTo>
                  <a:lnTo>
                    <a:pt x="6755" y="1783"/>
                  </a:lnTo>
                  <a:cubicBezTo>
                    <a:pt x="6640" y="1783"/>
                    <a:pt x="6549" y="1874"/>
                    <a:pt x="6549" y="1985"/>
                  </a:cubicBezTo>
                  <a:cubicBezTo>
                    <a:pt x="6549" y="2393"/>
                    <a:pt x="6217" y="2725"/>
                    <a:pt x="5809" y="2725"/>
                  </a:cubicBezTo>
                  <a:lnTo>
                    <a:pt x="5348" y="2725"/>
                  </a:lnTo>
                  <a:cubicBezTo>
                    <a:pt x="4939" y="2725"/>
                    <a:pt x="4608" y="2393"/>
                    <a:pt x="4608" y="1985"/>
                  </a:cubicBezTo>
                  <a:cubicBezTo>
                    <a:pt x="4608" y="1874"/>
                    <a:pt x="4516" y="1783"/>
                    <a:pt x="4406" y="1783"/>
                  </a:cubicBezTo>
                  <a:lnTo>
                    <a:pt x="3243" y="1783"/>
                  </a:lnTo>
                  <a:cubicBezTo>
                    <a:pt x="3109" y="1783"/>
                    <a:pt x="3003" y="1672"/>
                    <a:pt x="3003" y="1543"/>
                  </a:cubicBezTo>
                  <a:lnTo>
                    <a:pt x="3003" y="654"/>
                  </a:lnTo>
                  <a:lnTo>
                    <a:pt x="2998" y="649"/>
                  </a:lnTo>
                  <a:cubicBezTo>
                    <a:pt x="2998" y="520"/>
                    <a:pt x="3104" y="409"/>
                    <a:pt x="3239" y="409"/>
                  </a:cubicBezTo>
                  <a:close/>
                  <a:moveTo>
                    <a:pt x="3229" y="1"/>
                  </a:moveTo>
                  <a:cubicBezTo>
                    <a:pt x="2873" y="1"/>
                    <a:pt x="2580" y="294"/>
                    <a:pt x="2580" y="654"/>
                  </a:cubicBezTo>
                  <a:lnTo>
                    <a:pt x="2580" y="664"/>
                  </a:lnTo>
                  <a:lnTo>
                    <a:pt x="822" y="664"/>
                  </a:lnTo>
                  <a:cubicBezTo>
                    <a:pt x="371" y="664"/>
                    <a:pt x="1" y="1029"/>
                    <a:pt x="1" y="1485"/>
                  </a:cubicBezTo>
                  <a:lnTo>
                    <a:pt x="1" y="9762"/>
                  </a:lnTo>
                  <a:cubicBezTo>
                    <a:pt x="1" y="9899"/>
                    <a:pt x="104" y="9968"/>
                    <a:pt x="207" y="9968"/>
                  </a:cubicBezTo>
                  <a:cubicBezTo>
                    <a:pt x="309" y="9968"/>
                    <a:pt x="411" y="9899"/>
                    <a:pt x="409" y="9762"/>
                  </a:cubicBezTo>
                  <a:lnTo>
                    <a:pt x="409" y="1480"/>
                  </a:lnTo>
                  <a:cubicBezTo>
                    <a:pt x="409" y="1255"/>
                    <a:pt x="596" y="1072"/>
                    <a:pt x="822" y="1072"/>
                  </a:cubicBezTo>
                  <a:lnTo>
                    <a:pt x="1307" y="1072"/>
                  </a:lnTo>
                  <a:lnTo>
                    <a:pt x="1307" y="12664"/>
                  </a:lnTo>
                  <a:cubicBezTo>
                    <a:pt x="1307" y="12775"/>
                    <a:pt x="1399" y="12866"/>
                    <a:pt x="1514" y="12866"/>
                  </a:cubicBezTo>
                  <a:lnTo>
                    <a:pt x="9623" y="12866"/>
                  </a:lnTo>
                  <a:cubicBezTo>
                    <a:pt x="9738" y="12866"/>
                    <a:pt x="9830" y="12775"/>
                    <a:pt x="9830" y="12664"/>
                  </a:cubicBezTo>
                  <a:lnTo>
                    <a:pt x="9830" y="1072"/>
                  </a:lnTo>
                  <a:lnTo>
                    <a:pt x="10320" y="1072"/>
                  </a:lnTo>
                  <a:cubicBezTo>
                    <a:pt x="10545" y="1072"/>
                    <a:pt x="10728" y="1255"/>
                    <a:pt x="10728" y="1480"/>
                  </a:cubicBezTo>
                  <a:lnTo>
                    <a:pt x="10728" y="13250"/>
                  </a:lnTo>
                  <a:cubicBezTo>
                    <a:pt x="10728" y="13476"/>
                    <a:pt x="10545" y="13663"/>
                    <a:pt x="10320" y="13663"/>
                  </a:cubicBezTo>
                  <a:lnTo>
                    <a:pt x="822" y="13663"/>
                  </a:lnTo>
                  <a:cubicBezTo>
                    <a:pt x="596" y="13663"/>
                    <a:pt x="414" y="13476"/>
                    <a:pt x="414" y="13250"/>
                  </a:cubicBezTo>
                  <a:lnTo>
                    <a:pt x="414" y="10728"/>
                  </a:lnTo>
                  <a:cubicBezTo>
                    <a:pt x="414" y="10591"/>
                    <a:pt x="312" y="10523"/>
                    <a:pt x="210" y="10523"/>
                  </a:cubicBezTo>
                  <a:cubicBezTo>
                    <a:pt x="107" y="10523"/>
                    <a:pt x="5" y="10591"/>
                    <a:pt x="5" y="10728"/>
                  </a:cubicBezTo>
                  <a:lnTo>
                    <a:pt x="5" y="13250"/>
                  </a:lnTo>
                  <a:cubicBezTo>
                    <a:pt x="5" y="13707"/>
                    <a:pt x="371" y="14072"/>
                    <a:pt x="827" y="14072"/>
                  </a:cubicBezTo>
                  <a:lnTo>
                    <a:pt x="10320" y="14072"/>
                  </a:lnTo>
                  <a:cubicBezTo>
                    <a:pt x="10776" y="14072"/>
                    <a:pt x="11141" y="13707"/>
                    <a:pt x="11141" y="13250"/>
                  </a:cubicBezTo>
                  <a:lnTo>
                    <a:pt x="11141" y="1480"/>
                  </a:lnTo>
                  <a:cubicBezTo>
                    <a:pt x="11141" y="1029"/>
                    <a:pt x="10776" y="659"/>
                    <a:pt x="10325" y="659"/>
                  </a:cubicBezTo>
                  <a:lnTo>
                    <a:pt x="9296" y="659"/>
                  </a:lnTo>
                  <a:cubicBezTo>
                    <a:pt x="9023" y="659"/>
                    <a:pt x="9023" y="1072"/>
                    <a:pt x="9296" y="1072"/>
                  </a:cubicBezTo>
                  <a:lnTo>
                    <a:pt x="9421" y="1072"/>
                  </a:lnTo>
                  <a:lnTo>
                    <a:pt x="9421" y="12457"/>
                  </a:lnTo>
                  <a:lnTo>
                    <a:pt x="1725" y="12457"/>
                  </a:lnTo>
                  <a:lnTo>
                    <a:pt x="1725" y="1072"/>
                  </a:lnTo>
                  <a:lnTo>
                    <a:pt x="2580" y="1072"/>
                  </a:lnTo>
                  <a:lnTo>
                    <a:pt x="2580" y="1543"/>
                  </a:lnTo>
                  <a:cubicBezTo>
                    <a:pt x="2580" y="1898"/>
                    <a:pt x="2873" y="2191"/>
                    <a:pt x="3234" y="2191"/>
                  </a:cubicBezTo>
                  <a:lnTo>
                    <a:pt x="4209" y="2191"/>
                  </a:lnTo>
                  <a:cubicBezTo>
                    <a:pt x="4310" y="2739"/>
                    <a:pt x="4785" y="3138"/>
                    <a:pt x="5343" y="3138"/>
                  </a:cubicBezTo>
                  <a:lnTo>
                    <a:pt x="5804" y="3138"/>
                  </a:lnTo>
                  <a:cubicBezTo>
                    <a:pt x="6361" y="3138"/>
                    <a:pt x="6837" y="2739"/>
                    <a:pt x="6938" y="2191"/>
                  </a:cubicBezTo>
                  <a:lnTo>
                    <a:pt x="7913" y="2191"/>
                  </a:lnTo>
                  <a:cubicBezTo>
                    <a:pt x="8273" y="2191"/>
                    <a:pt x="8566" y="1898"/>
                    <a:pt x="8566" y="1543"/>
                  </a:cubicBezTo>
                  <a:lnTo>
                    <a:pt x="8566" y="654"/>
                  </a:lnTo>
                  <a:cubicBezTo>
                    <a:pt x="8566" y="294"/>
                    <a:pt x="8273" y="1"/>
                    <a:pt x="791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45"/>
            <p:cNvSpPr/>
            <p:nvPr/>
          </p:nvSpPr>
          <p:spPr>
            <a:xfrm>
              <a:off x="8059262" y="3454476"/>
              <a:ext cx="150064" cy="105165"/>
            </a:xfrm>
            <a:custGeom>
              <a:avLst/>
              <a:gdLst/>
              <a:ahLst/>
              <a:cxnLst/>
              <a:rect l="l" t="t" r="r" b="b"/>
              <a:pathLst>
                <a:path w="5732" h="4017" extrusionOk="0">
                  <a:moveTo>
                    <a:pt x="3550" y="0"/>
                  </a:moveTo>
                  <a:cubicBezTo>
                    <a:pt x="3463" y="0"/>
                    <a:pt x="3376" y="52"/>
                    <a:pt x="3349" y="154"/>
                  </a:cubicBezTo>
                  <a:lnTo>
                    <a:pt x="2600" y="3099"/>
                  </a:lnTo>
                  <a:lnTo>
                    <a:pt x="1874" y="1000"/>
                  </a:lnTo>
                  <a:cubicBezTo>
                    <a:pt x="1843" y="908"/>
                    <a:pt x="1762" y="859"/>
                    <a:pt x="1680" y="859"/>
                  </a:cubicBezTo>
                  <a:cubicBezTo>
                    <a:pt x="1611" y="859"/>
                    <a:pt x="1541" y="894"/>
                    <a:pt x="1500" y="966"/>
                  </a:cubicBezTo>
                  <a:lnTo>
                    <a:pt x="899" y="2033"/>
                  </a:lnTo>
                  <a:lnTo>
                    <a:pt x="274" y="2033"/>
                  </a:lnTo>
                  <a:cubicBezTo>
                    <a:pt x="1" y="2033"/>
                    <a:pt x="1" y="2446"/>
                    <a:pt x="274" y="2446"/>
                  </a:cubicBezTo>
                  <a:lnTo>
                    <a:pt x="1019" y="2446"/>
                  </a:lnTo>
                  <a:cubicBezTo>
                    <a:pt x="1096" y="2446"/>
                    <a:pt x="1168" y="2403"/>
                    <a:pt x="1202" y="2335"/>
                  </a:cubicBezTo>
                  <a:lnTo>
                    <a:pt x="1634" y="1557"/>
                  </a:lnTo>
                  <a:lnTo>
                    <a:pt x="2432" y="3877"/>
                  </a:lnTo>
                  <a:cubicBezTo>
                    <a:pt x="2464" y="3970"/>
                    <a:pt x="2546" y="4016"/>
                    <a:pt x="2628" y="4016"/>
                  </a:cubicBezTo>
                  <a:cubicBezTo>
                    <a:pt x="2715" y="4016"/>
                    <a:pt x="2801" y="3964"/>
                    <a:pt x="2825" y="3863"/>
                  </a:cubicBezTo>
                  <a:lnTo>
                    <a:pt x="3584" y="894"/>
                  </a:lnTo>
                  <a:lnTo>
                    <a:pt x="4099" y="2302"/>
                  </a:lnTo>
                  <a:cubicBezTo>
                    <a:pt x="4127" y="2383"/>
                    <a:pt x="4204" y="2436"/>
                    <a:pt x="4291" y="2436"/>
                  </a:cubicBezTo>
                  <a:lnTo>
                    <a:pt x="5525" y="2436"/>
                  </a:lnTo>
                  <a:cubicBezTo>
                    <a:pt x="5636" y="2436"/>
                    <a:pt x="5732" y="2345"/>
                    <a:pt x="5732" y="2234"/>
                  </a:cubicBezTo>
                  <a:cubicBezTo>
                    <a:pt x="5732" y="2127"/>
                    <a:pt x="5645" y="2037"/>
                    <a:pt x="5538" y="2037"/>
                  </a:cubicBezTo>
                  <a:cubicBezTo>
                    <a:pt x="5536" y="2037"/>
                    <a:pt x="5533" y="2037"/>
                    <a:pt x="5530" y="2037"/>
                  </a:cubicBezTo>
                  <a:lnTo>
                    <a:pt x="4440" y="2037"/>
                  </a:lnTo>
                  <a:lnTo>
                    <a:pt x="3743" y="135"/>
                  </a:lnTo>
                  <a:cubicBezTo>
                    <a:pt x="3711" y="45"/>
                    <a:pt x="3630" y="0"/>
                    <a:pt x="355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45"/>
            <p:cNvSpPr/>
            <p:nvPr/>
          </p:nvSpPr>
          <p:spPr>
            <a:xfrm>
              <a:off x="8059392" y="3596712"/>
              <a:ext cx="151818" cy="10734"/>
            </a:xfrm>
            <a:custGeom>
              <a:avLst/>
              <a:gdLst/>
              <a:ahLst/>
              <a:cxnLst/>
              <a:rect l="l" t="t" r="r" b="b"/>
              <a:pathLst>
                <a:path w="5799" h="410" extrusionOk="0">
                  <a:moveTo>
                    <a:pt x="274" y="1"/>
                  </a:moveTo>
                  <a:cubicBezTo>
                    <a:pt x="0" y="1"/>
                    <a:pt x="0" y="409"/>
                    <a:pt x="274" y="409"/>
                  </a:cubicBezTo>
                  <a:lnTo>
                    <a:pt x="5525" y="409"/>
                  </a:lnTo>
                  <a:cubicBezTo>
                    <a:pt x="5799" y="409"/>
                    <a:pt x="5799" y="1"/>
                    <a:pt x="552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7" name="Google Shape;2187;p45"/>
            <p:cNvSpPr/>
            <p:nvPr/>
          </p:nvSpPr>
          <p:spPr>
            <a:xfrm>
              <a:off x="8059392" y="3644386"/>
              <a:ext cx="151818" cy="10708"/>
            </a:xfrm>
            <a:custGeom>
              <a:avLst/>
              <a:gdLst/>
              <a:ahLst/>
              <a:cxnLst/>
              <a:rect l="l" t="t" r="r" b="b"/>
              <a:pathLst>
                <a:path w="5799" h="409" extrusionOk="0">
                  <a:moveTo>
                    <a:pt x="270" y="1"/>
                  </a:moveTo>
                  <a:cubicBezTo>
                    <a:pt x="0" y="1"/>
                    <a:pt x="2" y="409"/>
                    <a:pt x="274" y="409"/>
                  </a:cubicBezTo>
                  <a:lnTo>
                    <a:pt x="5525" y="409"/>
                  </a:lnTo>
                  <a:cubicBezTo>
                    <a:pt x="5799" y="409"/>
                    <a:pt x="5799" y="1"/>
                    <a:pt x="5525" y="1"/>
                  </a:cubicBezTo>
                  <a:lnTo>
                    <a:pt x="274" y="1"/>
                  </a:lnTo>
                  <a:cubicBezTo>
                    <a:pt x="273" y="1"/>
                    <a:pt x="271" y="1"/>
                    <a:pt x="27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8" name="Google Shape;2188;p45"/>
          <p:cNvGrpSpPr/>
          <p:nvPr/>
        </p:nvGrpSpPr>
        <p:grpSpPr>
          <a:xfrm>
            <a:off x="6633158" y="3154383"/>
            <a:ext cx="368143" cy="368771"/>
            <a:chOff x="6633158" y="3359783"/>
            <a:chExt cx="368143" cy="368771"/>
          </a:xfrm>
        </p:grpSpPr>
        <p:sp>
          <p:nvSpPr>
            <p:cNvPr id="2189" name="Google Shape;2189;p45"/>
            <p:cNvSpPr/>
            <p:nvPr/>
          </p:nvSpPr>
          <p:spPr>
            <a:xfrm>
              <a:off x="6698059" y="3428296"/>
              <a:ext cx="237479" cy="232243"/>
            </a:xfrm>
            <a:custGeom>
              <a:avLst/>
              <a:gdLst/>
              <a:ahLst/>
              <a:cxnLst/>
              <a:rect l="l" t="t" r="r" b="b"/>
              <a:pathLst>
                <a:path w="9071" h="8871" extrusionOk="0">
                  <a:moveTo>
                    <a:pt x="3629" y="1"/>
                  </a:moveTo>
                  <a:cubicBezTo>
                    <a:pt x="3596" y="1"/>
                    <a:pt x="3563" y="4"/>
                    <a:pt x="3531" y="11"/>
                  </a:cubicBezTo>
                  <a:cubicBezTo>
                    <a:pt x="3205" y="83"/>
                    <a:pt x="3012" y="501"/>
                    <a:pt x="2715" y="645"/>
                  </a:cubicBezTo>
                  <a:cubicBezTo>
                    <a:pt x="2417" y="789"/>
                    <a:pt x="1965" y="683"/>
                    <a:pt x="1711" y="890"/>
                  </a:cubicBezTo>
                  <a:cubicBezTo>
                    <a:pt x="1456" y="1097"/>
                    <a:pt x="1456" y="1567"/>
                    <a:pt x="1249" y="1817"/>
                  </a:cubicBezTo>
                  <a:cubicBezTo>
                    <a:pt x="1043" y="2067"/>
                    <a:pt x="586" y="2177"/>
                    <a:pt x="447" y="2471"/>
                  </a:cubicBezTo>
                  <a:cubicBezTo>
                    <a:pt x="313" y="2764"/>
                    <a:pt x="514" y="3182"/>
                    <a:pt x="438" y="3503"/>
                  </a:cubicBezTo>
                  <a:cubicBezTo>
                    <a:pt x="361" y="3811"/>
                    <a:pt x="0" y="4104"/>
                    <a:pt x="0" y="4435"/>
                  </a:cubicBezTo>
                  <a:cubicBezTo>
                    <a:pt x="0" y="4772"/>
                    <a:pt x="365" y="5060"/>
                    <a:pt x="438" y="5372"/>
                  </a:cubicBezTo>
                  <a:cubicBezTo>
                    <a:pt x="510" y="5694"/>
                    <a:pt x="308" y="6112"/>
                    <a:pt x="447" y="6405"/>
                  </a:cubicBezTo>
                  <a:cubicBezTo>
                    <a:pt x="586" y="6693"/>
                    <a:pt x="1043" y="6799"/>
                    <a:pt x="1249" y="7054"/>
                  </a:cubicBezTo>
                  <a:cubicBezTo>
                    <a:pt x="1456" y="7313"/>
                    <a:pt x="1456" y="7779"/>
                    <a:pt x="1711" y="7981"/>
                  </a:cubicBezTo>
                  <a:cubicBezTo>
                    <a:pt x="1965" y="8187"/>
                    <a:pt x="2422" y="8086"/>
                    <a:pt x="2715" y="8226"/>
                  </a:cubicBezTo>
                  <a:cubicBezTo>
                    <a:pt x="3008" y="8370"/>
                    <a:pt x="3209" y="8783"/>
                    <a:pt x="3531" y="8860"/>
                  </a:cubicBezTo>
                  <a:cubicBezTo>
                    <a:pt x="3564" y="8867"/>
                    <a:pt x="3597" y="8870"/>
                    <a:pt x="3631" y="8870"/>
                  </a:cubicBezTo>
                  <a:cubicBezTo>
                    <a:pt x="3916" y="8870"/>
                    <a:pt x="4239" y="8644"/>
                    <a:pt x="4535" y="8644"/>
                  </a:cubicBezTo>
                  <a:cubicBezTo>
                    <a:pt x="4836" y="8644"/>
                    <a:pt x="5156" y="8870"/>
                    <a:pt x="5443" y="8870"/>
                  </a:cubicBezTo>
                  <a:cubicBezTo>
                    <a:pt x="5477" y="8870"/>
                    <a:pt x="5511" y="8867"/>
                    <a:pt x="5544" y="8860"/>
                  </a:cubicBezTo>
                  <a:cubicBezTo>
                    <a:pt x="5871" y="8788"/>
                    <a:pt x="6063" y="8370"/>
                    <a:pt x="6361" y="8226"/>
                  </a:cubicBezTo>
                  <a:cubicBezTo>
                    <a:pt x="6659" y="8082"/>
                    <a:pt x="7110" y="8187"/>
                    <a:pt x="7365" y="7981"/>
                  </a:cubicBezTo>
                  <a:cubicBezTo>
                    <a:pt x="7620" y="7774"/>
                    <a:pt x="7620" y="7308"/>
                    <a:pt x="7826" y="7054"/>
                  </a:cubicBezTo>
                  <a:cubicBezTo>
                    <a:pt x="8028" y="6804"/>
                    <a:pt x="8484" y="6698"/>
                    <a:pt x="8624" y="6405"/>
                  </a:cubicBezTo>
                  <a:cubicBezTo>
                    <a:pt x="8763" y="6112"/>
                    <a:pt x="8561" y="5694"/>
                    <a:pt x="8638" y="5372"/>
                  </a:cubicBezTo>
                  <a:cubicBezTo>
                    <a:pt x="8710" y="5060"/>
                    <a:pt x="9070" y="4772"/>
                    <a:pt x="9070" y="4435"/>
                  </a:cubicBezTo>
                  <a:cubicBezTo>
                    <a:pt x="9070" y="4104"/>
                    <a:pt x="8705" y="3811"/>
                    <a:pt x="8638" y="3503"/>
                  </a:cubicBezTo>
                  <a:cubicBezTo>
                    <a:pt x="8566" y="3177"/>
                    <a:pt x="8763" y="2759"/>
                    <a:pt x="8624" y="2471"/>
                  </a:cubicBezTo>
                  <a:cubicBezTo>
                    <a:pt x="8484" y="2177"/>
                    <a:pt x="8028" y="2077"/>
                    <a:pt x="7826" y="1817"/>
                  </a:cubicBezTo>
                  <a:cubicBezTo>
                    <a:pt x="7620" y="1558"/>
                    <a:pt x="7620" y="1097"/>
                    <a:pt x="7365" y="890"/>
                  </a:cubicBezTo>
                  <a:cubicBezTo>
                    <a:pt x="7259" y="818"/>
                    <a:pt x="7139" y="775"/>
                    <a:pt x="7014" y="760"/>
                  </a:cubicBezTo>
                  <a:lnTo>
                    <a:pt x="6294" y="607"/>
                  </a:lnTo>
                  <a:cubicBezTo>
                    <a:pt x="6034" y="443"/>
                    <a:pt x="5847" y="83"/>
                    <a:pt x="5544" y="11"/>
                  </a:cubicBezTo>
                  <a:cubicBezTo>
                    <a:pt x="5512" y="4"/>
                    <a:pt x="5478" y="1"/>
                    <a:pt x="5445" y="1"/>
                  </a:cubicBezTo>
                  <a:cubicBezTo>
                    <a:pt x="5157" y="1"/>
                    <a:pt x="4837" y="232"/>
                    <a:pt x="4535" y="232"/>
                  </a:cubicBezTo>
                  <a:cubicBezTo>
                    <a:pt x="4239" y="232"/>
                    <a:pt x="3915" y="1"/>
                    <a:pt x="362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0" name="Google Shape;2190;p45"/>
            <p:cNvSpPr/>
            <p:nvPr/>
          </p:nvSpPr>
          <p:spPr>
            <a:xfrm>
              <a:off x="6737800" y="3445052"/>
              <a:ext cx="197868" cy="215592"/>
            </a:xfrm>
            <a:custGeom>
              <a:avLst/>
              <a:gdLst/>
              <a:ahLst/>
              <a:cxnLst/>
              <a:rect l="l" t="t" r="r" b="b"/>
              <a:pathLst>
                <a:path w="7558" h="8235" extrusionOk="0">
                  <a:moveTo>
                    <a:pt x="4920" y="0"/>
                  </a:moveTo>
                  <a:lnTo>
                    <a:pt x="4920" y="0"/>
                  </a:lnTo>
                  <a:cubicBezTo>
                    <a:pt x="6308" y="1523"/>
                    <a:pt x="6457" y="3805"/>
                    <a:pt x="5280" y="5491"/>
                  </a:cubicBezTo>
                  <a:cubicBezTo>
                    <a:pt x="4433" y="6703"/>
                    <a:pt x="3069" y="7379"/>
                    <a:pt x="1662" y="7379"/>
                  </a:cubicBezTo>
                  <a:cubicBezTo>
                    <a:pt x="1105" y="7379"/>
                    <a:pt x="541" y="7273"/>
                    <a:pt x="0" y="7052"/>
                  </a:cubicBezTo>
                  <a:lnTo>
                    <a:pt x="0" y="7052"/>
                  </a:lnTo>
                  <a:cubicBezTo>
                    <a:pt x="39" y="7163"/>
                    <a:pt x="106" y="7264"/>
                    <a:pt x="197" y="7346"/>
                  </a:cubicBezTo>
                  <a:cubicBezTo>
                    <a:pt x="452" y="7552"/>
                    <a:pt x="904" y="7446"/>
                    <a:pt x="1201" y="7591"/>
                  </a:cubicBezTo>
                  <a:cubicBezTo>
                    <a:pt x="1494" y="7735"/>
                    <a:pt x="1691" y="8153"/>
                    <a:pt x="2013" y="8225"/>
                  </a:cubicBezTo>
                  <a:cubicBezTo>
                    <a:pt x="2046" y="8232"/>
                    <a:pt x="2080" y="8235"/>
                    <a:pt x="2114" y="8235"/>
                  </a:cubicBezTo>
                  <a:cubicBezTo>
                    <a:pt x="2403" y="8235"/>
                    <a:pt x="2726" y="8008"/>
                    <a:pt x="3022" y="8008"/>
                  </a:cubicBezTo>
                  <a:cubicBezTo>
                    <a:pt x="3323" y="8008"/>
                    <a:pt x="3643" y="8235"/>
                    <a:pt x="3930" y="8235"/>
                  </a:cubicBezTo>
                  <a:cubicBezTo>
                    <a:pt x="3964" y="8235"/>
                    <a:pt x="3998" y="8232"/>
                    <a:pt x="4031" y="8225"/>
                  </a:cubicBezTo>
                  <a:cubicBezTo>
                    <a:pt x="4353" y="8148"/>
                    <a:pt x="4555" y="7735"/>
                    <a:pt x="4848" y="7591"/>
                  </a:cubicBezTo>
                  <a:cubicBezTo>
                    <a:pt x="5141" y="7451"/>
                    <a:pt x="5597" y="7552"/>
                    <a:pt x="5852" y="7346"/>
                  </a:cubicBezTo>
                  <a:cubicBezTo>
                    <a:pt x="6106" y="7144"/>
                    <a:pt x="6106" y="6678"/>
                    <a:pt x="6313" y="6418"/>
                  </a:cubicBezTo>
                  <a:cubicBezTo>
                    <a:pt x="6515" y="6164"/>
                    <a:pt x="6971" y="6058"/>
                    <a:pt x="7110" y="5770"/>
                  </a:cubicBezTo>
                  <a:cubicBezTo>
                    <a:pt x="7250" y="5477"/>
                    <a:pt x="7048" y="5054"/>
                    <a:pt x="7125" y="4732"/>
                  </a:cubicBezTo>
                  <a:cubicBezTo>
                    <a:pt x="7192" y="4420"/>
                    <a:pt x="7557" y="4132"/>
                    <a:pt x="7557" y="3795"/>
                  </a:cubicBezTo>
                  <a:cubicBezTo>
                    <a:pt x="7557" y="3459"/>
                    <a:pt x="7197" y="3171"/>
                    <a:pt x="7125" y="2859"/>
                  </a:cubicBezTo>
                  <a:cubicBezTo>
                    <a:pt x="7048" y="2537"/>
                    <a:pt x="7250" y="2119"/>
                    <a:pt x="7110" y="1826"/>
                  </a:cubicBezTo>
                  <a:cubicBezTo>
                    <a:pt x="6971" y="1533"/>
                    <a:pt x="6515" y="1427"/>
                    <a:pt x="6308" y="1177"/>
                  </a:cubicBezTo>
                  <a:cubicBezTo>
                    <a:pt x="6106" y="923"/>
                    <a:pt x="6106" y="457"/>
                    <a:pt x="5852" y="250"/>
                  </a:cubicBezTo>
                  <a:cubicBezTo>
                    <a:pt x="5746" y="178"/>
                    <a:pt x="5626" y="130"/>
                    <a:pt x="5496" y="120"/>
                  </a:cubicBezTo>
                  <a:lnTo>
                    <a:pt x="492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1" name="Google Shape;2191;p45"/>
            <p:cNvSpPr/>
            <p:nvPr/>
          </p:nvSpPr>
          <p:spPr>
            <a:xfrm>
              <a:off x="6761833" y="3472959"/>
              <a:ext cx="32830" cy="28039"/>
            </a:xfrm>
            <a:custGeom>
              <a:avLst/>
              <a:gdLst/>
              <a:ahLst/>
              <a:cxnLst/>
              <a:rect l="l" t="t" r="r" b="b"/>
              <a:pathLst>
                <a:path w="1254" h="1071" extrusionOk="0">
                  <a:moveTo>
                    <a:pt x="716" y="1"/>
                  </a:moveTo>
                  <a:cubicBezTo>
                    <a:pt x="240" y="1"/>
                    <a:pt x="0" y="577"/>
                    <a:pt x="336" y="913"/>
                  </a:cubicBezTo>
                  <a:cubicBezTo>
                    <a:pt x="446" y="1022"/>
                    <a:pt x="581" y="1070"/>
                    <a:pt x="712" y="1070"/>
                  </a:cubicBezTo>
                  <a:cubicBezTo>
                    <a:pt x="989" y="1070"/>
                    <a:pt x="1254" y="856"/>
                    <a:pt x="1254" y="534"/>
                  </a:cubicBezTo>
                  <a:cubicBezTo>
                    <a:pt x="1254" y="241"/>
                    <a:pt x="1014" y="1"/>
                    <a:pt x="71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2" name="Google Shape;2192;p45"/>
            <p:cNvSpPr/>
            <p:nvPr/>
          </p:nvSpPr>
          <p:spPr>
            <a:xfrm>
              <a:off x="6798171" y="3365674"/>
              <a:ext cx="32856" cy="28039"/>
            </a:xfrm>
            <a:custGeom>
              <a:avLst/>
              <a:gdLst/>
              <a:ahLst/>
              <a:cxnLst/>
              <a:rect l="l" t="t" r="r" b="b"/>
              <a:pathLst>
                <a:path w="1255" h="1071" extrusionOk="0">
                  <a:moveTo>
                    <a:pt x="716" y="1"/>
                  </a:moveTo>
                  <a:cubicBezTo>
                    <a:pt x="241" y="1"/>
                    <a:pt x="0" y="573"/>
                    <a:pt x="337" y="914"/>
                  </a:cubicBezTo>
                  <a:cubicBezTo>
                    <a:pt x="447" y="1022"/>
                    <a:pt x="581" y="1071"/>
                    <a:pt x="713" y="1071"/>
                  </a:cubicBezTo>
                  <a:cubicBezTo>
                    <a:pt x="990" y="1071"/>
                    <a:pt x="1254" y="856"/>
                    <a:pt x="1254" y="534"/>
                  </a:cubicBezTo>
                  <a:cubicBezTo>
                    <a:pt x="1254" y="236"/>
                    <a:pt x="1014" y="1"/>
                    <a:pt x="71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3" name="Google Shape;2193;p45"/>
            <p:cNvSpPr/>
            <p:nvPr/>
          </p:nvSpPr>
          <p:spPr>
            <a:xfrm>
              <a:off x="6852887" y="3519377"/>
              <a:ext cx="32830" cy="28039"/>
            </a:xfrm>
            <a:custGeom>
              <a:avLst/>
              <a:gdLst/>
              <a:ahLst/>
              <a:cxnLst/>
              <a:rect l="l" t="t" r="r" b="b"/>
              <a:pathLst>
                <a:path w="1254" h="1071" extrusionOk="0">
                  <a:moveTo>
                    <a:pt x="716" y="0"/>
                  </a:moveTo>
                  <a:cubicBezTo>
                    <a:pt x="240" y="0"/>
                    <a:pt x="0" y="577"/>
                    <a:pt x="336" y="913"/>
                  </a:cubicBezTo>
                  <a:cubicBezTo>
                    <a:pt x="446" y="1022"/>
                    <a:pt x="581" y="1070"/>
                    <a:pt x="713" y="1070"/>
                  </a:cubicBezTo>
                  <a:cubicBezTo>
                    <a:pt x="989" y="1070"/>
                    <a:pt x="1254" y="856"/>
                    <a:pt x="1254" y="534"/>
                  </a:cubicBezTo>
                  <a:cubicBezTo>
                    <a:pt x="1254" y="241"/>
                    <a:pt x="1014" y="0"/>
                    <a:pt x="71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4" name="Google Shape;2194;p45"/>
            <p:cNvSpPr/>
            <p:nvPr/>
          </p:nvSpPr>
          <p:spPr>
            <a:xfrm>
              <a:off x="6750890" y="3564642"/>
              <a:ext cx="51836" cy="44401"/>
            </a:xfrm>
            <a:custGeom>
              <a:avLst/>
              <a:gdLst/>
              <a:ahLst/>
              <a:cxnLst/>
              <a:rect l="l" t="t" r="r" b="b"/>
              <a:pathLst>
                <a:path w="1980" h="1696" extrusionOk="0">
                  <a:moveTo>
                    <a:pt x="1134" y="1"/>
                  </a:moveTo>
                  <a:cubicBezTo>
                    <a:pt x="375" y="1"/>
                    <a:pt x="0" y="914"/>
                    <a:pt x="533" y="1447"/>
                  </a:cubicBezTo>
                  <a:cubicBezTo>
                    <a:pt x="705" y="1619"/>
                    <a:pt x="917" y="1696"/>
                    <a:pt x="1124" y="1696"/>
                  </a:cubicBezTo>
                  <a:cubicBezTo>
                    <a:pt x="1560" y="1696"/>
                    <a:pt x="1979" y="1356"/>
                    <a:pt x="1979" y="842"/>
                  </a:cubicBezTo>
                  <a:cubicBezTo>
                    <a:pt x="1975" y="376"/>
                    <a:pt x="1600" y="1"/>
                    <a:pt x="113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5" name="Google Shape;2195;p45"/>
            <p:cNvSpPr/>
            <p:nvPr/>
          </p:nvSpPr>
          <p:spPr>
            <a:xfrm>
              <a:off x="6939543" y="3387037"/>
              <a:ext cx="36364" cy="34636"/>
            </a:xfrm>
            <a:custGeom>
              <a:avLst/>
              <a:gdLst/>
              <a:ahLst/>
              <a:cxnLst/>
              <a:rect l="l" t="t" r="r" b="b"/>
              <a:pathLst>
                <a:path w="1389" h="1323" extrusionOk="0">
                  <a:moveTo>
                    <a:pt x="666" y="0"/>
                  </a:moveTo>
                  <a:cubicBezTo>
                    <a:pt x="326" y="0"/>
                    <a:pt x="0" y="263"/>
                    <a:pt x="0" y="660"/>
                  </a:cubicBezTo>
                  <a:cubicBezTo>
                    <a:pt x="0" y="1059"/>
                    <a:pt x="325" y="1322"/>
                    <a:pt x="664" y="1322"/>
                  </a:cubicBezTo>
                  <a:cubicBezTo>
                    <a:pt x="827" y="1322"/>
                    <a:pt x="993" y="1261"/>
                    <a:pt x="1129" y="1126"/>
                  </a:cubicBezTo>
                  <a:cubicBezTo>
                    <a:pt x="1389" y="871"/>
                    <a:pt x="1389" y="453"/>
                    <a:pt x="1129" y="194"/>
                  </a:cubicBezTo>
                  <a:cubicBezTo>
                    <a:pt x="994" y="60"/>
                    <a:pt x="828" y="0"/>
                    <a:pt x="66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6" name="Google Shape;2196;p45"/>
            <p:cNvSpPr/>
            <p:nvPr/>
          </p:nvSpPr>
          <p:spPr>
            <a:xfrm>
              <a:off x="6962922" y="3530451"/>
              <a:ext cx="32856" cy="28013"/>
            </a:xfrm>
            <a:custGeom>
              <a:avLst/>
              <a:gdLst/>
              <a:ahLst/>
              <a:cxnLst/>
              <a:rect l="l" t="t" r="r" b="b"/>
              <a:pathLst>
                <a:path w="1255" h="1070" extrusionOk="0">
                  <a:moveTo>
                    <a:pt x="716" y="0"/>
                  </a:moveTo>
                  <a:cubicBezTo>
                    <a:pt x="241" y="0"/>
                    <a:pt x="1" y="577"/>
                    <a:pt x="337" y="913"/>
                  </a:cubicBezTo>
                  <a:cubicBezTo>
                    <a:pt x="447" y="1021"/>
                    <a:pt x="581" y="1070"/>
                    <a:pt x="713" y="1070"/>
                  </a:cubicBezTo>
                  <a:cubicBezTo>
                    <a:pt x="990" y="1070"/>
                    <a:pt x="1255" y="856"/>
                    <a:pt x="1255" y="533"/>
                  </a:cubicBezTo>
                  <a:cubicBezTo>
                    <a:pt x="1255" y="240"/>
                    <a:pt x="1014" y="0"/>
                    <a:pt x="71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7" name="Google Shape;2197;p45"/>
            <p:cNvSpPr/>
            <p:nvPr/>
          </p:nvSpPr>
          <p:spPr>
            <a:xfrm>
              <a:off x="6931479" y="3659021"/>
              <a:ext cx="38013" cy="36207"/>
            </a:xfrm>
            <a:custGeom>
              <a:avLst/>
              <a:gdLst/>
              <a:ahLst/>
              <a:cxnLst/>
              <a:rect l="l" t="t" r="r" b="b"/>
              <a:pathLst>
                <a:path w="1452" h="1383" extrusionOk="0">
                  <a:moveTo>
                    <a:pt x="694" y="0"/>
                  </a:moveTo>
                  <a:cubicBezTo>
                    <a:pt x="341" y="0"/>
                    <a:pt x="1" y="275"/>
                    <a:pt x="1" y="691"/>
                  </a:cubicBezTo>
                  <a:cubicBezTo>
                    <a:pt x="1" y="1107"/>
                    <a:pt x="342" y="1383"/>
                    <a:pt x="697" y="1383"/>
                  </a:cubicBezTo>
                  <a:cubicBezTo>
                    <a:pt x="866" y="1383"/>
                    <a:pt x="1038" y="1320"/>
                    <a:pt x="1178" y="1181"/>
                  </a:cubicBezTo>
                  <a:cubicBezTo>
                    <a:pt x="1452" y="912"/>
                    <a:pt x="1452" y="474"/>
                    <a:pt x="1178" y="205"/>
                  </a:cubicBezTo>
                  <a:cubicBezTo>
                    <a:pt x="1037" y="64"/>
                    <a:pt x="864" y="0"/>
                    <a:pt x="69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8" name="Google Shape;2198;p45"/>
            <p:cNvSpPr/>
            <p:nvPr/>
          </p:nvSpPr>
          <p:spPr>
            <a:xfrm>
              <a:off x="6798171" y="3695202"/>
              <a:ext cx="32856" cy="28039"/>
            </a:xfrm>
            <a:custGeom>
              <a:avLst/>
              <a:gdLst/>
              <a:ahLst/>
              <a:cxnLst/>
              <a:rect l="l" t="t" r="r" b="b"/>
              <a:pathLst>
                <a:path w="1255" h="1071" extrusionOk="0">
                  <a:moveTo>
                    <a:pt x="716" y="0"/>
                  </a:moveTo>
                  <a:cubicBezTo>
                    <a:pt x="241" y="0"/>
                    <a:pt x="0" y="577"/>
                    <a:pt x="337" y="913"/>
                  </a:cubicBezTo>
                  <a:cubicBezTo>
                    <a:pt x="447" y="1022"/>
                    <a:pt x="581" y="1070"/>
                    <a:pt x="713" y="1070"/>
                  </a:cubicBezTo>
                  <a:cubicBezTo>
                    <a:pt x="990" y="1070"/>
                    <a:pt x="1254" y="856"/>
                    <a:pt x="1254" y="534"/>
                  </a:cubicBezTo>
                  <a:cubicBezTo>
                    <a:pt x="1254" y="241"/>
                    <a:pt x="1014" y="0"/>
                    <a:pt x="71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9" name="Google Shape;2199;p45"/>
            <p:cNvSpPr/>
            <p:nvPr/>
          </p:nvSpPr>
          <p:spPr>
            <a:xfrm>
              <a:off x="6686225" y="3646847"/>
              <a:ext cx="29583" cy="28196"/>
            </a:xfrm>
            <a:custGeom>
              <a:avLst/>
              <a:gdLst/>
              <a:ahLst/>
              <a:cxnLst/>
              <a:rect l="l" t="t" r="r" b="b"/>
              <a:pathLst>
                <a:path w="1130" h="1077" extrusionOk="0">
                  <a:moveTo>
                    <a:pt x="541" y="1"/>
                  </a:moveTo>
                  <a:cubicBezTo>
                    <a:pt x="266" y="1"/>
                    <a:pt x="1" y="215"/>
                    <a:pt x="1" y="536"/>
                  </a:cubicBezTo>
                  <a:cubicBezTo>
                    <a:pt x="1" y="862"/>
                    <a:pt x="268" y="1077"/>
                    <a:pt x="545" y="1077"/>
                  </a:cubicBezTo>
                  <a:cubicBezTo>
                    <a:pt x="676" y="1077"/>
                    <a:pt x="810" y="1028"/>
                    <a:pt x="918" y="920"/>
                  </a:cubicBezTo>
                  <a:cubicBezTo>
                    <a:pt x="1130" y="709"/>
                    <a:pt x="1130" y="368"/>
                    <a:pt x="918" y="161"/>
                  </a:cubicBezTo>
                  <a:cubicBezTo>
                    <a:pt x="809" y="50"/>
                    <a:pt x="674" y="1"/>
                    <a:pt x="54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0" name="Google Shape;2200;p45"/>
            <p:cNvSpPr/>
            <p:nvPr/>
          </p:nvSpPr>
          <p:spPr>
            <a:xfrm>
              <a:off x="6633289" y="3530451"/>
              <a:ext cx="32856" cy="28013"/>
            </a:xfrm>
            <a:custGeom>
              <a:avLst/>
              <a:gdLst/>
              <a:ahLst/>
              <a:cxnLst/>
              <a:rect l="l" t="t" r="r" b="b"/>
              <a:pathLst>
                <a:path w="1255" h="1070" extrusionOk="0">
                  <a:moveTo>
                    <a:pt x="716" y="0"/>
                  </a:moveTo>
                  <a:cubicBezTo>
                    <a:pt x="240" y="0"/>
                    <a:pt x="0" y="577"/>
                    <a:pt x="341" y="913"/>
                  </a:cubicBezTo>
                  <a:cubicBezTo>
                    <a:pt x="450" y="1021"/>
                    <a:pt x="583" y="1070"/>
                    <a:pt x="714" y="1070"/>
                  </a:cubicBezTo>
                  <a:cubicBezTo>
                    <a:pt x="989" y="1070"/>
                    <a:pt x="1254" y="856"/>
                    <a:pt x="1254" y="533"/>
                  </a:cubicBezTo>
                  <a:cubicBezTo>
                    <a:pt x="1254" y="240"/>
                    <a:pt x="1014" y="0"/>
                    <a:pt x="71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1" name="Google Shape;2201;p45"/>
            <p:cNvSpPr/>
            <p:nvPr/>
          </p:nvSpPr>
          <p:spPr>
            <a:xfrm>
              <a:off x="6665491" y="3393032"/>
              <a:ext cx="39008" cy="37149"/>
            </a:xfrm>
            <a:custGeom>
              <a:avLst/>
              <a:gdLst/>
              <a:ahLst/>
              <a:cxnLst/>
              <a:rect l="l" t="t" r="r" b="b"/>
              <a:pathLst>
                <a:path w="1490" h="1419" extrusionOk="0">
                  <a:moveTo>
                    <a:pt x="714" y="1"/>
                  </a:moveTo>
                  <a:cubicBezTo>
                    <a:pt x="350" y="1"/>
                    <a:pt x="0" y="283"/>
                    <a:pt x="0" y="709"/>
                  </a:cubicBezTo>
                  <a:cubicBezTo>
                    <a:pt x="0" y="1135"/>
                    <a:pt x="350" y="1418"/>
                    <a:pt x="714" y="1418"/>
                  </a:cubicBezTo>
                  <a:cubicBezTo>
                    <a:pt x="889" y="1418"/>
                    <a:pt x="1066" y="1353"/>
                    <a:pt x="1211" y="1209"/>
                  </a:cubicBezTo>
                  <a:cubicBezTo>
                    <a:pt x="1489" y="935"/>
                    <a:pt x="1489" y="484"/>
                    <a:pt x="1211" y="210"/>
                  </a:cubicBezTo>
                  <a:cubicBezTo>
                    <a:pt x="1066" y="65"/>
                    <a:pt x="889" y="1"/>
                    <a:pt x="71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2" name="Google Shape;2202;p45"/>
            <p:cNvSpPr/>
            <p:nvPr/>
          </p:nvSpPr>
          <p:spPr>
            <a:xfrm>
              <a:off x="6754529" y="3467488"/>
              <a:ext cx="45422" cy="38956"/>
            </a:xfrm>
            <a:custGeom>
              <a:avLst/>
              <a:gdLst/>
              <a:ahLst/>
              <a:cxnLst/>
              <a:rect l="l" t="t" r="r" b="b"/>
              <a:pathLst>
                <a:path w="1735" h="1488" extrusionOk="0">
                  <a:moveTo>
                    <a:pt x="996" y="413"/>
                  </a:moveTo>
                  <a:cubicBezTo>
                    <a:pt x="1078" y="413"/>
                    <a:pt x="1162" y="444"/>
                    <a:pt x="1230" y="512"/>
                  </a:cubicBezTo>
                  <a:cubicBezTo>
                    <a:pt x="1437" y="719"/>
                    <a:pt x="1288" y="1074"/>
                    <a:pt x="995" y="1074"/>
                  </a:cubicBezTo>
                  <a:cubicBezTo>
                    <a:pt x="812" y="1074"/>
                    <a:pt x="663" y="925"/>
                    <a:pt x="663" y="743"/>
                  </a:cubicBezTo>
                  <a:cubicBezTo>
                    <a:pt x="663" y="545"/>
                    <a:pt x="825" y="413"/>
                    <a:pt x="996" y="413"/>
                  </a:cubicBezTo>
                  <a:close/>
                  <a:moveTo>
                    <a:pt x="989" y="0"/>
                  </a:moveTo>
                  <a:cubicBezTo>
                    <a:pt x="806" y="0"/>
                    <a:pt x="619" y="68"/>
                    <a:pt x="466" y="219"/>
                  </a:cubicBezTo>
                  <a:cubicBezTo>
                    <a:pt x="0" y="685"/>
                    <a:pt x="332" y="1488"/>
                    <a:pt x="995" y="1488"/>
                  </a:cubicBezTo>
                  <a:cubicBezTo>
                    <a:pt x="1403" y="1488"/>
                    <a:pt x="1735" y="1156"/>
                    <a:pt x="1735" y="743"/>
                  </a:cubicBezTo>
                  <a:cubicBezTo>
                    <a:pt x="1735" y="295"/>
                    <a:pt x="1370" y="0"/>
                    <a:pt x="98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45"/>
            <p:cNvSpPr/>
            <p:nvPr/>
          </p:nvSpPr>
          <p:spPr>
            <a:xfrm>
              <a:off x="6852128" y="3513957"/>
              <a:ext cx="45422" cy="38930"/>
            </a:xfrm>
            <a:custGeom>
              <a:avLst/>
              <a:gdLst/>
              <a:ahLst/>
              <a:cxnLst/>
              <a:rect l="l" t="t" r="r" b="b"/>
              <a:pathLst>
                <a:path w="1735" h="1487" extrusionOk="0">
                  <a:moveTo>
                    <a:pt x="740" y="409"/>
                  </a:moveTo>
                  <a:cubicBezTo>
                    <a:pt x="1033" y="409"/>
                    <a:pt x="1182" y="769"/>
                    <a:pt x="976" y="976"/>
                  </a:cubicBezTo>
                  <a:cubicBezTo>
                    <a:pt x="907" y="1043"/>
                    <a:pt x="823" y="1073"/>
                    <a:pt x="742" y="1073"/>
                  </a:cubicBezTo>
                  <a:cubicBezTo>
                    <a:pt x="571" y="1073"/>
                    <a:pt x="409" y="942"/>
                    <a:pt x="409" y="741"/>
                  </a:cubicBezTo>
                  <a:cubicBezTo>
                    <a:pt x="409" y="561"/>
                    <a:pt x="553" y="414"/>
                    <a:pt x="732" y="414"/>
                  </a:cubicBezTo>
                  <a:cubicBezTo>
                    <a:pt x="734" y="414"/>
                    <a:pt x="737" y="414"/>
                    <a:pt x="740" y="414"/>
                  </a:cubicBezTo>
                  <a:lnTo>
                    <a:pt x="740" y="409"/>
                  </a:lnTo>
                  <a:close/>
                  <a:moveTo>
                    <a:pt x="745" y="1"/>
                  </a:moveTo>
                  <a:cubicBezTo>
                    <a:pt x="332" y="1"/>
                    <a:pt x="0" y="332"/>
                    <a:pt x="0" y="741"/>
                  </a:cubicBezTo>
                  <a:cubicBezTo>
                    <a:pt x="0" y="1190"/>
                    <a:pt x="368" y="1487"/>
                    <a:pt x="751" y="1487"/>
                  </a:cubicBezTo>
                  <a:cubicBezTo>
                    <a:pt x="933" y="1487"/>
                    <a:pt x="1118" y="1419"/>
                    <a:pt x="1269" y="1269"/>
                  </a:cubicBezTo>
                  <a:cubicBezTo>
                    <a:pt x="1735" y="798"/>
                    <a:pt x="1403" y="1"/>
                    <a:pt x="74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45"/>
            <p:cNvSpPr/>
            <p:nvPr/>
          </p:nvSpPr>
          <p:spPr>
            <a:xfrm>
              <a:off x="6753010" y="3559118"/>
              <a:ext cx="64298" cy="55187"/>
            </a:xfrm>
            <a:custGeom>
              <a:avLst/>
              <a:gdLst/>
              <a:ahLst/>
              <a:cxnLst/>
              <a:rect l="l" t="t" r="r" b="b"/>
              <a:pathLst>
                <a:path w="2456" h="2108" extrusionOk="0">
                  <a:moveTo>
                    <a:pt x="1050" y="414"/>
                  </a:moveTo>
                  <a:lnTo>
                    <a:pt x="1050" y="414"/>
                  </a:lnTo>
                  <a:cubicBezTo>
                    <a:pt x="1620" y="416"/>
                    <a:pt x="1903" y="1106"/>
                    <a:pt x="1500" y="1504"/>
                  </a:cubicBezTo>
                  <a:cubicBezTo>
                    <a:pt x="1370" y="1635"/>
                    <a:pt x="1210" y="1694"/>
                    <a:pt x="1053" y="1694"/>
                  </a:cubicBezTo>
                  <a:cubicBezTo>
                    <a:pt x="725" y="1694"/>
                    <a:pt x="409" y="1439"/>
                    <a:pt x="409" y="1053"/>
                  </a:cubicBezTo>
                  <a:cubicBezTo>
                    <a:pt x="409" y="703"/>
                    <a:pt x="696" y="415"/>
                    <a:pt x="1050" y="414"/>
                  </a:cubicBezTo>
                  <a:close/>
                  <a:moveTo>
                    <a:pt x="1048" y="0"/>
                  </a:moveTo>
                  <a:cubicBezTo>
                    <a:pt x="472" y="5"/>
                    <a:pt x="1" y="476"/>
                    <a:pt x="1" y="1053"/>
                  </a:cubicBezTo>
                  <a:cubicBezTo>
                    <a:pt x="1" y="1687"/>
                    <a:pt x="518" y="2107"/>
                    <a:pt x="1058" y="2107"/>
                  </a:cubicBezTo>
                  <a:cubicBezTo>
                    <a:pt x="1316" y="2107"/>
                    <a:pt x="1578" y="2011"/>
                    <a:pt x="1793" y="1797"/>
                  </a:cubicBezTo>
                  <a:cubicBezTo>
                    <a:pt x="2456" y="1134"/>
                    <a:pt x="1985" y="0"/>
                    <a:pt x="104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45"/>
            <p:cNvSpPr/>
            <p:nvPr/>
          </p:nvSpPr>
          <p:spPr>
            <a:xfrm>
              <a:off x="6633158" y="3359783"/>
              <a:ext cx="368143" cy="368771"/>
            </a:xfrm>
            <a:custGeom>
              <a:avLst/>
              <a:gdLst/>
              <a:ahLst/>
              <a:cxnLst/>
              <a:rect l="l" t="t" r="r" b="b"/>
              <a:pathLst>
                <a:path w="14062" h="14086" extrusionOk="0">
                  <a:moveTo>
                    <a:pt x="7025" y="428"/>
                  </a:moveTo>
                  <a:cubicBezTo>
                    <a:pt x="7106" y="428"/>
                    <a:pt x="7188" y="457"/>
                    <a:pt x="7255" y="524"/>
                  </a:cubicBezTo>
                  <a:cubicBezTo>
                    <a:pt x="7461" y="735"/>
                    <a:pt x="7317" y="1091"/>
                    <a:pt x="7019" y="1091"/>
                  </a:cubicBezTo>
                  <a:cubicBezTo>
                    <a:pt x="6837" y="1086"/>
                    <a:pt x="6693" y="942"/>
                    <a:pt x="6688" y="759"/>
                  </a:cubicBezTo>
                  <a:cubicBezTo>
                    <a:pt x="6688" y="560"/>
                    <a:pt x="6854" y="428"/>
                    <a:pt x="7025" y="428"/>
                  </a:cubicBezTo>
                  <a:close/>
                  <a:moveTo>
                    <a:pt x="12366" y="1254"/>
                  </a:moveTo>
                  <a:cubicBezTo>
                    <a:pt x="12688" y="1254"/>
                    <a:pt x="12909" y="1581"/>
                    <a:pt x="12784" y="1878"/>
                  </a:cubicBezTo>
                  <a:cubicBezTo>
                    <a:pt x="12711" y="2061"/>
                    <a:pt x="12541" y="2162"/>
                    <a:pt x="12366" y="2162"/>
                  </a:cubicBezTo>
                  <a:cubicBezTo>
                    <a:pt x="12252" y="2162"/>
                    <a:pt x="12135" y="2119"/>
                    <a:pt x="12044" y="2027"/>
                  </a:cubicBezTo>
                  <a:cubicBezTo>
                    <a:pt x="11761" y="1739"/>
                    <a:pt x="11963" y="1254"/>
                    <a:pt x="12366" y="1254"/>
                  </a:cubicBezTo>
                  <a:close/>
                  <a:moveTo>
                    <a:pt x="1946" y="1480"/>
                  </a:moveTo>
                  <a:cubicBezTo>
                    <a:pt x="2393" y="1480"/>
                    <a:pt x="2614" y="2023"/>
                    <a:pt x="2302" y="2335"/>
                  </a:cubicBezTo>
                  <a:cubicBezTo>
                    <a:pt x="2203" y="2433"/>
                    <a:pt x="2075" y="2483"/>
                    <a:pt x="1946" y="2483"/>
                  </a:cubicBezTo>
                  <a:cubicBezTo>
                    <a:pt x="1818" y="2483"/>
                    <a:pt x="1689" y="2433"/>
                    <a:pt x="1591" y="2335"/>
                  </a:cubicBezTo>
                  <a:cubicBezTo>
                    <a:pt x="1278" y="2023"/>
                    <a:pt x="1499" y="1480"/>
                    <a:pt x="1946" y="1480"/>
                  </a:cubicBezTo>
                  <a:close/>
                  <a:moveTo>
                    <a:pt x="721" y="6725"/>
                  </a:moveTo>
                  <a:cubicBezTo>
                    <a:pt x="890" y="6725"/>
                    <a:pt x="1053" y="6856"/>
                    <a:pt x="1053" y="7057"/>
                  </a:cubicBezTo>
                  <a:cubicBezTo>
                    <a:pt x="1053" y="7240"/>
                    <a:pt x="904" y="7389"/>
                    <a:pt x="721" y="7389"/>
                  </a:cubicBezTo>
                  <a:cubicBezTo>
                    <a:pt x="428" y="7389"/>
                    <a:pt x="279" y="7028"/>
                    <a:pt x="490" y="6822"/>
                  </a:cubicBezTo>
                  <a:cubicBezTo>
                    <a:pt x="557" y="6755"/>
                    <a:pt x="640" y="6725"/>
                    <a:pt x="721" y="6725"/>
                  </a:cubicBezTo>
                  <a:close/>
                  <a:moveTo>
                    <a:pt x="13312" y="6725"/>
                  </a:moveTo>
                  <a:cubicBezTo>
                    <a:pt x="13482" y="6725"/>
                    <a:pt x="13644" y="6856"/>
                    <a:pt x="13644" y="7057"/>
                  </a:cubicBezTo>
                  <a:cubicBezTo>
                    <a:pt x="13644" y="7240"/>
                    <a:pt x="13495" y="7389"/>
                    <a:pt x="13312" y="7389"/>
                  </a:cubicBezTo>
                  <a:cubicBezTo>
                    <a:pt x="13019" y="7389"/>
                    <a:pt x="12871" y="7028"/>
                    <a:pt x="13082" y="6822"/>
                  </a:cubicBezTo>
                  <a:cubicBezTo>
                    <a:pt x="13149" y="6755"/>
                    <a:pt x="13231" y="6725"/>
                    <a:pt x="13312" y="6725"/>
                  </a:cubicBezTo>
                  <a:close/>
                  <a:moveTo>
                    <a:pt x="2566" y="11179"/>
                  </a:moveTo>
                  <a:cubicBezTo>
                    <a:pt x="2859" y="11179"/>
                    <a:pt x="3008" y="11530"/>
                    <a:pt x="2801" y="11736"/>
                  </a:cubicBezTo>
                  <a:lnTo>
                    <a:pt x="2801" y="11741"/>
                  </a:lnTo>
                  <a:cubicBezTo>
                    <a:pt x="2735" y="11806"/>
                    <a:pt x="2651" y="11836"/>
                    <a:pt x="2569" y="11836"/>
                  </a:cubicBezTo>
                  <a:cubicBezTo>
                    <a:pt x="2442" y="11836"/>
                    <a:pt x="2318" y="11764"/>
                    <a:pt x="2263" y="11631"/>
                  </a:cubicBezTo>
                  <a:cubicBezTo>
                    <a:pt x="2177" y="11414"/>
                    <a:pt x="2335" y="11179"/>
                    <a:pt x="2566" y="11179"/>
                  </a:cubicBezTo>
                  <a:close/>
                  <a:moveTo>
                    <a:pt x="7014" y="13019"/>
                  </a:moveTo>
                  <a:cubicBezTo>
                    <a:pt x="7197" y="13019"/>
                    <a:pt x="7346" y="13163"/>
                    <a:pt x="7346" y="13346"/>
                  </a:cubicBezTo>
                  <a:lnTo>
                    <a:pt x="7346" y="13350"/>
                  </a:lnTo>
                  <a:cubicBezTo>
                    <a:pt x="7346" y="13549"/>
                    <a:pt x="7182" y="13682"/>
                    <a:pt x="7012" y="13682"/>
                  </a:cubicBezTo>
                  <a:cubicBezTo>
                    <a:pt x="6932" y="13682"/>
                    <a:pt x="6850" y="13652"/>
                    <a:pt x="6784" y="13586"/>
                  </a:cubicBezTo>
                  <a:cubicBezTo>
                    <a:pt x="6572" y="13374"/>
                    <a:pt x="6721" y="13019"/>
                    <a:pt x="7014" y="13019"/>
                  </a:cubicBezTo>
                  <a:close/>
                  <a:moveTo>
                    <a:pt x="7038" y="0"/>
                  </a:moveTo>
                  <a:cubicBezTo>
                    <a:pt x="6625" y="0"/>
                    <a:pt x="6294" y="332"/>
                    <a:pt x="6294" y="745"/>
                  </a:cubicBezTo>
                  <a:cubicBezTo>
                    <a:pt x="6294" y="1071"/>
                    <a:pt x="6515" y="1355"/>
                    <a:pt x="6827" y="1441"/>
                  </a:cubicBezTo>
                  <a:lnTo>
                    <a:pt x="6827" y="2585"/>
                  </a:lnTo>
                  <a:cubicBezTo>
                    <a:pt x="6769" y="2565"/>
                    <a:pt x="6707" y="2546"/>
                    <a:pt x="6649" y="2522"/>
                  </a:cubicBezTo>
                  <a:cubicBezTo>
                    <a:pt x="6434" y="2442"/>
                    <a:pt x="6269" y="2398"/>
                    <a:pt x="6123" y="2398"/>
                  </a:cubicBezTo>
                  <a:cubicBezTo>
                    <a:pt x="5882" y="2398"/>
                    <a:pt x="5693" y="2520"/>
                    <a:pt x="5415" y="2810"/>
                  </a:cubicBezTo>
                  <a:cubicBezTo>
                    <a:pt x="5333" y="2911"/>
                    <a:pt x="5232" y="2993"/>
                    <a:pt x="5122" y="3060"/>
                  </a:cubicBezTo>
                  <a:cubicBezTo>
                    <a:pt x="5026" y="3108"/>
                    <a:pt x="4881" y="3123"/>
                    <a:pt x="4732" y="3137"/>
                  </a:cubicBezTo>
                  <a:cubicBezTo>
                    <a:pt x="4319" y="3176"/>
                    <a:pt x="4065" y="3228"/>
                    <a:pt x="3877" y="3589"/>
                  </a:cubicBezTo>
                  <a:lnTo>
                    <a:pt x="2724" y="2441"/>
                  </a:lnTo>
                  <a:cubicBezTo>
                    <a:pt x="2950" y="2085"/>
                    <a:pt x="2902" y="1619"/>
                    <a:pt x="2609" y="1321"/>
                  </a:cubicBezTo>
                  <a:cubicBezTo>
                    <a:pt x="2431" y="1143"/>
                    <a:pt x="2198" y="1055"/>
                    <a:pt x="1965" y="1055"/>
                  </a:cubicBezTo>
                  <a:cubicBezTo>
                    <a:pt x="1731" y="1055"/>
                    <a:pt x="1497" y="1143"/>
                    <a:pt x="1317" y="1321"/>
                  </a:cubicBezTo>
                  <a:cubicBezTo>
                    <a:pt x="714" y="1924"/>
                    <a:pt x="1210" y="2880"/>
                    <a:pt x="1936" y="2880"/>
                  </a:cubicBezTo>
                  <a:cubicBezTo>
                    <a:pt x="2095" y="2880"/>
                    <a:pt x="2264" y="2834"/>
                    <a:pt x="2436" y="2729"/>
                  </a:cubicBezTo>
                  <a:lnTo>
                    <a:pt x="3719" y="4011"/>
                  </a:lnTo>
                  <a:cubicBezTo>
                    <a:pt x="3618" y="4295"/>
                    <a:pt x="3579" y="4333"/>
                    <a:pt x="3277" y="4516"/>
                  </a:cubicBezTo>
                  <a:cubicBezTo>
                    <a:pt x="2729" y="4843"/>
                    <a:pt x="2638" y="5044"/>
                    <a:pt x="2720" y="5659"/>
                  </a:cubicBezTo>
                  <a:cubicBezTo>
                    <a:pt x="2739" y="5803"/>
                    <a:pt x="2758" y="5947"/>
                    <a:pt x="2734" y="6053"/>
                  </a:cubicBezTo>
                  <a:cubicBezTo>
                    <a:pt x="2686" y="6265"/>
                    <a:pt x="2465" y="6447"/>
                    <a:pt x="2345" y="6836"/>
                  </a:cubicBezTo>
                  <a:lnTo>
                    <a:pt x="1442" y="6836"/>
                  </a:lnTo>
                  <a:cubicBezTo>
                    <a:pt x="1355" y="6524"/>
                    <a:pt x="1072" y="6303"/>
                    <a:pt x="745" y="6298"/>
                  </a:cubicBezTo>
                  <a:cubicBezTo>
                    <a:pt x="332" y="6298"/>
                    <a:pt x="0" y="6634"/>
                    <a:pt x="0" y="7043"/>
                  </a:cubicBezTo>
                  <a:cubicBezTo>
                    <a:pt x="0" y="7456"/>
                    <a:pt x="332" y="7787"/>
                    <a:pt x="745" y="7787"/>
                  </a:cubicBezTo>
                  <a:cubicBezTo>
                    <a:pt x="1072" y="7783"/>
                    <a:pt x="1355" y="7566"/>
                    <a:pt x="1442" y="7249"/>
                  </a:cubicBezTo>
                  <a:lnTo>
                    <a:pt x="2345" y="7249"/>
                  </a:lnTo>
                  <a:cubicBezTo>
                    <a:pt x="2460" y="7634"/>
                    <a:pt x="2686" y="7821"/>
                    <a:pt x="2734" y="8032"/>
                  </a:cubicBezTo>
                  <a:cubicBezTo>
                    <a:pt x="2796" y="8301"/>
                    <a:pt x="2590" y="8748"/>
                    <a:pt x="2763" y="9108"/>
                  </a:cubicBezTo>
                  <a:cubicBezTo>
                    <a:pt x="2936" y="9469"/>
                    <a:pt x="3416" y="9589"/>
                    <a:pt x="3584" y="9800"/>
                  </a:cubicBezTo>
                  <a:cubicBezTo>
                    <a:pt x="3642" y="9887"/>
                    <a:pt x="3685" y="9983"/>
                    <a:pt x="3714" y="10079"/>
                  </a:cubicBezTo>
                  <a:lnTo>
                    <a:pt x="2931" y="10857"/>
                  </a:lnTo>
                  <a:cubicBezTo>
                    <a:pt x="2816" y="10793"/>
                    <a:pt x="2692" y="10763"/>
                    <a:pt x="2571" y="10763"/>
                  </a:cubicBezTo>
                  <a:cubicBezTo>
                    <a:pt x="2248" y="10763"/>
                    <a:pt x="1942" y="10976"/>
                    <a:pt x="1855" y="11318"/>
                  </a:cubicBezTo>
                  <a:cubicBezTo>
                    <a:pt x="1735" y="11787"/>
                    <a:pt x="2091" y="12241"/>
                    <a:pt x="2573" y="12241"/>
                  </a:cubicBezTo>
                  <a:cubicBezTo>
                    <a:pt x="2575" y="12241"/>
                    <a:pt x="2578" y="12241"/>
                    <a:pt x="2580" y="12241"/>
                  </a:cubicBezTo>
                  <a:cubicBezTo>
                    <a:pt x="2582" y="12241"/>
                    <a:pt x="2585" y="12241"/>
                    <a:pt x="2587" y="12241"/>
                  </a:cubicBezTo>
                  <a:cubicBezTo>
                    <a:pt x="3145" y="12241"/>
                    <a:pt x="3497" y="11638"/>
                    <a:pt x="3224" y="11150"/>
                  </a:cubicBezTo>
                  <a:lnTo>
                    <a:pt x="3877" y="10497"/>
                  </a:lnTo>
                  <a:cubicBezTo>
                    <a:pt x="4185" y="11083"/>
                    <a:pt x="4795" y="10872"/>
                    <a:pt x="5117" y="11025"/>
                  </a:cubicBezTo>
                  <a:cubicBezTo>
                    <a:pt x="5357" y="11141"/>
                    <a:pt x="5583" y="11583"/>
                    <a:pt x="5977" y="11674"/>
                  </a:cubicBezTo>
                  <a:cubicBezTo>
                    <a:pt x="6027" y="11685"/>
                    <a:pt x="6076" y="11690"/>
                    <a:pt x="6125" y="11690"/>
                  </a:cubicBezTo>
                  <a:cubicBezTo>
                    <a:pt x="6369" y="11690"/>
                    <a:pt x="6602" y="11569"/>
                    <a:pt x="6822" y="11501"/>
                  </a:cubicBezTo>
                  <a:lnTo>
                    <a:pt x="6822" y="12639"/>
                  </a:lnTo>
                  <a:cubicBezTo>
                    <a:pt x="6510" y="12731"/>
                    <a:pt x="6294" y="13014"/>
                    <a:pt x="6289" y="13341"/>
                  </a:cubicBezTo>
                  <a:cubicBezTo>
                    <a:pt x="6289" y="13749"/>
                    <a:pt x="6620" y="14085"/>
                    <a:pt x="7034" y="14085"/>
                  </a:cubicBezTo>
                  <a:cubicBezTo>
                    <a:pt x="7442" y="14085"/>
                    <a:pt x="7773" y="13749"/>
                    <a:pt x="7773" y="13341"/>
                  </a:cubicBezTo>
                  <a:cubicBezTo>
                    <a:pt x="7773" y="13014"/>
                    <a:pt x="7557" y="12731"/>
                    <a:pt x="7240" y="12639"/>
                  </a:cubicBezTo>
                  <a:lnTo>
                    <a:pt x="7240" y="11501"/>
                  </a:lnTo>
                  <a:cubicBezTo>
                    <a:pt x="7463" y="11573"/>
                    <a:pt x="7696" y="11690"/>
                    <a:pt x="7936" y="11690"/>
                  </a:cubicBezTo>
                  <a:cubicBezTo>
                    <a:pt x="7986" y="11690"/>
                    <a:pt x="8035" y="11685"/>
                    <a:pt x="8086" y="11674"/>
                  </a:cubicBezTo>
                  <a:cubicBezTo>
                    <a:pt x="8489" y="11583"/>
                    <a:pt x="8705" y="11141"/>
                    <a:pt x="8946" y="11025"/>
                  </a:cubicBezTo>
                  <a:cubicBezTo>
                    <a:pt x="9272" y="10867"/>
                    <a:pt x="9882" y="11083"/>
                    <a:pt x="10185" y="10497"/>
                  </a:cubicBezTo>
                  <a:lnTo>
                    <a:pt x="10406" y="10713"/>
                  </a:lnTo>
                  <a:cubicBezTo>
                    <a:pt x="10451" y="10759"/>
                    <a:pt x="10501" y="10778"/>
                    <a:pt x="10550" y="10778"/>
                  </a:cubicBezTo>
                  <a:cubicBezTo>
                    <a:pt x="10709" y="10778"/>
                    <a:pt x="10846" y="10571"/>
                    <a:pt x="10699" y="10420"/>
                  </a:cubicBezTo>
                  <a:lnTo>
                    <a:pt x="10353" y="10079"/>
                  </a:lnTo>
                  <a:cubicBezTo>
                    <a:pt x="10454" y="9791"/>
                    <a:pt x="10488" y="9752"/>
                    <a:pt x="10795" y="9570"/>
                  </a:cubicBezTo>
                  <a:cubicBezTo>
                    <a:pt x="11338" y="9243"/>
                    <a:pt x="11429" y="9041"/>
                    <a:pt x="11348" y="8431"/>
                  </a:cubicBezTo>
                  <a:cubicBezTo>
                    <a:pt x="11300" y="8047"/>
                    <a:pt x="11309" y="8008"/>
                    <a:pt x="11511" y="7696"/>
                  </a:cubicBezTo>
                  <a:cubicBezTo>
                    <a:pt x="11602" y="7562"/>
                    <a:pt x="11674" y="7413"/>
                    <a:pt x="11722" y="7254"/>
                  </a:cubicBezTo>
                  <a:lnTo>
                    <a:pt x="12626" y="7254"/>
                  </a:lnTo>
                  <a:cubicBezTo>
                    <a:pt x="12712" y="7566"/>
                    <a:pt x="12995" y="7787"/>
                    <a:pt x="13322" y="7787"/>
                  </a:cubicBezTo>
                  <a:cubicBezTo>
                    <a:pt x="13325" y="7787"/>
                    <a:pt x="13328" y="7787"/>
                    <a:pt x="13331" y="7787"/>
                  </a:cubicBezTo>
                  <a:cubicBezTo>
                    <a:pt x="13735" y="7787"/>
                    <a:pt x="14062" y="7458"/>
                    <a:pt x="14062" y="7048"/>
                  </a:cubicBezTo>
                  <a:cubicBezTo>
                    <a:pt x="14062" y="6639"/>
                    <a:pt x="13730" y="6308"/>
                    <a:pt x="13322" y="6308"/>
                  </a:cubicBezTo>
                  <a:lnTo>
                    <a:pt x="13312" y="6308"/>
                  </a:lnTo>
                  <a:cubicBezTo>
                    <a:pt x="12986" y="6313"/>
                    <a:pt x="12702" y="6529"/>
                    <a:pt x="12616" y="6846"/>
                  </a:cubicBezTo>
                  <a:lnTo>
                    <a:pt x="11713" y="6846"/>
                  </a:lnTo>
                  <a:cubicBezTo>
                    <a:pt x="11597" y="6461"/>
                    <a:pt x="11372" y="6274"/>
                    <a:pt x="11324" y="6063"/>
                  </a:cubicBezTo>
                  <a:cubicBezTo>
                    <a:pt x="11266" y="5794"/>
                    <a:pt x="11468" y="5352"/>
                    <a:pt x="11295" y="4987"/>
                  </a:cubicBezTo>
                  <a:cubicBezTo>
                    <a:pt x="11122" y="4626"/>
                    <a:pt x="10641" y="4506"/>
                    <a:pt x="10473" y="4295"/>
                  </a:cubicBezTo>
                  <a:cubicBezTo>
                    <a:pt x="10416" y="4208"/>
                    <a:pt x="10372" y="4117"/>
                    <a:pt x="10344" y="4016"/>
                  </a:cubicBezTo>
                  <a:lnTo>
                    <a:pt x="11934" y="2426"/>
                  </a:lnTo>
                  <a:cubicBezTo>
                    <a:pt x="12074" y="2518"/>
                    <a:pt x="12231" y="2562"/>
                    <a:pt x="12387" y="2562"/>
                  </a:cubicBezTo>
                  <a:cubicBezTo>
                    <a:pt x="12606" y="2562"/>
                    <a:pt x="12823" y="2474"/>
                    <a:pt x="12986" y="2306"/>
                  </a:cubicBezTo>
                  <a:cubicBezTo>
                    <a:pt x="13322" y="1970"/>
                    <a:pt x="13322" y="1422"/>
                    <a:pt x="12986" y="1081"/>
                  </a:cubicBezTo>
                  <a:cubicBezTo>
                    <a:pt x="12815" y="913"/>
                    <a:pt x="12593" y="829"/>
                    <a:pt x="12372" y="829"/>
                  </a:cubicBezTo>
                  <a:cubicBezTo>
                    <a:pt x="12150" y="829"/>
                    <a:pt x="11929" y="913"/>
                    <a:pt x="11761" y="1081"/>
                  </a:cubicBezTo>
                  <a:cubicBezTo>
                    <a:pt x="11482" y="1364"/>
                    <a:pt x="11434" y="1797"/>
                    <a:pt x="11641" y="2133"/>
                  </a:cubicBezTo>
                  <a:lnTo>
                    <a:pt x="10180" y="3593"/>
                  </a:lnTo>
                  <a:cubicBezTo>
                    <a:pt x="10055" y="3348"/>
                    <a:pt x="9897" y="3214"/>
                    <a:pt x="9532" y="3161"/>
                  </a:cubicBezTo>
                  <a:cubicBezTo>
                    <a:pt x="9515" y="3158"/>
                    <a:pt x="9500" y="3157"/>
                    <a:pt x="9485" y="3157"/>
                  </a:cubicBezTo>
                  <a:cubicBezTo>
                    <a:pt x="9242" y="3157"/>
                    <a:pt x="9202" y="3537"/>
                    <a:pt x="9469" y="3565"/>
                  </a:cubicBezTo>
                  <a:cubicBezTo>
                    <a:pt x="9762" y="3608"/>
                    <a:pt x="9806" y="3685"/>
                    <a:pt x="9926" y="4059"/>
                  </a:cubicBezTo>
                  <a:cubicBezTo>
                    <a:pt x="10079" y="4521"/>
                    <a:pt x="10161" y="4626"/>
                    <a:pt x="10579" y="4871"/>
                  </a:cubicBezTo>
                  <a:cubicBezTo>
                    <a:pt x="10978" y="5112"/>
                    <a:pt x="10992" y="5155"/>
                    <a:pt x="10934" y="5606"/>
                  </a:cubicBezTo>
                  <a:cubicBezTo>
                    <a:pt x="10872" y="6096"/>
                    <a:pt x="10901" y="6226"/>
                    <a:pt x="11165" y="6620"/>
                  </a:cubicBezTo>
                  <a:cubicBezTo>
                    <a:pt x="11425" y="7014"/>
                    <a:pt x="11420" y="7067"/>
                    <a:pt x="11165" y="7461"/>
                  </a:cubicBezTo>
                  <a:cubicBezTo>
                    <a:pt x="10906" y="7850"/>
                    <a:pt x="10872" y="7989"/>
                    <a:pt x="10934" y="8474"/>
                  </a:cubicBezTo>
                  <a:cubicBezTo>
                    <a:pt x="10992" y="8921"/>
                    <a:pt x="10973" y="8964"/>
                    <a:pt x="10579" y="9205"/>
                  </a:cubicBezTo>
                  <a:cubicBezTo>
                    <a:pt x="10161" y="9450"/>
                    <a:pt x="10079" y="9560"/>
                    <a:pt x="9930" y="10021"/>
                  </a:cubicBezTo>
                  <a:cubicBezTo>
                    <a:pt x="9786" y="10458"/>
                    <a:pt x="9748" y="10487"/>
                    <a:pt x="9292" y="10530"/>
                  </a:cubicBezTo>
                  <a:cubicBezTo>
                    <a:pt x="8811" y="10574"/>
                    <a:pt x="8686" y="10636"/>
                    <a:pt x="8355" y="10982"/>
                  </a:cubicBezTo>
                  <a:cubicBezTo>
                    <a:pt x="8161" y="11184"/>
                    <a:pt x="8067" y="11267"/>
                    <a:pt x="7930" y="11267"/>
                  </a:cubicBezTo>
                  <a:cubicBezTo>
                    <a:pt x="7839" y="11267"/>
                    <a:pt x="7730" y="11231"/>
                    <a:pt x="7562" y="11169"/>
                  </a:cubicBezTo>
                  <a:cubicBezTo>
                    <a:pt x="7394" y="11107"/>
                    <a:pt x="7216" y="11040"/>
                    <a:pt x="7029" y="11040"/>
                  </a:cubicBezTo>
                  <a:cubicBezTo>
                    <a:pt x="6696" y="11040"/>
                    <a:pt x="6355" y="11267"/>
                    <a:pt x="6130" y="11267"/>
                  </a:cubicBezTo>
                  <a:cubicBezTo>
                    <a:pt x="6108" y="11267"/>
                    <a:pt x="6087" y="11265"/>
                    <a:pt x="6068" y="11261"/>
                  </a:cubicBezTo>
                  <a:cubicBezTo>
                    <a:pt x="5948" y="11232"/>
                    <a:pt x="5833" y="11112"/>
                    <a:pt x="5708" y="10982"/>
                  </a:cubicBezTo>
                  <a:cubicBezTo>
                    <a:pt x="5376" y="10636"/>
                    <a:pt x="5256" y="10574"/>
                    <a:pt x="4771" y="10530"/>
                  </a:cubicBezTo>
                  <a:cubicBezTo>
                    <a:pt x="4315" y="10487"/>
                    <a:pt x="4276" y="10458"/>
                    <a:pt x="4132" y="10021"/>
                  </a:cubicBezTo>
                  <a:cubicBezTo>
                    <a:pt x="3983" y="9560"/>
                    <a:pt x="3897" y="9454"/>
                    <a:pt x="3483" y="9205"/>
                  </a:cubicBezTo>
                  <a:cubicBezTo>
                    <a:pt x="3085" y="8964"/>
                    <a:pt x="3065" y="8921"/>
                    <a:pt x="3128" y="8470"/>
                  </a:cubicBezTo>
                  <a:cubicBezTo>
                    <a:pt x="3186" y="7984"/>
                    <a:pt x="3157" y="7850"/>
                    <a:pt x="2897" y="7456"/>
                  </a:cubicBezTo>
                  <a:cubicBezTo>
                    <a:pt x="2638" y="7062"/>
                    <a:pt x="2638" y="7009"/>
                    <a:pt x="2897" y="6620"/>
                  </a:cubicBezTo>
                  <a:cubicBezTo>
                    <a:pt x="3157" y="6231"/>
                    <a:pt x="3190" y="6092"/>
                    <a:pt x="3128" y="5606"/>
                  </a:cubicBezTo>
                  <a:cubicBezTo>
                    <a:pt x="3065" y="5155"/>
                    <a:pt x="3085" y="5112"/>
                    <a:pt x="3483" y="4871"/>
                  </a:cubicBezTo>
                  <a:cubicBezTo>
                    <a:pt x="3632" y="4780"/>
                    <a:pt x="3796" y="4689"/>
                    <a:pt x="3906" y="4545"/>
                  </a:cubicBezTo>
                  <a:cubicBezTo>
                    <a:pt x="4012" y="4396"/>
                    <a:pt x="4089" y="4232"/>
                    <a:pt x="4137" y="4055"/>
                  </a:cubicBezTo>
                  <a:cubicBezTo>
                    <a:pt x="4190" y="3887"/>
                    <a:pt x="4242" y="3728"/>
                    <a:pt x="4339" y="3651"/>
                  </a:cubicBezTo>
                  <a:cubicBezTo>
                    <a:pt x="4430" y="3574"/>
                    <a:pt x="4598" y="3560"/>
                    <a:pt x="4771" y="3545"/>
                  </a:cubicBezTo>
                  <a:cubicBezTo>
                    <a:pt x="5256" y="3502"/>
                    <a:pt x="5376" y="3435"/>
                    <a:pt x="5708" y="3094"/>
                  </a:cubicBezTo>
                  <a:cubicBezTo>
                    <a:pt x="5902" y="2891"/>
                    <a:pt x="5996" y="2807"/>
                    <a:pt x="6134" y="2807"/>
                  </a:cubicBezTo>
                  <a:cubicBezTo>
                    <a:pt x="6225" y="2807"/>
                    <a:pt x="6335" y="2844"/>
                    <a:pt x="6505" y="2906"/>
                  </a:cubicBezTo>
                  <a:cubicBezTo>
                    <a:pt x="6736" y="2993"/>
                    <a:pt x="6886" y="3036"/>
                    <a:pt x="7036" y="3036"/>
                  </a:cubicBezTo>
                  <a:cubicBezTo>
                    <a:pt x="7186" y="3036"/>
                    <a:pt x="7336" y="2993"/>
                    <a:pt x="7567" y="2906"/>
                  </a:cubicBezTo>
                  <a:cubicBezTo>
                    <a:pt x="7740" y="2842"/>
                    <a:pt x="7851" y="2809"/>
                    <a:pt x="7939" y="2809"/>
                  </a:cubicBezTo>
                  <a:cubicBezTo>
                    <a:pt x="8113" y="2809"/>
                    <a:pt x="8192" y="2941"/>
                    <a:pt x="8480" y="3219"/>
                  </a:cubicBezTo>
                  <a:cubicBezTo>
                    <a:pt x="8523" y="3258"/>
                    <a:pt x="8571" y="3275"/>
                    <a:pt x="8617" y="3275"/>
                  </a:cubicBezTo>
                  <a:cubicBezTo>
                    <a:pt x="8776" y="3275"/>
                    <a:pt x="8910" y="3070"/>
                    <a:pt x="8768" y="2921"/>
                  </a:cubicBezTo>
                  <a:lnTo>
                    <a:pt x="8657" y="2810"/>
                  </a:lnTo>
                  <a:cubicBezTo>
                    <a:pt x="8379" y="2520"/>
                    <a:pt x="8188" y="2398"/>
                    <a:pt x="7947" y="2398"/>
                  </a:cubicBezTo>
                  <a:cubicBezTo>
                    <a:pt x="7801" y="2398"/>
                    <a:pt x="7636" y="2442"/>
                    <a:pt x="7423" y="2522"/>
                  </a:cubicBezTo>
                  <a:cubicBezTo>
                    <a:pt x="7365" y="2546"/>
                    <a:pt x="7303" y="2565"/>
                    <a:pt x="7245" y="2585"/>
                  </a:cubicBezTo>
                  <a:lnTo>
                    <a:pt x="7245" y="1441"/>
                  </a:lnTo>
                  <a:cubicBezTo>
                    <a:pt x="7557" y="1355"/>
                    <a:pt x="7778" y="1071"/>
                    <a:pt x="7778" y="745"/>
                  </a:cubicBezTo>
                  <a:cubicBezTo>
                    <a:pt x="7778" y="332"/>
                    <a:pt x="7447" y="0"/>
                    <a:pt x="703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45"/>
            <p:cNvSpPr/>
            <p:nvPr/>
          </p:nvSpPr>
          <p:spPr>
            <a:xfrm>
              <a:off x="6916819" y="3646585"/>
              <a:ext cx="63251" cy="53983"/>
            </a:xfrm>
            <a:custGeom>
              <a:avLst/>
              <a:gdLst/>
              <a:ahLst/>
              <a:cxnLst/>
              <a:rect l="l" t="t" r="r" b="b"/>
              <a:pathLst>
                <a:path w="2416" h="2062" extrusionOk="0">
                  <a:moveTo>
                    <a:pt x="1259" y="688"/>
                  </a:moveTo>
                  <a:cubicBezTo>
                    <a:pt x="1376" y="688"/>
                    <a:pt x="1496" y="732"/>
                    <a:pt x="1594" y="829"/>
                  </a:cubicBezTo>
                  <a:cubicBezTo>
                    <a:pt x="1786" y="1017"/>
                    <a:pt x="1786" y="1324"/>
                    <a:pt x="1594" y="1511"/>
                  </a:cubicBezTo>
                  <a:cubicBezTo>
                    <a:pt x="1497" y="1607"/>
                    <a:pt x="1378" y="1650"/>
                    <a:pt x="1261" y="1650"/>
                  </a:cubicBezTo>
                  <a:cubicBezTo>
                    <a:pt x="1014" y="1650"/>
                    <a:pt x="777" y="1458"/>
                    <a:pt x="777" y="1170"/>
                  </a:cubicBezTo>
                  <a:cubicBezTo>
                    <a:pt x="777" y="881"/>
                    <a:pt x="1013" y="688"/>
                    <a:pt x="1259" y="688"/>
                  </a:cubicBezTo>
                  <a:close/>
                  <a:moveTo>
                    <a:pt x="297" y="0"/>
                  </a:moveTo>
                  <a:cubicBezTo>
                    <a:pt x="138" y="0"/>
                    <a:pt x="0" y="208"/>
                    <a:pt x="148" y="359"/>
                  </a:cubicBezTo>
                  <a:lnTo>
                    <a:pt x="503" y="709"/>
                  </a:lnTo>
                  <a:cubicBezTo>
                    <a:pt x="135" y="1314"/>
                    <a:pt x="580" y="2062"/>
                    <a:pt x="1257" y="2062"/>
                  </a:cubicBezTo>
                  <a:cubicBezTo>
                    <a:pt x="1295" y="2062"/>
                    <a:pt x="1333" y="2059"/>
                    <a:pt x="1373" y="2054"/>
                  </a:cubicBezTo>
                  <a:cubicBezTo>
                    <a:pt x="2108" y="1963"/>
                    <a:pt x="2415" y="1060"/>
                    <a:pt x="1882" y="536"/>
                  </a:cubicBezTo>
                  <a:cubicBezTo>
                    <a:pt x="1713" y="368"/>
                    <a:pt x="1489" y="280"/>
                    <a:pt x="1263" y="280"/>
                  </a:cubicBezTo>
                  <a:cubicBezTo>
                    <a:pt x="1102" y="280"/>
                    <a:pt x="940" y="324"/>
                    <a:pt x="796" y="416"/>
                  </a:cubicBezTo>
                  <a:lnTo>
                    <a:pt x="441" y="65"/>
                  </a:lnTo>
                  <a:cubicBezTo>
                    <a:pt x="396" y="19"/>
                    <a:pt x="345" y="0"/>
                    <a:pt x="29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07" name="Google Shape;2207;p45"/>
          <p:cNvGrpSpPr/>
          <p:nvPr/>
        </p:nvGrpSpPr>
        <p:grpSpPr>
          <a:xfrm>
            <a:off x="7940666" y="1814805"/>
            <a:ext cx="383249" cy="286488"/>
            <a:chOff x="7940666" y="2020205"/>
            <a:chExt cx="383249" cy="286488"/>
          </a:xfrm>
        </p:grpSpPr>
        <p:sp>
          <p:nvSpPr>
            <p:cNvPr id="2208" name="Google Shape;2208;p45"/>
            <p:cNvSpPr/>
            <p:nvPr/>
          </p:nvSpPr>
          <p:spPr>
            <a:xfrm>
              <a:off x="7971742" y="2025205"/>
              <a:ext cx="326124" cy="275859"/>
            </a:xfrm>
            <a:custGeom>
              <a:avLst/>
              <a:gdLst/>
              <a:ahLst/>
              <a:cxnLst/>
              <a:rect l="l" t="t" r="r" b="b"/>
              <a:pathLst>
                <a:path w="12457" h="10537" extrusionOk="0">
                  <a:moveTo>
                    <a:pt x="9004" y="1"/>
                  </a:moveTo>
                  <a:cubicBezTo>
                    <a:pt x="8951" y="1"/>
                    <a:pt x="8898" y="3"/>
                    <a:pt x="8844" y="6"/>
                  </a:cubicBezTo>
                  <a:cubicBezTo>
                    <a:pt x="7821" y="74"/>
                    <a:pt x="6889" y="434"/>
                    <a:pt x="6231" y="1126"/>
                  </a:cubicBezTo>
                  <a:cubicBezTo>
                    <a:pt x="5532" y="398"/>
                    <a:pt x="4581" y="8"/>
                    <a:pt x="3612" y="8"/>
                  </a:cubicBezTo>
                  <a:cubicBezTo>
                    <a:pt x="3161" y="8"/>
                    <a:pt x="2707" y="92"/>
                    <a:pt x="2272" y="266"/>
                  </a:cubicBezTo>
                  <a:cubicBezTo>
                    <a:pt x="898" y="818"/>
                    <a:pt x="0" y="2144"/>
                    <a:pt x="0" y="3624"/>
                  </a:cubicBezTo>
                  <a:cubicBezTo>
                    <a:pt x="0" y="5646"/>
                    <a:pt x="1403" y="7059"/>
                    <a:pt x="2623" y="8068"/>
                  </a:cubicBezTo>
                  <a:cubicBezTo>
                    <a:pt x="3147" y="8495"/>
                    <a:pt x="3699" y="8899"/>
                    <a:pt x="4266" y="9269"/>
                  </a:cubicBezTo>
                  <a:lnTo>
                    <a:pt x="6231" y="10537"/>
                  </a:lnTo>
                  <a:lnTo>
                    <a:pt x="8191" y="9269"/>
                  </a:lnTo>
                  <a:cubicBezTo>
                    <a:pt x="8758" y="8894"/>
                    <a:pt x="9310" y="8495"/>
                    <a:pt x="9834" y="8068"/>
                  </a:cubicBezTo>
                  <a:cubicBezTo>
                    <a:pt x="11059" y="7064"/>
                    <a:pt x="12457" y="5646"/>
                    <a:pt x="12457" y="3624"/>
                  </a:cubicBezTo>
                  <a:cubicBezTo>
                    <a:pt x="12457" y="1933"/>
                    <a:pt x="11290" y="468"/>
                    <a:pt x="9642" y="98"/>
                  </a:cubicBezTo>
                  <a:cubicBezTo>
                    <a:pt x="9434" y="32"/>
                    <a:pt x="9219" y="1"/>
                    <a:pt x="900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45"/>
            <p:cNvSpPr/>
            <p:nvPr/>
          </p:nvSpPr>
          <p:spPr>
            <a:xfrm>
              <a:off x="8080781" y="2029394"/>
              <a:ext cx="217085" cy="271801"/>
            </a:xfrm>
            <a:custGeom>
              <a:avLst/>
              <a:gdLst/>
              <a:ahLst/>
              <a:cxnLst/>
              <a:rect l="l" t="t" r="r" b="b"/>
              <a:pathLst>
                <a:path w="8292" h="10382" extrusionOk="0">
                  <a:moveTo>
                    <a:pt x="5712" y="0"/>
                  </a:moveTo>
                  <a:cubicBezTo>
                    <a:pt x="6130" y="2215"/>
                    <a:pt x="6409" y="7542"/>
                    <a:pt x="0" y="9041"/>
                  </a:cubicBezTo>
                  <a:cubicBezTo>
                    <a:pt x="53" y="9075"/>
                    <a:pt x="91" y="9104"/>
                    <a:pt x="101" y="9113"/>
                  </a:cubicBezTo>
                  <a:lnTo>
                    <a:pt x="2066" y="10382"/>
                  </a:lnTo>
                  <a:lnTo>
                    <a:pt x="4026" y="9113"/>
                  </a:lnTo>
                  <a:cubicBezTo>
                    <a:pt x="4593" y="8739"/>
                    <a:pt x="5140" y="8340"/>
                    <a:pt x="5669" y="7912"/>
                  </a:cubicBezTo>
                  <a:cubicBezTo>
                    <a:pt x="6889" y="6904"/>
                    <a:pt x="8292" y="5491"/>
                    <a:pt x="8292" y="3469"/>
                  </a:cubicBezTo>
                  <a:cubicBezTo>
                    <a:pt x="8292" y="1869"/>
                    <a:pt x="7245" y="457"/>
                    <a:pt x="571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0" name="Google Shape;2210;p45"/>
            <p:cNvSpPr/>
            <p:nvPr/>
          </p:nvSpPr>
          <p:spPr>
            <a:xfrm>
              <a:off x="8180396" y="2144717"/>
              <a:ext cx="96971" cy="77624"/>
            </a:xfrm>
            <a:custGeom>
              <a:avLst/>
              <a:gdLst/>
              <a:ahLst/>
              <a:cxnLst/>
              <a:rect l="l" t="t" r="r" b="b"/>
              <a:pathLst>
                <a:path w="3704" h="2965" extrusionOk="0">
                  <a:moveTo>
                    <a:pt x="2107" y="0"/>
                  </a:moveTo>
                  <a:cubicBezTo>
                    <a:pt x="2103" y="0"/>
                    <a:pt x="2099" y="0"/>
                    <a:pt x="2095" y="0"/>
                  </a:cubicBezTo>
                  <a:cubicBezTo>
                    <a:pt x="2013" y="5"/>
                    <a:pt x="1941" y="63"/>
                    <a:pt x="1912" y="140"/>
                  </a:cubicBezTo>
                  <a:lnTo>
                    <a:pt x="1254" y="2181"/>
                  </a:lnTo>
                  <a:lnTo>
                    <a:pt x="442" y="332"/>
                  </a:lnTo>
                  <a:cubicBezTo>
                    <a:pt x="401" y="246"/>
                    <a:pt x="331" y="210"/>
                    <a:pt x="260" y="210"/>
                  </a:cubicBezTo>
                  <a:cubicBezTo>
                    <a:pt x="130" y="210"/>
                    <a:pt x="0" y="333"/>
                    <a:pt x="62" y="495"/>
                  </a:cubicBezTo>
                  <a:lnTo>
                    <a:pt x="1090" y="2844"/>
                  </a:lnTo>
                  <a:cubicBezTo>
                    <a:pt x="1129" y="2916"/>
                    <a:pt x="1201" y="2965"/>
                    <a:pt x="1283" y="2965"/>
                  </a:cubicBezTo>
                  <a:lnTo>
                    <a:pt x="1292" y="2965"/>
                  </a:lnTo>
                  <a:cubicBezTo>
                    <a:pt x="1379" y="2960"/>
                    <a:pt x="1451" y="2902"/>
                    <a:pt x="1475" y="2820"/>
                  </a:cubicBezTo>
                  <a:lnTo>
                    <a:pt x="2143" y="745"/>
                  </a:lnTo>
                  <a:lnTo>
                    <a:pt x="2690" y="1840"/>
                  </a:lnTo>
                  <a:cubicBezTo>
                    <a:pt x="2724" y="1912"/>
                    <a:pt x="2791" y="1956"/>
                    <a:pt x="2868" y="1956"/>
                  </a:cubicBezTo>
                  <a:lnTo>
                    <a:pt x="3411" y="1956"/>
                  </a:lnTo>
                  <a:cubicBezTo>
                    <a:pt x="3512" y="1826"/>
                    <a:pt x="3613" y="1687"/>
                    <a:pt x="3704" y="1543"/>
                  </a:cubicBezTo>
                  <a:lnTo>
                    <a:pt x="3704" y="1543"/>
                  </a:lnTo>
                  <a:lnTo>
                    <a:pt x="3007" y="1547"/>
                  </a:lnTo>
                  <a:lnTo>
                    <a:pt x="2291" y="116"/>
                  </a:lnTo>
                  <a:cubicBezTo>
                    <a:pt x="2260" y="43"/>
                    <a:pt x="2184" y="0"/>
                    <a:pt x="210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1" name="Google Shape;2211;p45"/>
            <p:cNvSpPr/>
            <p:nvPr/>
          </p:nvSpPr>
          <p:spPr>
            <a:xfrm>
              <a:off x="7991979" y="2106599"/>
              <a:ext cx="194910" cy="127444"/>
            </a:xfrm>
            <a:custGeom>
              <a:avLst/>
              <a:gdLst/>
              <a:ahLst/>
              <a:cxnLst/>
              <a:rect l="l" t="t" r="r" b="b"/>
              <a:pathLst>
                <a:path w="7445" h="4868" extrusionOk="0">
                  <a:moveTo>
                    <a:pt x="6728" y="1"/>
                  </a:moveTo>
                  <a:cubicBezTo>
                    <a:pt x="6724" y="1"/>
                    <a:pt x="6721" y="1"/>
                    <a:pt x="6717" y="1"/>
                  </a:cubicBezTo>
                  <a:cubicBezTo>
                    <a:pt x="6635" y="1"/>
                    <a:pt x="6563" y="54"/>
                    <a:pt x="6529" y="131"/>
                  </a:cubicBezTo>
                  <a:lnTo>
                    <a:pt x="5559" y="2523"/>
                  </a:lnTo>
                  <a:lnTo>
                    <a:pt x="4742" y="1149"/>
                  </a:lnTo>
                  <a:cubicBezTo>
                    <a:pt x="4702" y="1079"/>
                    <a:pt x="4633" y="1045"/>
                    <a:pt x="4564" y="1045"/>
                  </a:cubicBezTo>
                  <a:cubicBezTo>
                    <a:pt x="4478" y="1045"/>
                    <a:pt x="4392" y="1098"/>
                    <a:pt x="4363" y="1197"/>
                  </a:cubicBezTo>
                  <a:lnTo>
                    <a:pt x="3541" y="3979"/>
                  </a:lnTo>
                  <a:lnTo>
                    <a:pt x="2489" y="880"/>
                  </a:lnTo>
                  <a:cubicBezTo>
                    <a:pt x="2460" y="803"/>
                    <a:pt x="2388" y="750"/>
                    <a:pt x="2306" y="745"/>
                  </a:cubicBezTo>
                  <a:cubicBezTo>
                    <a:pt x="2299" y="745"/>
                    <a:pt x="2293" y="744"/>
                    <a:pt x="2286" y="744"/>
                  </a:cubicBezTo>
                  <a:cubicBezTo>
                    <a:pt x="2211" y="744"/>
                    <a:pt x="2140" y="790"/>
                    <a:pt x="2109" y="861"/>
                  </a:cubicBezTo>
                  <a:lnTo>
                    <a:pt x="1062" y="3008"/>
                  </a:lnTo>
                  <a:lnTo>
                    <a:pt x="0" y="3008"/>
                  </a:lnTo>
                  <a:cubicBezTo>
                    <a:pt x="92" y="3147"/>
                    <a:pt x="193" y="3287"/>
                    <a:pt x="294" y="3421"/>
                  </a:cubicBezTo>
                  <a:lnTo>
                    <a:pt x="1192" y="3421"/>
                  </a:lnTo>
                  <a:cubicBezTo>
                    <a:pt x="1274" y="3421"/>
                    <a:pt x="1346" y="3373"/>
                    <a:pt x="1379" y="3301"/>
                  </a:cubicBezTo>
                  <a:lnTo>
                    <a:pt x="2258" y="1490"/>
                  </a:lnTo>
                  <a:lnTo>
                    <a:pt x="3359" y="4728"/>
                  </a:lnTo>
                  <a:cubicBezTo>
                    <a:pt x="3387" y="4810"/>
                    <a:pt x="3464" y="4867"/>
                    <a:pt x="3555" y="4867"/>
                  </a:cubicBezTo>
                  <a:cubicBezTo>
                    <a:pt x="3647" y="4862"/>
                    <a:pt x="3724" y="4805"/>
                    <a:pt x="3748" y="4718"/>
                  </a:cubicBezTo>
                  <a:lnTo>
                    <a:pt x="4622" y="1764"/>
                  </a:lnTo>
                  <a:lnTo>
                    <a:pt x="5410" y="3085"/>
                  </a:lnTo>
                  <a:cubicBezTo>
                    <a:pt x="5446" y="3148"/>
                    <a:pt x="5512" y="3186"/>
                    <a:pt x="5588" y="3186"/>
                  </a:cubicBezTo>
                  <a:cubicBezTo>
                    <a:pt x="5593" y="3186"/>
                    <a:pt x="5597" y="3186"/>
                    <a:pt x="5602" y="3186"/>
                  </a:cubicBezTo>
                  <a:cubicBezTo>
                    <a:pt x="5679" y="3181"/>
                    <a:pt x="5746" y="3133"/>
                    <a:pt x="5775" y="3056"/>
                  </a:cubicBezTo>
                  <a:lnTo>
                    <a:pt x="6721" y="731"/>
                  </a:lnTo>
                  <a:lnTo>
                    <a:pt x="7000" y="1375"/>
                  </a:lnTo>
                  <a:cubicBezTo>
                    <a:pt x="7041" y="1459"/>
                    <a:pt x="7112" y="1495"/>
                    <a:pt x="7183" y="1495"/>
                  </a:cubicBezTo>
                  <a:cubicBezTo>
                    <a:pt x="7314" y="1495"/>
                    <a:pt x="7445" y="1373"/>
                    <a:pt x="7380" y="1211"/>
                  </a:cubicBezTo>
                  <a:lnTo>
                    <a:pt x="6909" y="121"/>
                  </a:lnTo>
                  <a:cubicBezTo>
                    <a:pt x="6877" y="48"/>
                    <a:pt x="6810" y="1"/>
                    <a:pt x="672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45"/>
            <p:cNvSpPr/>
            <p:nvPr/>
          </p:nvSpPr>
          <p:spPr>
            <a:xfrm>
              <a:off x="7940666" y="2020205"/>
              <a:ext cx="383249" cy="286488"/>
            </a:xfrm>
            <a:custGeom>
              <a:avLst/>
              <a:gdLst/>
              <a:ahLst/>
              <a:cxnLst/>
              <a:rect l="l" t="t" r="r" b="b"/>
              <a:pathLst>
                <a:path w="14639" h="10943" extrusionOk="0">
                  <a:moveTo>
                    <a:pt x="4809" y="0"/>
                  </a:moveTo>
                  <a:cubicBezTo>
                    <a:pt x="4803" y="0"/>
                    <a:pt x="4796" y="0"/>
                    <a:pt x="4790" y="0"/>
                  </a:cubicBezTo>
                  <a:cubicBezTo>
                    <a:pt x="2076" y="0"/>
                    <a:pt x="0" y="2830"/>
                    <a:pt x="1432" y="5799"/>
                  </a:cubicBezTo>
                  <a:lnTo>
                    <a:pt x="567" y="5799"/>
                  </a:lnTo>
                  <a:cubicBezTo>
                    <a:pt x="293" y="5799"/>
                    <a:pt x="293" y="6212"/>
                    <a:pt x="567" y="6212"/>
                  </a:cubicBezTo>
                  <a:lnTo>
                    <a:pt x="1653" y="6212"/>
                  </a:lnTo>
                  <a:cubicBezTo>
                    <a:pt x="2844" y="8206"/>
                    <a:pt x="5347" y="9652"/>
                    <a:pt x="7288" y="10910"/>
                  </a:cubicBezTo>
                  <a:cubicBezTo>
                    <a:pt x="7322" y="10932"/>
                    <a:pt x="7360" y="10943"/>
                    <a:pt x="7399" y="10943"/>
                  </a:cubicBezTo>
                  <a:cubicBezTo>
                    <a:pt x="7437" y="10943"/>
                    <a:pt x="7476" y="10932"/>
                    <a:pt x="7509" y="10910"/>
                  </a:cubicBezTo>
                  <a:cubicBezTo>
                    <a:pt x="9450" y="9657"/>
                    <a:pt x="11953" y="8211"/>
                    <a:pt x="13144" y="6212"/>
                  </a:cubicBezTo>
                  <a:lnTo>
                    <a:pt x="14230" y="6212"/>
                  </a:lnTo>
                  <a:cubicBezTo>
                    <a:pt x="14345" y="6212"/>
                    <a:pt x="14437" y="6121"/>
                    <a:pt x="14437" y="6005"/>
                  </a:cubicBezTo>
                  <a:cubicBezTo>
                    <a:pt x="14451" y="5895"/>
                    <a:pt x="14360" y="5794"/>
                    <a:pt x="14249" y="5794"/>
                  </a:cubicBezTo>
                  <a:lnTo>
                    <a:pt x="13389" y="5794"/>
                  </a:lnTo>
                  <a:cubicBezTo>
                    <a:pt x="14638" y="3195"/>
                    <a:pt x="13216" y="615"/>
                    <a:pt x="10877" y="87"/>
                  </a:cubicBezTo>
                  <a:cubicBezTo>
                    <a:pt x="10864" y="85"/>
                    <a:pt x="10852" y="84"/>
                    <a:pt x="10840" y="84"/>
                  </a:cubicBezTo>
                  <a:cubicBezTo>
                    <a:pt x="10610" y="84"/>
                    <a:pt x="10548" y="426"/>
                    <a:pt x="10786" y="490"/>
                  </a:cubicBezTo>
                  <a:cubicBezTo>
                    <a:pt x="12923" y="971"/>
                    <a:pt x="14216" y="3392"/>
                    <a:pt x="12933" y="5799"/>
                  </a:cubicBezTo>
                  <a:lnTo>
                    <a:pt x="12169" y="5799"/>
                  </a:lnTo>
                  <a:lnTo>
                    <a:pt x="11453" y="4363"/>
                  </a:lnTo>
                  <a:cubicBezTo>
                    <a:pt x="11415" y="4287"/>
                    <a:pt x="11343" y="4250"/>
                    <a:pt x="11271" y="4250"/>
                  </a:cubicBezTo>
                  <a:cubicBezTo>
                    <a:pt x="11188" y="4250"/>
                    <a:pt x="11105" y="4299"/>
                    <a:pt x="11074" y="4391"/>
                  </a:cubicBezTo>
                  <a:lnTo>
                    <a:pt x="10411" y="6433"/>
                  </a:lnTo>
                  <a:lnTo>
                    <a:pt x="9676" y="4752"/>
                  </a:lnTo>
                  <a:cubicBezTo>
                    <a:pt x="9635" y="4666"/>
                    <a:pt x="9564" y="4629"/>
                    <a:pt x="9493" y="4629"/>
                  </a:cubicBezTo>
                  <a:cubicBezTo>
                    <a:pt x="9361" y="4629"/>
                    <a:pt x="9231" y="4753"/>
                    <a:pt x="9296" y="4915"/>
                  </a:cubicBezTo>
                  <a:lnTo>
                    <a:pt x="10252" y="7096"/>
                  </a:lnTo>
                  <a:cubicBezTo>
                    <a:pt x="10289" y="7178"/>
                    <a:pt x="10365" y="7218"/>
                    <a:pt x="10440" y="7218"/>
                  </a:cubicBezTo>
                  <a:cubicBezTo>
                    <a:pt x="10523" y="7218"/>
                    <a:pt x="10606" y="7170"/>
                    <a:pt x="10637" y="7077"/>
                  </a:cubicBezTo>
                  <a:lnTo>
                    <a:pt x="11304" y="5001"/>
                  </a:lnTo>
                  <a:lnTo>
                    <a:pt x="11847" y="6097"/>
                  </a:lnTo>
                  <a:cubicBezTo>
                    <a:pt x="11886" y="6169"/>
                    <a:pt x="11953" y="6212"/>
                    <a:pt x="12030" y="6217"/>
                  </a:cubicBezTo>
                  <a:lnTo>
                    <a:pt x="12674" y="6217"/>
                  </a:lnTo>
                  <a:cubicBezTo>
                    <a:pt x="11357" y="8211"/>
                    <a:pt x="8513" y="9733"/>
                    <a:pt x="7408" y="10497"/>
                  </a:cubicBezTo>
                  <a:cubicBezTo>
                    <a:pt x="5655" y="9354"/>
                    <a:pt x="3320" y="7994"/>
                    <a:pt x="2148" y="6217"/>
                  </a:cubicBezTo>
                  <a:lnTo>
                    <a:pt x="3147" y="6217"/>
                  </a:lnTo>
                  <a:cubicBezTo>
                    <a:pt x="3224" y="6217"/>
                    <a:pt x="3301" y="6169"/>
                    <a:pt x="3334" y="6097"/>
                  </a:cubicBezTo>
                  <a:lnTo>
                    <a:pt x="4209" y="4286"/>
                  </a:lnTo>
                  <a:lnTo>
                    <a:pt x="5314" y="7524"/>
                  </a:lnTo>
                  <a:cubicBezTo>
                    <a:pt x="5347" y="7614"/>
                    <a:pt x="5428" y="7659"/>
                    <a:pt x="5509" y="7659"/>
                  </a:cubicBezTo>
                  <a:cubicBezTo>
                    <a:pt x="5593" y="7659"/>
                    <a:pt x="5676" y="7611"/>
                    <a:pt x="5708" y="7514"/>
                  </a:cubicBezTo>
                  <a:lnTo>
                    <a:pt x="6577" y="4564"/>
                  </a:lnTo>
                  <a:lnTo>
                    <a:pt x="7365" y="5885"/>
                  </a:lnTo>
                  <a:cubicBezTo>
                    <a:pt x="7405" y="5952"/>
                    <a:pt x="7473" y="5985"/>
                    <a:pt x="7542" y="5985"/>
                  </a:cubicBezTo>
                  <a:cubicBezTo>
                    <a:pt x="7620" y="5985"/>
                    <a:pt x="7699" y="5941"/>
                    <a:pt x="7735" y="5857"/>
                  </a:cubicBezTo>
                  <a:lnTo>
                    <a:pt x="8677" y="3531"/>
                  </a:lnTo>
                  <a:lnTo>
                    <a:pt x="8960" y="4175"/>
                  </a:lnTo>
                  <a:cubicBezTo>
                    <a:pt x="8998" y="4259"/>
                    <a:pt x="9068" y="4294"/>
                    <a:pt x="9137" y="4294"/>
                  </a:cubicBezTo>
                  <a:cubicBezTo>
                    <a:pt x="9268" y="4294"/>
                    <a:pt x="9400" y="4170"/>
                    <a:pt x="9335" y="4007"/>
                  </a:cubicBezTo>
                  <a:lnTo>
                    <a:pt x="8854" y="2921"/>
                  </a:lnTo>
                  <a:cubicBezTo>
                    <a:pt x="8819" y="2838"/>
                    <a:pt x="8744" y="2798"/>
                    <a:pt x="8668" y="2798"/>
                  </a:cubicBezTo>
                  <a:cubicBezTo>
                    <a:pt x="8591" y="2798"/>
                    <a:pt x="8514" y="2841"/>
                    <a:pt x="8480" y="2926"/>
                  </a:cubicBezTo>
                  <a:lnTo>
                    <a:pt x="7504" y="5319"/>
                  </a:lnTo>
                  <a:lnTo>
                    <a:pt x="6688" y="3945"/>
                  </a:lnTo>
                  <a:cubicBezTo>
                    <a:pt x="6647" y="3877"/>
                    <a:pt x="6580" y="3844"/>
                    <a:pt x="6513" y="3844"/>
                  </a:cubicBezTo>
                  <a:cubicBezTo>
                    <a:pt x="6428" y="3844"/>
                    <a:pt x="6345" y="3896"/>
                    <a:pt x="6318" y="3993"/>
                  </a:cubicBezTo>
                  <a:lnTo>
                    <a:pt x="5491" y="6779"/>
                  </a:lnTo>
                  <a:lnTo>
                    <a:pt x="4439" y="3676"/>
                  </a:lnTo>
                  <a:cubicBezTo>
                    <a:pt x="4406" y="3584"/>
                    <a:pt x="4324" y="3537"/>
                    <a:pt x="4242" y="3537"/>
                  </a:cubicBezTo>
                  <a:cubicBezTo>
                    <a:pt x="4169" y="3537"/>
                    <a:pt x="4096" y="3575"/>
                    <a:pt x="4060" y="3652"/>
                  </a:cubicBezTo>
                  <a:lnTo>
                    <a:pt x="3013" y="5799"/>
                  </a:lnTo>
                  <a:lnTo>
                    <a:pt x="1893" y="5799"/>
                  </a:lnTo>
                  <a:cubicBezTo>
                    <a:pt x="442" y="3080"/>
                    <a:pt x="2287" y="414"/>
                    <a:pt x="4790" y="414"/>
                  </a:cubicBezTo>
                  <a:cubicBezTo>
                    <a:pt x="4796" y="414"/>
                    <a:pt x="4802" y="414"/>
                    <a:pt x="4807" y="414"/>
                  </a:cubicBezTo>
                  <a:cubicBezTo>
                    <a:pt x="5733" y="414"/>
                    <a:pt x="6620" y="797"/>
                    <a:pt x="7255" y="1471"/>
                  </a:cubicBezTo>
                  <a:cubicBezTo>
                    <a:pt x="7293" y="1511"/>
                    <a:pt x="7347" y="1532"/>
                    <a:pt x="7401" y="1532"/>
                  </a:cubicBezTo>
                  <a:cubicBezTo>
                    <a:pt x="7455" y="1532"/>
                    <a:pt x="7509" y="1511"/>
                    <a:pt x="7548" y="1471"/>
                  </a:cubicBezTo>
                  <a:cubicBezTo>
                    <a:pt x="8114" y="880"/>
                    <a:pt x="8874" y="510"/>
                    <a:pt x="9685" y="428"/>
                  </a:cubicBezTo>
                  <a:cubicBezTo>
                    <a:pt x="9951" y="405"/>
                    <a:pt x="9923" y="19"/>
                    <a:pt x="9674" y="19"/>
                  </a:cubicBezTo>
                  <a:cubicBezTo>
                    <a:pt x="9667" y="19"/>
                    <a:pt x="9659" y="19"/>
                    <a:pt x="9652" y="20"/>
                  </a:cubicBezTo>
                  <a:cubicBezTo>
                    <a:pt x="8806" y="101"/>
                    <a:pt x="8018" y="457"/>
                    <a:pt x="7403" y="1033"/>
                  </a:cubicBezTo>
                  <a:cubicBezTo>
                    <a:pt x="6697" y="370"/>
                    <a:pt x="5772" y="0"/>
                    <a:pt x="480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3" name="Google Shape;2213;p45"/>
          <p:cNvGrpSpPr/>
          <p:nvPr/>
        </p:nvGrpSpPr>
        <p:grpSpPr>
          <a:xfrm>
            <a:off x="7508513" y="1818078"/>
            <a:ext cx="372175" cy="279995"/>
            <a:chOff x="7508513" y="2023478"/>
            <a:chExt cx="372175" cy="279995"/>
          </a:xfrm>
        </p:grpSpPr>
        <p:sp>
          <p:nvSpPr>
            <p:cNvPr id="2214" name="Google Shape;2214;p45"/>
            <p:cNvSpPr/>
            <p:nvPr/>
          </p:nvSpPr>
          <p:spPr>
            <a:xfrm>
              <a:off x="7515686" y="2133512"/>
              <a:ext cx="357724" cy="164541"/>
            </a:xfrm>
            <a:custGeom>
              <a:avLst/>
              <a:gdLst/>
              <a:ahLst/>
              <a:cxnLst/>
              <a:rect l="l" t="t" r="r" b="b"/>
              <a:pathLst>
                <a:path w="13664" h="6285" extrusionOk="0">
                  <a:moveTo>
                    <a:pt x="1" y="1"/>
                  </a:moveTo>
                  <a:lnTo>
                    <a:pt x="1" y="6285"/>
                  </a:lnTo>
                  <a:lnTo>
                    <a:pt x="13663" y="6285"/>
                  </a:lnTo>
                  <a:lnTo>
                    <a:pt x="13663" y="1"/>
                  </a:lnTo>
                  <a:lnTo>
                    <a:pt x="9873" y="1"/>
                  </a:lnTo>
                  <a:cubicBezTo>
                    <a:pt x="9493" y="1"/>
                    <a:pt x="9215" y="347"/>
                    <a:pt x="9292" y="717"/>
                  </a:cubicBezTo>
                  <a:cubicBezTo>
                    <a:pt x="9325" y="870"/>
                    <a:pt x="9344" y="1029"/>
                    <a:pt x="9344" y="1192"/>
                  </a:cubicBezTo>
                  <a:cubicBezTo>
                    <a:pt x="9373" y="2590"/>
                    <a:pt x="8254" y="3748"/>
                    <a:pt x="6851" y="3762"/>
                  </a:cubicBezTo>
                  <a:cubicBezTo>
                    <a:pt x="6842" y="3763"/>
                    <a:pt x="6834" y="3763"/>
                    <a:pt x="6825" y="3763"/>
                  </a:cubicBezTo>
                  <a:cubicBezTo>
                    <a:pt x="5439" y="3763"/>
                    <a:pt x="4310" y="2630"/>
                    <a:pt x="4315" y="1240"/>
                  </a:cubicBezTo>
                  <a:cubicBezTo>
                    <a:pt x="4315" y="1063"/>
                    <a:pt x="4329" y="890"/>
                    <a:pt x="4367" y="717"/>
                  </a:cubicBezTo>
                  <a:cubicBezTo>
                    <a:pt x="4444" y="347"/>
                    <a:pt x="4161" y="1"/>
                    <a:pt x="378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45"/>
            <p:cNvSpPr/>
            <p:nvPr/>
          </p:nvSpPr>
          <p:spPr>
            <a:xfrm>
              <a:off x="7757694" y="2147728"/>
              <a:ext cx="116475" cy="39532"/>
            </a:xfrm>
            <a:custGeom>
              <a:avLst/>
              <a:gdLst/>
              <a:ahLst/>
              <a:cxnLst/>
              <a:rect l="l" t="t" r="r" b="b"/>
              <a:pathLst>
                <a:path w="4449" h="1510" extrusionOk="0">
                  <a:moveTo>
                    <a:pt x="655" y="1"/>
                  </a:moveTo>
                  <a:cubicBezTo>
                    <a:pt x="279" y="1"/>
                    <a:pt x="0" y="344"/>
                    <a:pt x="76" y="712"/>
                  </a:cubicBezTo>
                  <a:cubicBezTo>
                    <a:pt x="110" y="885"/>
                    <a:pt x="129" y="1058"/>
                    <a:pt x="129" y="1235"/>
                  </a:cubicBezTo>
                  <a:cubicBezTo>
                    <a:pt x="129" y="1322"/>
                    <a:pt x="124" y="1404"/>
                    <a:pt x="115" y="1490"/>
                  </a:cubicBezTo>
                  <a:lnTo>
                    <a:pt x="129" y="1509"/>
                  </a:lnTo>
                  <a:cubicBezTo>
                    <a:pt x="562" y="1509"/>
                    <a:pt x="562" y="962"/>
                    <a:pt x="994" y="962"/>
                  </a:cubicBezTo>
                  <a:cubicBezTo>
                    <a:pt x="1422" y="962"/>
                    <a:pt x="1422" y="1509"/>
                    <a:pt x="1854" y="1509"/>
                  </a:cubicBezTo>
                  <a:cubicBezTo>
                    <a:pt x="2286" y="1509"/>
                    <a:pt x="2286" y="962"/>
                    <a:pt x="2719" y="962"/>
                  </a:cubicBezTo>
                  <a:cubicBezTo>
                    <a:pt x="3151" y="962"/>
                    <a:pt x="3151" y="1509"/>
                    <a:pt x="3579" y="1509"/>
                  </a:cubicBezTo>
                  <a:cubicBezTo>
                    <a:pt x="4016" y="1509"/>
                    <a:pt x="4016" y="962"/>
                    <a:pt x="4448" y="962"/>
                  </a:cubicBezTo>
                  <a:lnTo>
                    <a:pt x="4448" y="1"/>
                  </a:lnTo>
                  <a:lnTo>
                    <a:pt x="662" y="1"/>
                  </a:lnTo>
                  <a:cubicBezTo>
                    <a:pt x="660" y="1"/>
                    <a:pt x="657" y="1"/>
                    <a:pt x="65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6" name="Google Shape;2216;p45"/>
            <p:cNvSpPr/>
            <p:nvPr/>
          </p:nvSpPr>
          <p:spPr>
            <a:xfrm>
              <a:off x="7515555" y="2147597"/>
              <a:ext cx="116501" cy="39663"/>
            </a:xfrm>
            <a:custGeom>
              <a:avLst/>
              <a:gdLst/>
              <a:ahLst/>
              <a:cxnLst/>
              <a:rect l="l" t="t" r="r" b="b"/>
              <a:pathLst>
                <a:path w="4450" h="1515" extrusionOk="0">
                  <a:moveTo>
                    <a:pt x="1" y="1"/>
                  </a:moveTo>
                  <a:lnTo>
                    <a:pt x="1" y="962"/>
                  </a:lnTo>
                  <a:cubicBezTo>
                    <a:pt x="438" y="967"/>
                    <a:pt x="438" y="1514"/>
                    <a:pt x="870" y="1514"/>
                  </a:cubicBezTo>
                  <a:cubicBezTo>
                    <a:pt x="1298" y="1514"/>
                    <a:pt x="1298" y="967"/>
                    <a:pt x="1730" y="967"/>
                  </a:cubicBezTo>
                  <a:cubicBezTo>
                    <a:pt x="2163" y="967"/>
                    <a:pt x="2163" y="1514"/>
                    <a:pt x="2595" y="1514"/>
                  </a:cubicBezTo>
                  <a:cubicBezTo>
                    <a:pt x="3027" y="1514"/>
                    <a:pt x="3022" y="967"/>
                    <a:pt x="3455" y="967"/>
                  </a:cubicBezTo>
                  <a:cubicBezTo>
                    <a:pt x="3892" y="967"/>
                    <a:pt x="3887" y="1514"/>
                    <a:pt x="4320" y="1514"/>
                  </a:cubicBezTo>
                  <a:lnTo>
                    <a:pt x="4334" y="1495"/>
                  </a:lnTo>
                  <a:cubicBezTo>
                    <a:pt x="4324" y="1409"/>
                    <a:pt x="4320" y="1327"/>
                    <a:pt x="4320" y="1240"/>
                  </a:cubicBezTo>
                  <a:cubicBezTo>
                    <a:pt x="4320" y="1063"/>
                    <a:pt x="4339" y="890"/>
                    <a:pt x="4372" y="717"/>
                  </a:cubicBezTo>
                  <a:cubicBezTo>
                    <a:pt x="4449" y="347"/>
                    <a:pt x="4166" y="1"/>
                    <a:pt x="378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7" name="Google Shape;2217;p45"/>
            <p:cNvSpPr/>
            <p:nvPr/>
          </p:nvSpPr>
          <p:spPr>
            <a:xfrm>
              <a:off x="7515555" y="2133643"/>
              <a:ext cx="116501" cy="39637"/>
            </a:xfrm>
            <a:custGeom>
              <a:avLst/>
              <a:gdLst/>
              <a:ahLst/>
              <a:cxnLst/>
              <a:rect l="l" t="t" r="r" b="b"/>
              <a:pathLst>
                <a:path w="4450" h="1514" extrusionOk="0">
                  <a:moveTo>
                    <a:pt x="1" y="1"/>
                  </a:moveTo>
                  <a:lnTo>
                    <a:pt x="1" y="962"/>
                  </a:lnTo>
                  <a:cubicBezTo>
                    <a:pt x="438" y="962"/>
                    <a:pt x="438" y="1514"/>
                    <a:pt x="870" y="1514"/>
                  </a:cubicBezTo>
                  <a:cubicBezTo>
                    <a:pt x="1298" y="1514"/>
                    <a:pt x="1298" y="966"/>
                    <a:pt x="1730" y="966"/>
                  </a:cubicBezTo>
                  <a:cubicBezTo>
                    <a:pt x="2163" y="966"/>
                    <a:pt x="2163" y="1514"/>
                    <a:pt x="2595" y="1514"/>
                  </a:cubicBezTo>
                  <a:cubicBezTo>
                    <a:pt x="3027" y="1514"/>
                    <a:pt x="3027" y="966"/>
                    <a:pt x="3455" y="966"/>
                  </a:cubicBezTo>
                  <a:cubicBezTo>
                    <a:pt x="3887" y="966"/>
                    <a:pt x="3887" y="1514"/>
                    <a:pt x="4320" y="1514"/>
                  </a:cubicBezTo>
                  <a:lnTo>
                    <a:pt x="4334" y="1495"/>
                  </a:lnTo>
                  <a:cubicBezTo>
                    <a:pt x="4324" y="1408"/>
                    <a:pt x="4320" y="1327"/>
                    <a:pt x="4320" y="1240"/>
                  </a:cubicBezTo>
                  <a:cubicBezTo>
                    <a:pt x="4320" y="1062"/>
                    <a:pt x="4339" y="889"/>
                    <a:pt x="4372" y="716"/>
                  </a:cubicBezTo>
                  <a:cubicBezTo>
                    <a:pt x="4449" y="347"/>
                    <a:pt x="4166" y="1"/>
                    <a:pt x="378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45"/>
            <p:cNvSpPr/>
            <p:nvPr/>
          </p:nvSpPr>
          <p:spPr>
            <a:xfrm>
              <a:off x="7757668" y="2133643"/>
              <a:ext cx="116501" cy="39637"/>
            </a:xfrm>
            <a:custGeom>
              <a:avLst/>
              <a:gdLst/>
              <a:ahLst/>
              <a:cxnLst/>
              <a:rect l="l" t="t" r="r" b="b"/>
              <a:pathLst>
                <a:path w="4450" h="1514" extrusionOk="0">
                  <a:moveTo>
                    <a:pt x="663" y="1"/>
                  </a:moveTo>
                  <a:cubicBezTo>
                    <a:pt x="284" y="1"/>
                    <a:pt x="1" y="347"/>
                    <a:pt x="77" y="716"/>
                  </a:cubicBezTo>
                  <a:cubicBezTo>
                    <a:pt x="111" y="889"/>
                    <a:pt x="130" y="1062"/>
                    <a:pt x="130" y="1240"/>
                  </a:cubicBezTo>
                  <a:cubicBezTo>
                    <a:pt x="130" y="1327"/>
                    <a:pt x="125" y="1408"/>
                    <a:pt x="116" y="1495"/>
                  </a:cubicBezTo>
                  <a:lnTo>
                    <a:pt x="130" y="1514"/>
                  </a:lnTo>
                  <a:cubicBezTo>
                    <a:pt x="563" y="1514"/>
                    <a:pt x="563" y="966"/>
                    <a:pt x="995" y="966"/>
                  </a:cubicBezTo>
                  <a:cubicBezTo>
                    <a:pt x="1423" y="966"/>
                    <a:pt x="1423" y="1514"/>
                    <a:pt x="1855" y="1514"/>
                  </a:cubicBezTo>
                  <a:cubicBezTo>
                    <a:pt x="2287" y="1514"/>
                    <a:pt x="2287" y="966"/>
                    <a:pt x="2720" y="966"/>
                  </a:cubicBezTo>
                  <a:cubicBezTo>
                    <a:pt x="3152" y="966"/>
                    <a:pt x="3152" y="1514"/>
                    <a:pt x="3580" y="1514"/>
                  </a:cubicBezTo>
                  <a:cubicBezTo>
                    <a:pt x="4017" y="1514"/>
                    <a:pt x="4017" y="962"/>
                    <a:pt x="4449" y="962"/>
                  </a:cubicBezTo>
                  <a:lnTo>
                    <a:pt x="444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45"/>
            <p:cNvSpPr/>
            <p:nvPr/>
          </p:nvSpPr>
          <p:spPr>
            <a:xfrm>
              <a:off x="7600824" y="2227839"/>
              <a:ext cx="22044" cy="18902"/>
            </a:xfrm>
            <a:custGeom>
              <a:avLst/>
              <a:gdLst/>
              <a:ahLst/>
              <a:cxnLst/>
              <a:rect l="l" t="t" r="r" b="b"/>
              <a:pathLst>
                <a:path w="842" h="722" extrusionOk="0">
                  <a:moveTo>
                    <a:pt x="481" y="1"/>
                  </a:moveTo>
                  <a:cubicBezTo>
                    <a:pt x="159" y="1"/>
                    <a:pt x="1" y="390"/>
                    <a:pt x="227" y="616"/>
                  </a:cubicBezTo>
                  <a:cubicBezTo>
                    <a:pt x="300" y="689"/>
                    <a:pt x="390" y="722"/>
                    <a:pt x="479" y="722"/>
                  </a:cubicBezTo>
                  <a:cubicBezTo>
                    <a:pt x="664" y="722"/>
                    <a:pt x="842" y="579"/>
                    <a:pt x="842" y="361"/>
                  </a:cubicBezTo>
                  <a:cubicBezTo>
                    <a:pt x="842" y="164"/>
                    <a:pt x="678" y="1"/>
                    <a:pt x="48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45"/>
            <p:cNvSpPr/>
            <p:nvPr/>
          </p:nvSpPr>
          <p:spPr>
            <a:xfrm>
              <a:off x="7523723" y="2251610"/>
              <a:ext cx="22174" cy="18876"/>
            </a:xfrm>
            <a:custGeom>
              <a:avLst/>
              <a:gdLst/>
              <a:ahLst/>
              <a:cxnLst/>
              <a:rect l="l" t="t" r="r" b="b"/>
              <a:pathLst>
                <a:path w="847" h="721" extrusionOk="0">
                  <a:moveTo>
                    <a:pt x="486" y="1"/>
                  </a:moveTo>
                  <a:cubicBezTo>
                    <a:pt x="164" y="1"/>
                    <a:pt x="1" y="385"/>
                    <a:pt x="232" y="616"/>
                  </a:cubicBezTo>
                  <a:cubicBezTo>
                    <a:pt x="304" y="688"/>
                    <a:pt x="394" y="721"/>
                    <a:pt x="482" y="721"/>
                  </a:cubicBezTo>
                  <a:cubicBezTo>
                    <a:pt x="667" y="721"/>
                    <a:pt x="846" y="576"/>
                    <a:pt x="846" y="361"/>
                  </a:cubicBezTo>
                  <a:cubicBezTo>
                    <a:pt x="846" y="159"/>
                    <a:pt x="683" y="1"/>
                    <a:pt x="48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45"/>
            <p:cNvSpPr/>
            <p:nvPr/>
          </p:nvSpPr>
          <p:spPr>
            <a:xfrm>
              <a:off x="7547495" y="2205455"/>
              <a:ext cx="22044" cy="18954"/>
            </a:xfrm>
            <a:custGeom>
              <a:avLst/>
              <a:gdLst/>
              <a:ahLst/>
              <a:cxnLst/>
              <a:rect l="l" t="t" r="r" b="b"/>
              <a:pathLst>
                <a:path w="842" h="724" extrusionOk="0">
                  <a:moveTo>
                    <a:pt x="481" y="1"/>
                  </a:moveTo>
                  <a:cubicBezTo>
                    <a:pt x="159" y="1"/>
                    <a:pt x="1" y="390"/>
                    <a:pt x="227" y="616"/>
                  </a:cubicBezTo>
                  <a:cubicBezTo>
                    <a:pt x="300" y="690"/>
                    <a:pt x="390" y="724"/>
                    <a:pt x="479" y="724"/>
                  </a:cubicBezTo>
                  <a:cubicBezTo>
                    <a:pt x="664" y="724"/>
                    <a:pt x="842" y="579"/>
                    <a:pt x="842" y="361"/>
                  </a:cubicBezTo>
                  <a:cubicBezTo>
                    <a:pt x="842" y="164"/>
                    <a:pt x="678" y="1"/>
                    <a:pt x="48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45"/>
            <p:cNvSpPr/>
            <p:nvPr/>
          </p:nvSpPr>
          <p:spPr>
            <a:xfrm>
              <a:off x="7762825" y="2227839"/>
              <a:ext cx="22148" cy="18902"/>
            </a:xfrm>
            <a:custGeom>
              <a:avLst/>
              <a:gdLst/>
              <a:ahLst/>
              <a:cxnLst/>
              <a:rect l="l" t="t" r="r" b="b"/>
              <a:pathLst>
                <a:path w="846" h="722" extrusionOk="0">
                  <a:moveTo>
                    <a:pt x="486" y="1"/>
                  </a:moveTo>
                  <a:cubicBezTo>
                    <a:pt x="164" y="1"/>
                    <a:pt x="0" y="390"/>
                    <a:pt x="226" y="616"/>
                  </a:cubicBezTo>
                  <a:cubicBezTo>
                    <a:pt x="301" y="689"/>
                    <a:pt x="392" y="722"/>
                    <a:pt x="482" y="722"/>
                  </a:cubicBezTo>
                  <a:cubicBezTo>
                    <a:pt x="668" y="722"/>
                    <a:pt x="846" y="579"/>
                    <a:pt x="846" y="361"/>
                  </a:cubicBezTo>
                  <a:cubicBezTo>
                    <a:pt x="846" y="164"/>
                    <a:pt x="683" y="1"/>
                    <a:pt x="48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45"/>
            <p:cNvSpPr/>
            <p:nvPr/>
          </p:nvSpPr>
          <p:spPr>
            <a:xfrm>
              <a:off x="7839925" y="2251610"/>
              <a:ext cx="22044" cy="18876"/>
            </a:xfrm>
            <a:custGeom>
              <a:avLst/>
              <a:gdLst/>
              <a:ahLst/>
              <a:cxnLst/>
              <a:rect l="l" t="t" r="r" b="b"/>
              <a:pathLst>
                <a:path w="842" h="721" extrusionOk="0">
                  <a:moveTo>
                    <a:pt x="481" y="1"/>
                  </a:moveTo>
                  <a:cubicBezTo>
                    <a:pt x="159" y="1"/>
                    <a:pt x="0" y="385"/>
                    <a:pt x="226" y="616"/>
                  </a:cubicBezTo>
                  <a:cubicBezTo>
                    <a:pt x="299" y="688"/>
                    <a:pt x="388" y="721"/>
                    <a:pt x="476" y="721"/>
                  </a:cubicBezTo>
                  <a:cubicBezTo>
                    <a:pt x="662" y="721"/>
                    <a:pt x="841" y="576"/>
                    <a:pt x="841" y="361"/>
                  </a:cubicBezTo>
                  <a:cubicBezTo>
                    <a:pt x="841" y="159"/>
                    <a:pt x="678" y="1"/>
                    <a:pt x="48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45"/>
            <p:cNvSpPr/>
            <p:nvPr/>
          </p:nvSpPr>
          <p:spPr>
            <a:xfrm>
              <a:off x="7816154" y="2205455"/>
              <a:ext cx="22148" cy="18954"/>
            </a:xfrm>
            <a:custGeom>
              <a:avLst/>
              <a:gdLst/>
              <a:ahLst/>
              <a:cxnLst/>
              <a:rect l="l" t="t" r="r" b="b"/>
              <a:pathLst>
                <a:path w="846" h="724" extrusionOk="0">
                  <a:moveTo>
                    <a:pt x="486" y="1"/>
                  </a:moveTo>
                  <a:cubicBezTo>
                    <a:pt x="164" y="1"/>
                    <a:pt x="0" y="390"/>
                    <a:pt x="226" y="616"/>
                  </a:cubicBezTo>
                  <a:cubicBezTo>
                    <a:pt x="301" y="690"/>
                    <a:pt x="392" y="724"/>
                    <a:pt x="482" y="724"/>
                  </a:cubicBezTo>
                  <a:cubicBezTo>
                    <a:pt x="668" y="724"/>
                    <a:pt x="846" y="579"/>
                    <a:pt x="846" y="361"/>
                  </a:cubicBezTo>
                  <a:cubicBezTo>
                    <a:pt x="846" y="164"/>
                    <a:pt x="683" y="1"/>
                    <a:pt x="48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45"/>
            <p:cNvSpPr/>
            <p:nvPr/>
          </p:nvSpPr>
          <p:spPr>
            <a:xfrm>
              <a:off x="7642345" y="2028923"/>
              <a:ext cx="104772" cy="177841"/>
            </a:xfrm>
            <a:custGeom>
              <a:avLst/>
              <a:gdLst/>
              <a:ahLst/>
              <a:cxnLst/>
              <a:rect l="l" t="t" r="r" b="b"/>
              <a:pathLst>
                <a:path w="4002" h="6793" extrusionOk="0">
                  <a:moveTo>
                    <a:pt x="1996" y="0"/>
                  </a:moveTo>
                  <a:cubicBezTo>
                    <a:pt x="1957" y="0"/>
                    <a:pt x="1917" y="25"/>
                    <a:pt x="1907" y="76"/>
                  </a:cubicBezTo>
                  <a:lnTo>
                    <a:pt x="1475" y="2771"/>
                  </a:lnTo>
                  <a:cubicBezTo>
                    <a:pt x="1379" y="3333"/>
                    <a:pt x="1139" y="3861"/>
                    <a:pt x="783" y="4308"/>
                  </a:cubicBezTo>
                  <a:cubicBezTo>
                    <a:pt x="0" y="5307"/>
                    <a:pt x="702" y="6773"/>
                    <a:pt x="1975" y="6792"/>
                  </a:cubicBezTo>
                  <a:cubicBezTo>
                    <a:pt x="1983" y="6792"/>
                    <a:pt x="1991" y="6792"/>
                    <a:pt x="1999" y="6792"/>
                  </a:cubicBezTo>
                  <a:cubicBezTo>
                    <a:pt x="3281" y="6792"/>
                    <a:pt x="4002" y="5296"/>
                    <a:pt x="3190" y="4289"/>
                  </a:cubicBezTo>
                  <a:cubicBezTo>
                    <a:pt x="2892" y="3919"/>
                    <a:pt x="2676" y="3482"/>
                    <a:pt x="2566" y="3021"/>
                  </a:cubicBezTo>
                  <a:lnTo>
                    <a:pt x="2417" y="2137"/>
                  </a:lnTo>
                  <a:lnTo>
                    <a:pt x="2080" y="76"/>
                  </a:lnTo>
                  <a:cubicBezTo>
                    <a:pt x="2073" y="25"/>
                    <a:pt x="2035" y="0"/>
                    <a:pt x="199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45"/>
            <p:cNvSpPr/>
            <p:nvPr/>
          </p:nvSpPr>
          <p:spPr>
            <a:xfrm>
              <a:off x="7685594" y="2028871"/>
              <a:ext cx="52229" cy="177788"/>
            </a:xfrm>
            <a:custGeom>
              <a:avLst/>
              <a:gdLst/>
              <a:ahLst/>
              <a:cxnLst/>
              <a:rect l="l" t="t" r="r" b="b"/>
              <a:pathLst>
                <a:path w="1995" h="6791" extrusionOk="0">
                  <a:moveTo>
                    <a:pt x="345" y="1"/>
                  </a:moveTo>
                  <a:cubicBezTo>
                    <a:pt x="306" y="1"/>
                    <a:pt x="267" y="25"/>
                    <a:pt x="260" y="73"/>
                  </a:cubicBezTo>
                  <a:lnTo>
                    <a:pt x="1" y="1668"/>
                  </a:lnTo>
                  <a:lnTo>
                    <a:pt x="78" y="2134"/>
                  </a:lnTo>
                  <a:lnTo>
                    <a:pt x="227" y="3018"/>
                  </a:lnTo>
                  <a:cubicBezTo>
                    <a:pt x="337" y="3484"/>
                    <a:pt x="548" y="3916"/>
                    <a:pt x="851" y="4291"/>
                  </a:cubicBezTo>
                  <a:cubicBezTo>
                    <a:pt x="1562" y="5170"/>
                    <a:pt x="1106" y="6496"/>
                    <a:pt x="1" y="6751"/>
                  </a:cubicBezTo>
                  <a:cubicBezTo>
                    <a:pt x="116" y="6777"/>
                    <a:pt x="231" y="6790"/>
                    <a:pt x="346" y="6790"/>
                  </a:cubicBezTo>
                  <a:cubicBezTo>
                    <a:pt x="867" y="6790"/>
                    <a:pt x="1361" y="6521"/>
                    <a:pt x="1649" y="6068"/>
                  </a:cubicBezTo>
                  <a:cubicBezTo>
                    <a:pt x="1994" y="5511"/>
                    <a:pt x="1951" y="4800"/>
                    <a:pt x="1543" y="4291"/>
                  </a:cubicBezTo>
                  <a:lnTo>
                    <a:pt x="1538" y="4291"/>
                  </a:lnTo>
                  <a:cubicBezTo>
                    <a:pt x="1235" y="3916"/>
                    <a:pt x="1024" y="3484"/>
                    <a:pt x="914" y="3018"/>
                  </a:cubicBezTo>
                  <a:lnTo>
                    <a:pt x="765" y="2139"/>
                  </a:lnTo>
                  <a:lnTo>
                    <a:pt x="433" y="73"/>
                  </a:lnTo>
                  <a:cubicBezTo>
                    <a:pt x="424" y="25"/>
                    <a:pt x="384" y="1"/>
                    <a:pt x="34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45"/>
            <p:cNvSpPr/>
            <p:nvPr/>
          </p:nvSpPr>
          <p:spPr>
            <a:xfrm>
              <a:off x="7508513" y="2292608"/>
              <a:ext cx="372070" cy="10865"/>
            </a:xfrm>
            <a:custGeom>
              <a:avLst/>
              <a:gdLst/>
              <a:ahLst/>
              <a:cxnLst/>
              <a:rect l="l" t="t" r="r" b="b"/>
              <a:pathLst>
                <a:path w="14212" h="415" extrusionOk="0">
                  <a:moveTo>
                    <a:pt x="275" y="1"/>
                  </a:moveTo>
                  <a:cubicBezTo>
                    <a:pt x="1" y="1"/>
                    <a:pt x="1" y="414"/>
                    <a:pt x="275" y="414"/>
                  </a:cubicBezTo>
                  <a:lnTo>
                    <a:pt x="13937" y="414"/>
                  </a:lnTo>
                  <a:cubicBezTo>
                    <a:pt x="14211" y="414"/>
                    <a:pt x="14211" y="1"/>
                    <a:pt x="1393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45"/>
            <p:cNvSpPr/>
            <p:nvPr/>
          </p:nvSpPr>
          <p:spPr>
            <a:xfrm>
              <a:off x="7508644" y="2128119"/>
              <a:ext cx="372044" cy="109066"/>
            </a:xfrm>
            <a:custGeom>
              <a:avLst/>
              <a:gdLst/>
              <a:ahLst/>
              <a:cxnLst/>
              <a:rect l="l" t="t" r="r" b="b"/>
              <a:pathLst>
                <a:path w="14211" h="4166" extrusionOk="0">
                  <a:moveTo>
                    <a:pt x="10147" y="0"/>
                  </a:moveTo>
                  <a:cubicBezTo>
                    <a:pt x="9642" y="0"/>
                    <a:pt x="9263" y="466"/>
                    <a:pt x="9364" y="961"/>
                  </a:cubicBezTo>
                  <a:cubicBezTo>
                    <a:pt x="9698" y="2537"/>
                    <a:pt x="8424" y="3760"/>
                    <a:pt x="7072" y="3760"/>
                  </a:cubicBezTo>
                  <a:cubicBezTo>
                    <a:pt x="6520" y="3760"/>
                    <a:pt x="5955" y="3556"/>
                    <a:pt x="5482" y="3089"/>
                  </a:cubicBezTo>
                  <a:cubicBezTo>
                    <a:pt x="4925" y="2537"/>
                    <a:pt x="4684" y="1735"/>
                    <a:pt x="4848" y="966"/>
                  </a:cubicBezTo>
                  <a:cubicBezTo>
                    <a:pt x="4953" y="471"/>
                    <a:pt x="4569" y="5"/>
                    <a:pt x="4060" y="5"/>
                  </a:cubicBezTo>
                  <a:lnTo>
                    <a:pt x="274" y="5"/>
                  </a:lnTo>
                  <a:cubicBezTo>
                    <a:pt x="0" y="5"/>
                    <a:pt x="0" y="418"/>
                    <a:pt x="274" y="418"/>
                  </a:cubicBezTo>
                  <a:lnTo>
                    <a:pt x="4060" y="418"/>
                  </a:lnTo>
                  <a:cubicBezTo>
                    <a:pt x="4062" y="418"/>
                    <a:pt x="4065" y="418"/>
                    <a:pt x="4068" y="418"/>
                  </a:cubicBezTo>
                  <a:cubicBezTo>
                    <a:pt x="4309" y="418"/>
                    <a:pt x="4492" y="642"/>
                    <a:pt x="4444" y="879"/>
                  </a:cubicBezTo>
                  <a:cubicBezTo>
                    <a:pt x="4411" y="1048"/>
                    <a:pt x="4391" y="1221"/>
                    <a:pt x="4391" y="1398"/>
                  </a:cubicBezTo>
                  <a:cubicBezTo>
                    <a:pt x="4214" y="1201"/>
                    <a:pt x="4074" y="966"/>
                    <a:pt x="3724" y="966"/>
                  </a:cubicBezTo>
                  <a:cubicBezTo>
                    <a:pt x="3195" y="966"/>
                    <a:pt x="3128" y="1514"/>
                    <a:pt x="2859" y="1514"/>
                  </a:cubicBezTo>
                  <a:cubicBezTo>
                    <a:pt x="2595" y="1514"/>
                    <a:pt x="2527" y="966"/>
                    <a:pt x="1999" y="966"/>
                  </a:cubicBezTo>
                  <a:cubicBezTo>
                    <a:pt x="1471" y="966"/>
                    <a:pt x="1403" y="1514"/>
                    <a:pt x="1134" y="1514"/>
                  </a:cubicBezTo>
                  <a:cubicBezTo>
                    <a:pt x="865" y="1514"/>
                    <a:pt x="803" y="966"/>
                    <a:pt x="270" y="966"/>
                  </a:cubicBezTo>
                  <a:cubicBezTo>
                    <a:pt x="0" y="966"/>
                    <a:pt x="0" y="1379"/>
                    <a:pt x="270" y="1379"/>
                  </a:cubicBezTo>
                  <a:cubicBezTo>
                    <a:pt x="380" y="1379"/>
                    <a:pt x="428" y="1432"/>
                    <a:pt x="543" y="1571"/>
                  </a:cubicBezTo>
                  <a:cubicBezTo>
                    <a:pt x="654" y="1715"/>
                    <a:pt x="817" y="1927"/>
                    <a:pt x="1139" y="1927"/>
                  </a:cubicBezTo>
                  <a:cubicBezTo>
                    <a:pt x="1668" y="1927"/>
                    <a:pt x="1735" y="1379"/>
                    <a:pt x="1999" y="1379"/>
                  </a:cubicBezTo>
                  <a:cubicBezTo>
                    <a:pt x="2268" y="1379"/>
                    <a:pt x="2335" y="1927"/>
                    <a:pt x="2864" y="1927"/>
                  </a:cubicBezTo>
                  <a:cubicBezTo>
                    <a:pt x="3392" y="1927"/>
                    <a:pt x="3459" y="1379"/>
                    <a:pt x="3728" y="1379"/>
                  </a:cubicBezTo>
                  <a:cubicBezTo>
                    <a:pt x="3973" y="1379"/>
                    <a:pt x="4021" y="1792"/>
                    <a:pt x="4430" y="1898"/>
                  </a:cubicBezTo>
                  <a:cubicBezTo>
                    <a:pt x="4665" y="3314"/>
                    <a:pt x="5873" y="4165"/>
                    <a:pt x="7117" y="4165"/>
                  </a:cubicBezTo>
                  <a:cubicBezTo>
                    <a:pt x="7806" y="4165"/>
                    <a:pt x="8505" y="3904"/>
                    <a:pt x="9056" y="3334"/>
                  </a:cubicBezTo>
                  <a:cubicBezTo>
                    <a:pt x="9440" y="2940"/>
                    <a:pt x="9695" y="2436"/>
                    <a:pt x="9786" y="1893"/>
                  </a:cubicBezTo>
                  <a:cubicBezTo>
                    <a:pt x="10175" y="1783"/>
                    <a:pt x="10238" y="1374"/>
                    <a:pt x="10478" y="1374"/>
                  </a:cubicBezTo>
                  <a:cubicBezTo>
                    <a:pt x="10747" y="1374"/>
                    <a:pt x="10810" y="1922"/>
                    <a:pt x="11338" y="1922"/>
                  </a:cubicBezTo>
                  <a:cubicBezTo>
                    <a:pt x="11867" y="1922"/>
                    <a:pt x="11934" y="1374"/>
                    <a:pt x="12203" y="1374"/>
                  </a:cubicBezTo>
                  <a:cubicBezTo>
                    <a:pt x="12472" y="1374"/>
                    <a:pt x="12534" y="1922"/>
                    <a:pt x="13063" y="1922"/>
                  </a:cubicBezTo>
                  <a:cubicBezTo>
                    <a:pt x="13596" y="1922"/>
                    <a:pt x="13658" y="1374"/>
                    <a:pt x="13927" y="1374"/>
                  </a:cubicBezTo>
                  <a:cubicBezTo>
                    <a:pt x="14201" y="1374"/>
                    <a:pt x="14201" y="961"/>
                    <a:pt x="13927" y="961"/>
                  </a:cubicBezTo>
                  <a:cubicBezTo>
                    <a:pt x="13399" y="961"/>
                    <a:pt x="13332" y="1509"/>
                    <a:pt x="13063" y="1509"/>
                  </a:cubicBezTo>
                  <a:cubicBezTo>
                    <a:pt x="12798" y="1509"/>
                    <a:pt x="12731" y="961"/>
                    <a:pt x="12203" y="961"/>
                  </a:cubicBezTo>
                  <a:cubicBezTo>
                    <a:pt x="11674" y="961"/>
                    <a:pt x="11607" y="1509"/>
                    <a:pt x="11338" y="1509"/>
                  </a:cubicBezTo>
                  <a:cubicBezTo>
                    <a:pt x="11069" y="1509"/>
                    <a:pt x="11007" y="961"/>
                    <a:pt x="10478" y="961"/>
                  </a:cubicBezTo>
                  <a:cubicBezTo>
                    <a:pt x="10142" y="961"/>
                    <a:pt x="9998" y="1182"/>
                    <a:pt x="9825" y="1379"/>
                  </a:cubicBezTo>
                  <a:cubicBezTo>
                    <a:pt x="9820" y="1211"/>
                    <a:pt x="9801" y="1043"/>
                    <a:pt x="9767" y="879"/>
                  </a:cubicBezTo>
                  <a:cubicBezTo>
                    <a:pt x="9719" y="639"/>
                    <a:pt x="9902" y="413"/>
                    <a:pt x="10147" y="413"/>
                  </a:cubicBezTo>
                  <a:lnTo>
                    <a:pt x="13942" y="413"/>
                  </a:lnTo>
                  <a:cubicBezTo>
                    <a:pt x="14211" y="409"/>
                    <a:pt x="14211" y="0"/>
                    <a:pt x="1394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45"/>
            <p:cNvSpPr/>
            <p:nvPr/>
          </p:nvSpPr>
          <p:spPr>
            <a:xfrm>
              <a:off x="7644361" y="2023478"/>
              <a:ext cx="109930" cy="188548"/>
            </a:xfrm>
            <a:custGeom>
              <a:avLst/>
              <a:gdLst/>
              <a:ahLst/>
              <a:cxnLst/>
              <a:rect l="l" t="t" r="r" b="b"/>
              <a:pathLst>
                <a:path w="4199" h="7202" extrusionOk="0">
                  <a:moveTo>
                    <a:pt x="1915" y="0"/>
                  </a:moveTo>
                  <a:cubicBezTo>
                    <a:pt x="1784" y="0"/>
                    <a:pt x="1653" y="82"/>
                    <a:pt x="1629" y="245"/>
                  </a:cubicBezTo>
                  <a:lnTo>
                    <a:pt x="1191" y="2945"/>
                  </a:lnTo>
                  <a:cubicBezTo>
                    <a:pt x="1100" y="3474"/>
                    <a:pt x="879" y="3968"/>
                    <a:pt x="543" y="4386"/>
                  </a:cubicBezTo>
                  <a:cubicBezTo>
                    <a:pt x="0" y="5083"/>
                    <a:pt x="63" y="6082"/>
                    <a:pt x="697" y="6702"/>
                  </a:cubicBezTo>
                  <a:cubicBezTo>
                    <a:pt x="1023" y="7024"/>
                    <a:pt x="1461" y="7202"/>
                    <a:pt x="1917" y="7202"/>
                  </a:cubicBezTo>
                  <a:cubicBezTo>
                    <a:pt x="3368" y="7202"/>
                    <a:pt x="4199" y="5511"/>
                    <a:pt x="3272" y="4367"/>
                  </a:cubicBezTo>
                  <a:cubicBezTo>
                    <a:pt x="3027" y="4065"/>
                    <a:pt x="2844" y="3714"/>
                    <a:pt x="2734" y="3339"/>
                  </a:cubicBezTo>
                  <a:cubicBezTo>
                    <a:pt x="2706" y="3249"/>
                    <a:pt x="2624" y="3191"/>
                    <a:pt x="2535" y="3191"/>
                  </a:cubicBezTo>
                  <a:cubicBezTo>
                    <a:pt x="2515" y="3191"/>
                    <a:pt x="2494" y="3194"/>
                    <a:pt x="2474" y="3200"/>
                  </a:cubicBezTo>
                  <a:cubicBezTo>
                    <a:pt x="2368" y="3233"/>
                    <a:pt x="2306" y="3349"/>
                    <a:pt x="2335" y="3459"/>
                  </a:cubicBezTo>
                  <a:cubicBezTo>
                    <a:pt x="2686" y="4612"/>
                    <a:pt x="3248" y="4636"/>
                    <a:pt x="3248" y="5458"/>
                  </a:cubicBezTo>
                  <a:cubicBezTo>
                    <a:pt x="3248" y="6192"/>
                    <a:pt x="2652" y="6789"/>
                    <a:pt x="1920" y="6789"/>
                  </a:cubicBezTo>
                  <a:cubicBezTo>
                    <a:pt x="1914" y="6789"/>
                    <a:pt x="1908" y="6789"/>
                    <a:pt x="1902" y="6788"/>
                  </a:cubicBezTo>
                  <a:cubicBezTo>
                    <a:pt x="822" y="6769"/>
                    <a:pt x="192" y="5506"/>
                    <a:pt x="874" y="4641"/>
                  </a:cubicBezTo>
                  <a:cubicBezTo>
                    <a:pt x="1249" y="4165"/>
                    <a:pt x="1499" y="3608"/>
                    <a:pt x="1605" y="3012"/>
                  </a:cubicBezTo>
                  <a:lnTo>
                    <a:pt x="1922" y="1038"/>
                  </a:lnTo>
                  <a:lnTo>
                    <a:pt x="2133" y="2374"/>
                  </a:lnTo>
                  <a:cubicBezTo>
                    <a:pt x="2148" y="2500"/>
                    <a:pt x="2241" y="2557"/>
                    <a:pt x="2335" y="2557"/>
                  </a:cubicBezTo>
                  <a:cubicBezTo>
                    <a:pt x="2455" y="2557"/>
                    <a:pt x="2576" y="2465"/>
                    <a:pt x="2541" y="2306"/>
                  </a:cubicBezTo>
                  <a:lnTo>
                    <a:pt x="2205" y="245"/>
                  </a:lnTo>
                  <a:cubicBezTo>
                    <a:pt x="2179" y="82"/>
                    <a:pt x="2047" y="0"/>
                    <a:pt x="191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0" name="Google Shape;2230;p45"/>
          <p:cNvGrpSpPr/>
          <p:nvPr/>
        </p:nvGrpSpPr>
        <p:grpSpPr>
          <a:xfrm>
            <a:off x="7070705" y="1790903"/>
            <a:ext cx="368405" cy="334449"/>
            <a:chOff x="7070705" y="1996303"/>
            <a:chExt cx="368405" cy="334449"/>
          </a:xfrm>
        </p:grpSpPr>
        <p:sp>
          <p:nvSpPr>
            <p:cNvPr id="2231" name="Google Shape;2231;p45"/>
            <p:cNvSpPr/>
            <p:nvPr/>
          </p:nvSpPr>
          <p:spPr>
            <a:xfrm>
              <a:off x="7410155" y="2127360"/>
              <a:ext cx="23562" cy="197999"/>
            </a:xfrm>
            <a:custGeom>
              <a:avLst/>
              <a:gdLst/>
              <a:ahLst/>
              <a:cxnLst/>
              <a:rect l="l" t="t" r="r" b="b"/>
              <a:pathLst>
                <a:path w="900" h="7563" extrusionOk="0">
                  <a:moveTo>
                    <a:pt x="452" y="0"/>
                  </a:moveTo>
                  <a:cubicBezTo>
                    <a:pt x="207" y="0"/>
                    <a:pt x="11" y="193"/>
                    <a:pt x="1" y="433"/>
                  </a:cubicBezTo>
                  <a:lnTo>
                    <a:pt x="1" y="7562"/>
                  </a:lnTo>
                  <a:lnTo>
                    <a:pt x="899" y="7562"/>
                  </a:lnTo>
                  <a:lnTo>
                    <a:pt x="899" y="433"/>
                  </a:lnTo>
                  <a:cubicBezTo>
                    <a:pt x="890" y="193"/>
                    <a:pt x="693" y="0"/>
                    <a:pt x="45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45"/>
            <p:cNvSpPr/>
            <p:nvPr/>
          </p:nvSpPr>
          <p:spPr>
            <a:xfrm>
              <a:off x="7416071" y="2126993"/>
              <a:ext cx="17645" cy="198366"/>
            </a:xfrm>
            <a:custGeom>
              <a:avLst/>
              <a:gdLst/>
              <a:ahLst/>
              <a:cxnLst/>
              <a:rect l="l" t="t" r="r" b="b"/>
              <a:pathLst>
                <a:path w="674" h="7577" extrusionOk="0">
                  <a:moveTo>
                    <a:pt x="226" y="0"/>
                  </a:moveTo>
                  <a:cubicBezTo>
                    <a:pt x="145" y="0"/>
                    <a:pt x="68" y="24"/>
                    <a:pt x="1" y="63"/>
                  </a:cubicBezTo>
                  <a:cubicBezTo>
                    <a:pt x="140" y="139"/>
                    <a:pt x="226" y="288"/>
                    <a:pt x="226" y="447"/>
                  </a:cubicBezTo>
                  <a:lnTo>
                    <a:pt x="226" y="7576"/>
                  </a:lnTo>
                  <a:lnTo>
                    <a:pt x="673" y="7576"/>
                  </a:lnTo>
                  <a:lnTo>
                    <a:pt x="673" y="447"/>
                  </a:lnTo>
                  <a:cubicBezTo>
                    <a:pt x="673" y="202"/>
                    <a:pt x="472" y="0"/>
                    <a:pt x="22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45"/>
            <p:cNvSpPr/>
            <p:nvPr/>
          </p:nvSpPr>
          <p:spPr>
            <a:xfrm>
              <a:off x="7099267" y="2170243"/>
              <a:ext cx="103647" cy="93594"/>
            </a:xfrm>
            <a:custGeom>
              <a:avLst/>
              <a:gdLst/>
              <a:ahLst/>
              <a:cxnLst/>
              <a:rect l="l" t="t" r="r" b="b"/>
              <a:pathLst>
                <a:path w="3959" h="3575" extrusionOk="0">
                  <a:moveTo>
                    <a:pt x="0" y="1"/>
                  </a:moveTo>
                  <a:lnTo>
                    <a:pt x="0" y="3575"/>
                  </a:lnTo>
                  <a:lnTo>
                    <a:pt x="3959" y="3575"/>
                  </a:lnTo>
                  <a:lnTo>
                    <a:pt x="395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4" name="Google Shape;2234;p45"/>
            <p:cNvSpPr/>
            <p:nvPr/>
          </p:nvSpPr>
          <p:spPr>
            <a:xfrm>
              <a:off x="7185164" y="2170243"/>
              <a:ext cx="17750" cy="93594"/>
            </a:xfrm>
            <a:custGeom>
              <a:avLst/>
              <a:gdLst/>
              <a:ahLst/>
              <a:cxnLst/>
              <a:rect l="l" t="t" r="r" b="b"/>
              <a:pathLst>
                <a:path w="678" h="3575" extrusionOk="0">
                  <a:moveTo>
                    <a:pt x="0" y="1"/>
                  </a:moveTo>
                  <a:lnTo>
                    <a:pt x="0" y="3575"/>
                  </a:lnTo>
                  <a:lnTo>
                    <a:pt x="678" y="3575"/>
                  </a:lnTo>
                  <a:lnTo>
                    <a:pt x="67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5" name="Google Shape;2235;p45"/>
            <p:cNvSpPr/>
            <p:nvPr/>
          </p:nvSpPr>
          <p:spPr>
            <a:xfrm>
              <a:off x="7099267" y="2099688"/>
              <a:ext cx="70712" cy="70581"/>
            </a:xfrm>
            <a:custGeom>
              <a:avLst/>
              <a:gdLst/>
              <a:ahLst/>
              <a:cxnLst/>
              <a:rect l="l" t="t" r="r" b="b"/>
              <a:pathLst>
                <a:path w="2701" h="2696" extrusionOk="0">
                  <a:moveTo>
                    <a:pt x="9" y="1"/>
                  </a:moveTo>
                  <a:cubicBezTo>
                    <a:pt x="6" y="1"/>
                    <a:pt x="3" y="1"/>
                    <a:pt x="0" y="1"/>
                  </a:cubicBezTo>
                  <a:lnTo>
                    <a:pt x="0" y="2696"/>
                  </a:lnTo>
                  <a:lnTo>
                    <a:pt x="2695" y="2696"/>
                  </a:lnTo>
                  <a:cubicBezTo>
                    <a:pt x="2700" y="1209"/>
                    <a:pt x="1494" y="1"/>
                    <a:pt x="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45"/>
            <p:cNvSpPr/>
            <p:nvPr/>
          </p:nvSpPr>
          <p:spPr>
            <a:xfrm>
              <a:off x="7099267" y="2099688"/>
              <a:ext cx="70581" cy="70450"/>
            </a:xfrm>
            <a:custGeom>
              <a:avLst/>
              <a:gdLst/>
              <a:ahLst/>
              <a:cxnLst/>
              <a:rect l="l" t="t" r="r" b="b"/>
              <a:pathLst>
                <a:path w="2696" h="2691" extrusionOk="0">
                  <a:moveTo>
                    <a:pt x="9" y="1"/>
                  </a:moveTo>
                  <a:cubicBezTo>
                    <a:pt x="6" y="1"/>
                    <a:pt x="3" y="1"/>
                    <a:pt x="0" y="1"/>
                  </a:cubicBezTo>
                  <a:lnTo>
                    <a:pt x="0" y="519"/>
                  </a:lnTo>
                  <a:cubicBezTo>
                    <a:pt x="1105" y="721"/>
                    <a:pt x="1970" y="1586"/>
                    <a:pt x="2172" y="2691"/>
                  </a:cubicBezTo>
                  <a:lnTo>
                    <a:pt x="2691" y="2691"/>
                  </a:lnTo>
                  <a:cubicBezTo>
                    <a:pt x="2695" y="1209"/>
                    <a:pt x="1494" y="1"/>
                    <a:pt x="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45"/>
            <p:cNvSpPr/>
            <p:nvPr/>
          </p:nvSpPr>
          <p:spPr>
            <a:xfrm>
              <a:off x="7134610" y="2263810"/>
              <a:ext cx="16624" cy="61549"/>
            </a:xfrm>
            <a:custGeom>
              <a:avLst/>
              <a:gdLst/>
              <a:ahLst/>
              <a:cxnLst/>
              <a:rect l="l" t="t" r="r" b="b"/>
              <a:pathLst>
                <a:path w="635" h="2351" extrusionOk="0">
                  <a:moveTo>
                    <a:pt x="0" y="1"/>
                  </a:moveTo>
                  <a:lnTo>
                    <a:pt x="0" y="2350"/>
                  </a:lnTo>
                  <a:lnTo>
                    <a:pt x="634" y="2350"/>
                  </a:lnTo>
                  <a:lnTo>
                    <a:pt x="63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8" name="Google Shape;2238;p45"/>
            <p:cNvSpPr/>
            <p:nvPr/>
          </p:nvSpPr>
          <p:spPr>
            <a:xfrm>
              <a:off x="7172074" y="2039709"/>
              <a:ext cx="44061" cy="47569"/>
            </a:xfrm>
            <a:custGeom>
              <a:avLst/>
              <a:gdLst/>
              <a:ahLst/>
              <a:cxnLst/>
              <a:rect l="l" t="t" r="r" b="b"/>
              <a:pathLst>
                <a:path w="1683" h="1817" extrusionOk="0">
                  <a:moveTo>
                    <a:pt x="1" y="0"/>
                  </a:moveTo>
                  <a:lnTo>
                    <a:pt x="145" y="1566"/>
                  </a:lnTo>
                  <a:cubicBezTo>
                    <a:pt x="155" y="1706"/>
                    <a:pt x="275" y="1816"/>
                    <a:pt x="419" y="1816"/>
                  </a:cubicBezTo>
                  <a:lnTo>
                    <a:pt x="1264" y="1816"/>
                  </a:lnTo>
                  <a:cubicBezTo>
                    <a:pt x="1404" y="1816"/>
                    <a:pt x="1524" y="1706"/>
                    <a:pt x="1538" y="1566"/>
                  </a:cubicBezTo>
                  <a:lnTo>
                    <a:pt x="168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9" name="Google Shape;2239;p45"/>
            <p:cNvSpPr/>
            <p:nvPr/>
          </p:nvSpPr>
          <p:spPr>
            <a:xfrm>
              <a:off x="7192075" y="2039709"/>
              <a:ext cx="24190" cy="47438"/>
            </a:xfrm>
            <a:custGeom>
              <a:avLst/>
              <a:gdLst/>
              <a:ahLst/>
              <a:cxnLst/>
              <a:rect l="l" t="t" r="r" b="b"/>
              <a:pathLst>
                <a:path w="924" h="1812" extrusionOk="0">
                  <a:moveTo>
                    <a:pt x="419" y="0"/>
                  </a:moveTo>
                  <a:lnTo>
                    <a:pt x="275" y="1561"/>
                  </a:lnTo>
                  <a:cubicBezTo>
                    <a:pt x="260" y="1706"/>
                    <a:pt x="140" y="1811"/>
                    <a:pt x="1" y="1811"/>
                  </a:cubicBezTo>
                  <a:lnTo>
                    <a:pt x="505" y="1811"/>
                  </a:lnTo>
                  <a:cubicBezTo>
                    <a:pt x="644" y="1811"/>
                    <a:pt x="765" y="1706"/>
                    <a:pt x="779" y="1561"/>
                  </a:cubicBezTo>
                  <a:lnTo>
                    <a:pt x="92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0" name="Google Shape;2240;p45"/>
            <p:cNvSpPr/>
            <p:nvPr/>
          </p:nvSpPr>
          <p:spPr>
            <a:xfrm>
              <a:off x="7203018" y="2154404"/>
              <a:ext cx="207293" cy="128046"/>
            </a:xfrm>
            <a:custGeom>
              <a:avLst/>
              <a:gdLst/>
              <a:ahLst/>
              <a:cxnLst/>
              <a:rect l="l" t="t" r="r" b="b"/>
              <a:pathLst>
                <a:path w="7918" h="4891" extrusionOk="0">
                  <a:moveTo>
                    <a:pt x="1" y="0"/>
                  </a:moveTo>
                  <a:lnTo>
                    <a:pt x="1" y="4891"/>
                  </a:lnTo>
                  <a:lnTo>
                    <a:pt x="7918" y="4891"/>
                  </a:lnTo>
                  <a:lnTo>
                    <a:pt x="791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45"/>
            <p:cNvSpPr/>
            <p:nvPr/>
          </p:nvSpPr>
          <p:spPr>
            <a:xfrm>
              <a:off x="7383870" y="2154404"/>
              <a:ext cx="26311" cy="128046"/>
            </a:xfrm>
            <a:custGeom>
              <a:avLst/>
              <a:gdLst/>
              <a:ahLst/>
              <a:cxnLst/>
              <a:rect l="l" t="t" r="r" b="b"/>
              <a:pathLst>
                <a:path w="1005" h="4891" extrusionOk="0">
                  <a:moveTo>
                    <a:pt x="1" y="0"/>
                  </a:moveTo>
                  <a:lnTo>
                    <a:pt x="1" y="4891"/>
                  </a:lnTo>
                  <a:lnTo>
                    <a:pt x="1005" y="4891"/>
                  </a:lnTo>
                  <a:lnTo>
                    <a:pt x="100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45"/>
            <p:cNvSpPr/>
            <p:nvPr/>
          </p:nvSpPr>
          <p:spPr>
            <a:xfrm>
              <a:off x="7134610" y="2001591"/>
              <a:ext cx="84404" cy="120768"/>
            </a:xfrm>
            <a:custGeom>
              <a:avLst/>
              <a:gdLst/>
              <a:ahLst/>
              <a:cxnLst/>
              <a:rect l="l" t="t" r="r" b="b"/>
              <a:pathLst>
                <a:path w="3224" h="4613" extrusionOk="0">
                  <a:moveTo>
                    <a:pt x="2901" y="0"/>
                  </a:moveTo>
                  <a:cubicBezTo>
                    <a:pt x="2898" y="0"/>
                    <a:pt x="2895" y="0"/>
                    <a:pt x="2892" y="0"/>
                  </a:cubicBezTo>
                  <a:lnTo>
                    <a:pt x="634" y="0"/>
                  </a:lnTo>
                  <a:lnTo>
                    <a:pt x="634" y="5"/>
                  </a:lnTo>
                  <a:lnTo>
                    <a:pt x="380" y="5"/>
                  </a:lnTo>
                  <a:cubicBezTo>
                    <a:pt x="168" y="5"/>
                    <a:pt x="0" y="178"/>
                    <a:pt x="0" y="385"/>
                  </a:cubicBezTo>
                  <a:lnTo>
                    <a:pt x="0" y="4103"/>
                  </a:lnTo>
                  <a:cubicBezTo>
                    <a:pt x="236" y="4238"/>
                    <a:pt x="452" y="4411"/>
                    <a:pt x="634" y="4612"/>
                  </a:cubicBezTo>
                  <a:lnTo>
                    <a:pt x="634" y="639"/>
                  </a:lnTo>
                  <a:lnTo>
                    <a:pt x="2892" y="639"/>
                  </a:lnTo>
                  <a:cubicBezTo>
                    <a:pt x="2895" y="639"/>
                    <a:pt x="2898" y="640"/>
                    <a:pt x="2901" y="640"/>
                  </a:cubicBezTo>
                  <a:cubicBezTo>
                    <a:pt x="3075" y="640"/>
                    <a:pt x="3224" y="497"/>
                    <a:pt x="3224" y="322"/>
                  </a:cubicBezTo>
                  <a:cubicBezTo>
                    <a:pt x="3224" y="143"/>
                    <a:pt x="3075" y="0"/>
                    <a:pt x="290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45"/>
            <p:cNvSpPr/>
            <p:nvPr/>
          </p:nvSpPr>
          <p:spPr>
            <a:xfrm>
              <a:off x="7075993" y="2029132"/>
              <a:ext cx="23536" cy="296227"/>
            </a:xfrm>
            <a:custGeom>
              <a:avLst/>
              <a:gdLst/>
              <a:ahLst/>
              <a:cxnLst/>
              <a:rect l="l" t="t" r="r" b="b"/>
              <a:pathLst>
                <a:path w="899" h="11315" extrusionOk="0">
                  <a:moveTo>
                    <a:pt x="447" y="1"/>
                  </a:moveTo>
                  <a:cubicBezTo>
                    <a:pt x="207" y="1"/>
                    <a:pt x="10" y="193"/>
                    <a:pt x="1" y="433"/>
                  </a:cubicBezTo>
                  <a:lnTo>
                    <a:pt x="1" y="11314"/>
                  </a:lnTo>
                  <a:lnTo>
                    <a:pt x="899" y="11314"/>
                  </a:lnTo>
                  <a:lnTo>
                    <a:pt x="899" y="433"/>
                  </a:lnTo>
                  <a:cubicBezTo>
                    <a:pt x="889" y="193"/>
                    <a:pt x="692" y="1"/>
                    <a:pt x="44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45"/>
            <p:cNvSpPr/>
            <p:nvPr/>
          </p:nvSpPr>
          <p:spPr>
            <a:xfrm>
              <a:off x="7081779" y="2028871"/>
              <a:ext cx="17514" cy="296488"/>
            </a:xfrm>
            <a:custGeom>
              <a:avLst/>
              <a:gdLst/>
              <a:ahLst/>
              <a:cxnLst/>
              <a:rect l="l" t="t" r="r" b="b"/>
              <a:pathLst>
                <a:path w="669" h="11325" extrusionOk="0">
                  <a:moveTo>
                    <a:pt x="222" y="1"/>
                  </a:moveTo>
                  <a:cubicBezTo>
                    <a:pt x="145" y="1"/>
                    <a:pt x="68" y="20"/>
                    <a:pt x="1" y="59"/>
                  </a:cubicBezTo>
                  <a:cubicBezTo>
                    <a:pt x="135" y="140"/>
                    <a:pt x="222" y="289"/>
                    <a:pt x="222" y="448"/>
                  </a:cubicBezTo>
                  <a:lnTo>
                    <a:pt x="222" y="11324"/>
                  </a:lnTo>
                  <a:lnTo>
                    <a:pt x="668" y="11324"/>
                  </a:lnTo>
                  <a:lnTo>
                    <a:pt x="668" y="448"/>
                  </a:lnTo>
                  <a:cubicBezTo>
                    <a:pt x="668" y="198"/>
                    <a:pt x="471" y="1"/>
                    <a:pt x="22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45"/>
            <p:cNvSpPr/>
            <p:nvPr/>
          </p:nvSpPr>
          <p:spPr>
            <a:xfrm>
              <a:off x="7070705" y="1996303"/>
              <a:ext cx="368405" cy="334449"/>
            </a:xfrm>
            <a:custGeom>
              <a:avLst/>
              <a:gdLst/>
              <a:ahLst/>
              <a:cxnLst/>
              <a:rect l="l" t="t" r="r" b="b"/>
              <a:pathLst>
                <a:path w="14072" h="12775" extrusionOk="0">
                  <a:moveTo>
                    <a:pt x="5328" y="1865"/>
                  </a:moveTo>
                  <a:lnTo>
                    <a:pt x="5204" y="3200"/>
                  </a:lnTo>
                  <a:cubicBezTo>
                    <a:pt x="5199" y="3234"/>
                    <a:pt x="5170" y="3258"/>
                    <a:pt x="5136" y="3263"/>
                  </a:cubicBezTo>
                  <a:lnTo>
                    <a:pt x="4291" y="3263"/>
                  </a:lnTo>
                  <a:cubicBezTo>
                    <a:pt x="4257" y="3258"/>
                    <a:pt x="4228" y="3234"/>
                    <a:pt x="4219" y="3200"/>
                  </a:cubicBezTo>
                  <a:lnTo>
                    <a:pt x="4094" y="1865"/>
                  </a:lnTo>
                  <a:close/>
                  <a:moveTo>
                    <a:pt x="1303" y="4161"/>
                  </a:moveTo>
                  <a:cubicBezTo>
                    <a:pt x="2507" y="4271"/>
                    <a:pt x="3462" y="5225"/>
                    <a:pt x="3575" y="6433"/>
                  </a:cubicBezTo>
                  <a:lnTo>
                    <a:pt x="1303" y="6433"/>
                  </a:lnTo>
                  <a:lnTo>
                    <a:pt x="1303" y="4161"/>
                  </a:lnTo>
                  <a:close/>
                  <a:moveTo>
                    <a:pt x="4843" y="6846"/>
                  </a:moveTo>
                  <a:lnTo>
                    <a:pt x="4843" y="10007"/>
                  </a:lnTo>
                  <a:lnTo>
                    <a:pt x="1303" y="10007"/>
                  </a:lnTo>
                  <a:lnTo>
                    <a:pt x="1303" y="6846"/>
                  </a:lnTo>
                  <a:close/>
                  <a:moveTo>
                    <a:pt x="2864" y="10425"/>
                  </a:moveTo>
                  <a:lnTo>
                    <a:pt x="2864" y="12361"/>
                  </a:lnTo>
                  <a:lnTo>
                    <a:pt x="2643" y="12361"/>
                  </a:lnTo>
                  <a:lnTo>
                    <a:pt x="2643" y="10425"/>
                  </a:lnTo>
                  <a:close/>
                  <a:moveTo>
                    <a:pt x="13414" y="5201"/>
                  </a:moveTo>
                  <a:cubicBezTo>
                    <a:pt x="13534" y="5201"/>
                    <a:pt x="13654" y="5280"/>
                    <a:pt x="13654" y="5439"/>
                  </a:cubicBezTo>
                  <a:lnTo>
                    <a:pt x="13659" y="12361"/>
                  </a:lnTo>
                  <a:lnTo>
                    <a:pt x="13173" y="12361"/>
                  </a:lnTo>
                  <a:lnTo>
                    <a:pt x="13173" y="5439"/>
                  </a:lnTo>
                  <a:cubicBezTo>
                    <a:pt x="13173" y="5280"/>
                    <a:pt x="13294" y="5201"/>
                    <a:pt x="13414" y="5201"/>
                  </a:cubicBezTo>
                  <a:close/>
                  <a:moveTo>
                    <a:pt x="2826" y="1"/>
                  </a:moveTo>
                  <a:cubicBezTo>
                    <a:pt x="2504" y="1"/>
                    <a:pt x="2239" y="265"/>
                    <a:pt x="2239" y="587"/>
                  </a:cubicBezTo>
                  <a:lnTo>
                    <a:pt x="2239" y="3974"/>
                  </a:lnTo>
                  <a:cubicBezTo>
                    <a:pt x="1942" y="3849"/>
                    <a:pt x="1625" y="3777"/>
                    <a:pt x="1303" y="3762"/>
                  </a:cubicBezTo>
                  <a:lnTo>
                    <a:pt x="1303" y="1687"/>
                  </a:lnTo>
                  <a:cubicBezTo>
                    <a:pt x="1303" y="1327"/>
                    <a:pt x="1014" y="1038"/>
                    <a:pt x="654" y="1038"/>
                  </a:cubicBezTo>
                  <a:cubicBezTo>
                    <a:pt x="294" y="1038"/>
                    <a:pt x="1" y="1327"/>
                    <a:pt x="1" y="1687"/>
                  </a:cubicBezTo>
                  <a:lnTo>
                    <a:pt x="1" y="6049"/>
                  </a:lnTo>
                  <a:cubicBezTo>
                    <a:pt x="1" y="6186"/>
                    <a:pt x="103" y="6254"/>
                    <a:pt x="205" y="6254"/>
                  </a:cubicBezTo>
                  <a:cubicBezTo>
                    <a:pt x="307" y="6254"/>
                    <a:pt x="409" y="6186"/>
                    <a:pt x="409" y="6049"/>
                  </a:cubicBezTo>
                  <a:lnTo>
                    <a:pt x="409" y="1687"/>
                  </a:lnTo>
                  <a:cubicBezTo>
                    <a:pt x="409" y="1526"/>
                    <a:pt x="529" y="1446"/>
                    <a:pt x="649" y="1446"/>
                  </a:cubicBezTo>
                  <a:cubicBezTo>
                    <a:pt x="769" y="1446"/>
                    <a:pt x="890" y="1526"/>
                    <a:pt x="890" y="1687"/>
                  </a:cubicBezTo>
                  <a:lnTo>
                    <a:pt x="890" y="12361"/>
                  </a:lnTo>
                  <a:lnTo>
                    <a:pt x="409" y="12361"/>
                  </a:lnTo>
                  <a:lnTo>
                    <a:pt x="409" y="7067"/>
                  </a:lnTo>
                  <a:cubicBezTo>
                    <a:pt x="409" y="6931"/>
                    <a:pt x="307" y="6862"/>
                    <a:pt x="205" y="6862"/>
                  </a:cubicBezTo>
                  <a:cubicBezTo>
                    <a:pt x="103" y="6862"/>
                    <a:pt x="1" y="6931"/>
                    <a:pt x="1" y="7067"/>
                  </a:cubicBezTo>
                  <a:lnTo>
                    <a:pt x="1" y="12568"/>
                  </a:lnTo>
                  <a:cubicBezTo>
                    <a:pt x="1" y="12683"/>
                    <a:pt x="92" y="12775"/>
                    <a:pt x="207" y="12775"/>
                  </a:cubicBezTo>
                  <a:lnTo>
                    <a:pt x="1101" y="12775"/>
                  </a:lnTo>
                  <a:cubicBezTo>
                    <a:pt x="1211" y="12775"/>
                    <a:pt x="1303" y="12683"/>
                    <a:pt x="1303" y="12568"/>
                  </a:cubicBezTo>
                  <a:lnTo>
                    <a:pt x="1303" y="10421"/>
                  </a:lnTo>
                  <a:lnTo>
                    <a:pt x="2239" y="10421"/>
                  </a:lnTo>
                  <a:lnTo>
                    <a:pt x="2239" y="12568"/>
                  </a:lnTo>
                  <a:cubicBezTo>
                    <a:pt x="2239" y="12683"/>
                    <a:pt x="2331" y="12775"/>
                    <a:pt x="2441" y="12775"/>
                  </a:cubicBezTo>
                  <a:lnTo>
                    <a:pt x="3075" y="12775"/>
                  </a:lnTo>
                  <a:cubicBezTo>
                    <a:pt x="3191" y="12775"/>
                    <a:pt x="3282" y="12683"/>
                    <a:pt x="3282" y="12568"/>
                  </a:cubicBezTo>
                  <a:lnTo>
                    <a:pt x="3282" y="10421"/>
                  </a:lnTo>
                  <a:lnTo>
                    <a:pt x="4848" y="10421"/>
                  </a:lnTo>
                  <a:lnTo>
                    <a:pt x="4848" y="10930"/>
                  </a:lnTo>
                  <a:cubicBezTo>
                    <a:pt x="4848" y="11040"/>
                    <a:pt x="4939" y="11132"/>
                    <a:pt x="5055" y="11132"/>
                  </a:cubicBezTo>
                  <a:lnTo>
                    <a:pt x="8903" y="11132"/>
                  </a:lnTo>
                  <a:cubicBezTo>
                    <a:pt x="9177" y="11132"/>
                    <a:pt x="9177" y="10723"/>
                    <a:pt x="8903" y="10723"/>
                  </a:cubicBezTo>
                  <a:lnTo>
                    <a:pt x="5261" y="10723"/>
                  </a:lnTo>
                  <a:lnTo>
                    <a:pt x="5261" y="6246"/>
                  </a:lnTo>
                  <a:lnTo>
                    <a:pt x="12770" y="6246"/>
                  </a:lnTo>
                  <a:lnTo>
                    <a:pt x="12770" y="10723"/>
                  </a:lnTo>
                  <a:lnTo>
                    <a:pt x="9868" y="10723"/>
                  </a:lnTo>
                  <a:cubicBezTo>
                    <a:pt x="9594" y="10723"/>
                    <a:pt x="9594" y="11132"/>
                    <a:pt x="9868" y="11132"/>
                  </a:cubicBezTo>
                  <a:lnTo>
                    <a:pt x="12770" y="11132"/>
                  </a:lnTo>
                  <a:lnTo>
                    <a:pt x="12770" y="12563"/>
                  </a:lnTo>
                  <a:cubicBezTo>
                    <a:pt x="12770" y="12671"/>
                    <a:pt x="12857" y="12765"/>
                    <a:pt x="12964" y="12765"/>
                  </a:cubicBezTo>
                  <a:cubicBezTo>
                    <a:pt x="12966" y="12765"/>
                    <a:pt x="12969" y="12765"/>
                    <a:pt x="12972" y="12765"/>
                  </a:cubicBezTo>
                  <a:lnTo>
                    <a:pt x="13865" y="12765"/>
                  </a:lnTo>
                  <a:cubicBezTo>
                    <a:pt x="13868" y="12765"/>
                    <a:pt x="13871" y="12765"/>
                    <a:pt x="13874" y="12765"/>
                  </a:cubicBezTo>
                  <a:cubicBezTo>
                    <a:pt x="13985" y="12765"/>
                    <a:pt x="14072" y="12671"/>
                    <a:pt x="14072" y="12563"/>
                  </a:cubicBezTo>
                  <a:lnTo>
                    <a:pt x="14072" y="5434"/>
                  </a:lnTo>
                  <a:cubicBezTo>
                    <a:pt x="14072" y="5077"/>
                    <a:pt x="13784" y="4785"/>
                    <a:pt x="13427" y="4785"/>
                  </a:cubicBezTo>
                  <a:cubicBezTo>
                    <a:pt x="13424" y="4785"/>
                    <a:pt x="13421" y="4785"/>
                    <a:pt x="13418" y="4786"/>
                  </a:cubicBezTo>
                  <a:cubicBezTo>
                    <a:pt x="13058" y="4786"/>
                    <a:pt x="12765" y="5079"/>
                    <a:pt x="12765" y="5439"/>
                  </a:cubicBezTo>
                  <a:lnTo>
                    <a:pt x="12765" y="5828"/>
                  </a:lnTo>
                  <a:lnTo>
                    <a:pt x="5055" y="5828"/>
                  </a:lnTo>
                  <a:cubicBezTo>
                    <a:pt x="4939" y="5828"/>
                    <a:pt x="4848" y="5919"/>
                    <a:pt x="4848" y="6035"/>
                  </a:cubicBezTo>
                  <a:lnTo>
                    <a:pt x="4848" y="6433"/>
                  </a:lnTo>
                  <a:lnTo>
                    <a:pt x="3974" y="6433"/>
                  </a:lnTo>
                  <a:cubicBezTo>
                    <a:pt x="3930" y="5814"/>
                    <a:pt x="3685" y="5223"/>
                    <a:pt x="3282" y="4752"/>
                  </a:cubicBezTo>
                  <a:lnTo>
                    <a:pt x="3282" y="1043"/>
                  </a:lnTo>
                  <a:lnTo>
                    <a:pt x="4507" y="1043"/>
                  </a:lnTo>
                  <a:lnTo>
                    <a:pt x="4507" y="1452"/>
                  </a:lnTo>
                  <a:lnTo>
                    <a:pt x="3873" y="1452"/>
                  </a:lnTo>
                  <a:cubicBezTo>
                    <a:pt x="3753" y="1452"/>
                    <a:pt x="3657" y="1552"/>
                    <a:pt x="3666" y="1673"/>
                  </a:cubicBezTo>
                  <a:lnTo>
                    <a:pt x="3815" y="3239"/>
                  </a:lnTo>
                  <a:cubicBezTo>
                    <a:pt x="3834" y="3488"/>
                    <a:pt x="4046" y="3676"/>
                    <a:pt x="4296" y="3676"/>
                  </a:cubicBezTo>
                  <a:lnTo>
                    <a:pt x="4512" y="3676"/>
                  </a:lnTo>
                  <a:lnTo>
                    <a:pt x="4512" y="4829"/>
                  </a:lnTo>
                  <a:cubicBezTo>
                    <a:pt x="4512" y="4963"/>
                    <a:pt x="4615" y="5031"/>
                    <a:pt x="4718" y="5031"/>
                  </a:cubicBezTo>
                  <a:cubicBezTo>
                    <a:pt x="4822" y="5031"/>
                    <a:pt x="4925" y="4963"/>
                    <a:pt x="4925" y="4829"/>
                  </a:cubicBezTo>
                  <a:lnTo>
                    <a:pt x="4925" y="3676"/>
                  </a:lnTo>
                  <a:lnTo>
                    <a:pt x="5146" y="3676"/>
                  </a:lnTo>
                  <a:cubicBezTo>
                    <a:pt x="5391" y="3676"/>
                    <a:pt x="5602" y="3488"/>
                    <a:pt x="5626" y="3239"/>
                  </a:cubicBezTo>
                  <a:lnTo>
                    <a:pt x="5770" y="1673"/>
                  </a:lnTo>
                  <a:cubicBezTo>
                    <a:pt x="5775" y="1615"/>
                    <a:pt x="5756" y="1557"/>
                    <a:pt x="5718" y="1519"/>
                  </a:cubicBezTo>
                  <a:cubicBezTo>
                    <a:pt x="5679" y="1476"/>
                    <a:pt x="5622" y="1452"/>
                    <a:pt x="5564" y="1452"/>
                  </a:cubicBezTo>
                  <a:lnTo>
                    <a:pt x="4930" y="1452"/>
                  </a:lnTo>
                  <a:lnTo>
                    <a:pt x="4930" y="1043"/>
                  </a:lnTo>
                  <a:lnTo>
                    <a:pt x="5343" y="1043"/>
                  </a:lnTo>
                  <a:cubicBezTo>
                    <a:pt x="5631" y="1043"/>
                    <a:pt x="5862" y="813"/>
                    <a:pt x="5862" y="524"/>
                  </a:cubicBezTo>
                  <a:cubicBezTo>
                    <a:pt x="5862" y="231"/>
                    <a:pt x="5631" y="1"/>
                    <a:pt x="5343" y="1"/>
                  </a:cubicBezTo>
                  <a:lnTo>
                    <a:pt x="4420" y="1"/>
                  </a:lnTo>
                  <a:cubicBezTo>
                    <a:pt x="4147" y="1"/>
                    <a:pt x="4147" y="409"/>
                    <a:pt x="4420" y="409"/>
                  </a:cubicBezTo>
                  <a:lnTo>
                    <a:pt x="5343" y="409"/>
                  </a:lnTo>
                  <a:cubicBezTo>
                    <a:pt x="5346" y="409"/>
                    <a:pt x="5349" y="409"/>
                    <a:pt x="5352" y="409"/>
                  </a:cubicBezTo>
                  <a:cubicBezTo>
                    <a:pt x="5494" y="409"/>
                    <a:pt x="5494" y="630"/>
                    <a:pt x="5352" y="630"/>
                  </a:cubicBezTo>
                  <a:cubicBezTo>
                    <a:pt x="5349" y="630"/>
                    <a:pt x="5346" y="630"/>
                    <a:pt x="5343" y="630"/>
                  </a:cubicBezTo>
                  <a:lnTo>
                    <a:pt x="3075" y="630"/>
                  </a:lnTo>
                  <a:cubicBezTo>
                    <a:pt x="2965" y="630"/>
                    <a:pt x="2874" y="721"/>
                    <a:pt x="2874" y="832"/>
                  </a:cubicBezTo>
                  <a:lnTo>
                    <a:pt x="2874" y="4344"/>
                  </a:lnTo>
                  <a:cubicBezTo>
                    <a:pt x="2845" y="4320"/>
                    <a:pt x="2653" y="4190"/>
                    <a:pt x="2653" y="4185"/>
                  </a:cubicBezTo>
                  <a:lnTo>
                    <a:pt x="2653" y="582"/>
                  </a:lnTo>
                  <a:cubicBezTo>
                    <a:pt x="2653" y="491"/>
                    <a:pt x="2729" y="414"/>
                    <a:pt x="2826" y="409"/>
                  </a:cubicBezTo>
                  <a:lnTo>
                    <a:pt x="3469" y="409"/>
                  </a:lnTo>
                  <a:cubicBezTo>
                    <a:pt x="3743" y="409"/>
                    <a:pt x="3743" y="1"/>
                    <a:pt x="346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46" name="Google Shape;2246;p45"/>
          <p:cNvGrpSpPr/>
          <p:nvPr/>
        </p:nvGrpSpPr>
        <p:grpSpPr>
          <a:xfrm>
            <a:off x="6630645" y="1834938"/>
            <a:ext cx="368536" cy="246275"/>
            <a:chOff x="6630645" y="2040338"/>
            <a:chExt cx="368536" cy="246275"/>
          </a:xfrm>
        </p:grpSpPr>
        <p:sp>
          <p:nvSpPr>
            <p:cNvPr id="2247" name="Google Shape;2247;p45"/>
            <p:cNvSpPr/>
            <p:nvPr/>
          </p:nvSpPr>
          <p:spPr>
            <a:xfrm>
              <a:off x="6635933" y="2045862"/>
              <a:ext cx="357828" cy="217975"/>
            </a:xfrm>
            <a:custGeom>
              <a:avLst/>
              <a:gdLst/>
              <a:ahLst/>
              <a:cxnLst/>
              <a:rect l="l" t="t" r="r" b="b"/>
              <a:pathLst>
                <a:path w="13668" h="8326" extrusionOk="0">
                  <a:moveTo>
                    <a:pt x="453" y="0"/>
                  </a:moveTo>
                  <a:cubicBezTo>
                    <a:pt x="202" y="0"/>
                    <a:pt x="0" y="205"/>
                    <a:pt x="5" y="457"/>
                  </a:cubicBezTo>
                  <a:lnTo>
                    <a:pt x="5" y="7865"/>
                  </a:lnTo>
                  <a:cubicBezTo>
                    <a:pt x="0" y="8119"/>
                    <a:pt x="207" y="8326"/>
                    <a:pt x="461" y="8326"/>
                  </a:cubicBezTo>
                  <a:lnTo>
                    <a:pt x="13206" y="8326"/>
                  </a:lnTo>
                  <a:cubicBezTo>
                    <a:pt x="13461" y="8326"/>
                    <a:pt x="13668" y="8119"/>
                    <a:pt x="13668" y="7869"/>
                  </a:cubicBezTo>
                  <a:lnTo>
                    <a:pt x="13668" y="457"/>
                  </a:lnTo>
                  <a:cubicBezTo>
                    <a:pt x="13668" y="205"/>
                    <a:pt x="13466" y="0"/>
                    <a:pt x="13215" y="0"/>
                  </a:cubicBezTo>
                  <a:cubicBezTo>
                    <a:pt x="13212" y="0"/>
                    <a:pt x="13209" y="0"/>
                    <a:pt x="13206" y="0"/>
                  </a:cubicBezTo>
                  <a:lnTo>
                    <a:pt x="461" y="0"/>
                  </a:lnTo>
                  <a:cubicBezTo>
                    <a:pt x="458" y="0"/>
                    <a:pt x="456" y="0"/>
                    <a:pt x="45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8" name="Google Shape;2248;p45"/>
            <p:cNvSpPr/>
            <p:nvPr/>
          </p:nvSpPr>
          <p:spPr>
            <a:xfrm>
              <a:off x="6636038" y="2045731"/>
              <a:ext cx="357724" cy="218106"/>
            </a:xfrm>
            <a:custGeom>
              <a:avLst/>
              <a:gdLst/>
              <a:ahLst/>
              <a:cxnLst/>
              <a:rect l="l" t="t" r="r" b="b"/>
              <a:pathLst>
                <a:path w="13664" h="8331" extrusionOk="0">
                  <a:moveTo>
                    <a:pt x="12722" y="1"/>
                  </a:moveTo>
                  <a:lnTo>
                    <a:pt x="12722" y="6933"/>
                  </a:lnTo>
                  <a:cubicBezTo>
                    <a:pt x="12722" y="7185"/>
                    <a:pt x="12520" y="7389"/>
                    <a:pt x="12270" y="7389"/>
                  </a:cubicBezTo>
                  <a:cubicBezTo>
                    <a:pt x="12267" y="7389"/>
                    <a:pt x="12264" y="7389"/>
                    <a:pt x="12261" y="7389"/>
                  </a:cubicBezTo>
                  <a:lnTo>
                    <a:pt x="1" y="7389"/>
                  </a:lnTo>
                  <a:lnTo>
                    <a:pt x="1" y="7870"/>
                  </a:lnTo>
                  <a:cubicBezTo>
                    <a:pt x="1" y="8124"/>
                    <a:pt x="208" y="8331"/>
                    <a:pt x="457" y="8331"/>
                  </a:cubicBezTo>
                  <a:lnTo>
                    <a:pt x="13202" y="8331"/>
                  </a:lnTo>
                  <a:cubicBezTo>
                    <a:pt x="13457" y="8331"/>
                    <a:pt x="13664" y="8124"/>
                    <a:pt x="13664" y="7870"/>
                  </a:cubicBezTo>
                  <a:lnTo>
                    <a:pt x="13664" y="462"/>
                  </a:lnTo>
                  <a:cubicBezTo>
                    <a:pt x="13664" y="207"/>
                    <a:pt x="13457" y="1"/>
                    <a:pt x="1320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45"/>
            <p:cNvSpPr/>
            <p:nvPr/>
          </p:nvSpPr>
          <p:spPr>
            <a:xfrm>
              <a:off x="6675910" y="2263810"/>
              <a:ext cx="64796" cy="17384"/>
            </a:xfrm>
            <a:custGeom>
              <a:avLst/>
              <a:gdLst/>
              <a:ahLst/>
              <a:cxnLst/>
              <a:rect l="l" t="t" r="r" b="b"/>
              <a:pathLst>
                <a:path w="2475" h="664" extrusionOk="0">
                  <a:moveTo>
                    <a:pt x="1" y="1"/>
                  </a:moveTo>
                  <a:lnTo>
                    <a:pt x="1" y="664"/>
                  </a:lnTo>
                  <a:lnTo>
                    <a:pt x="2475" y="664"/>
                  </a:lnTo>
                  <a:lnTo>
                    <a:pt x="247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45"/>
            <p:cNvSpPr/>
            <p:nvPr/>
          </p:nvSpPr>
          <p:spPr>
            <a:xfrm>
              <a:off x="6888963" y="2263810"/>
              <a:ext cx="64796" cy="17384"/>
            </a:xfrm>
            <a:custGeom>
              <a:avLst/>
              <a:gdLst/>
              <a:ahLst/>
              <a:cxnLst/>
              <a:rect l="l" t="t" r="r" b="b"/>
              <a:pathLst>
                <a:path w="2475" h="664" extrusionOk="0">
                  <a:moveTo>
                    <a:pt x="1" y="1"/>
                  </a:moveTo>
                  <a:lnTo>
                    <a:pt x="1" y="664"/>
                  </a:lnTo>
                  <a:lnTo>
                    <a:pt x="2475" y="664"/>
                  </a:lnTo>
                  <a:lnTo>
                    <a:pt x="247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45"/>
            <p:cNvSpPr/>
            <p:nvPr/>
          </p:nvSpPr>
          <p:spPr>
            <a:xfrm>
              <a:off x="6660831" y="2073769"/>
              <a:ext cx="189438" cy="162028"/>
            </a:xfrm>
            <a:custGeom>
              <a:avLst/>
              <a:gdLst/>
              <a:ahLst/>
              <a:cxnLst/>
              <a:rect l="l" t="t" r="r" b="b"/>
              <a:pathLst>
                <a:path w="7236" h="6189" extrusionOk="0">
                  <a:moveTo>
                    <a:pt x="0" y="1"/>
                  </a:moveTo>
                  <a:lnTo>
                    <a:pt x="0" y="6189"/>
                  </a:lnTo>
                  <a:lnTo>
                    <a:pt x="7235" y="6189"/>
                  </a:lnTo>
                  <a:lnTo>
                    <a:pt x="723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45"/>
            <p:cNvSpPr/>
            <p:nvPr/>
          </p:nvSpPr>
          <p:spPr>
            <a:xfrm>
              <a:off x="6660831" y="2073769"/>
              <a:ext cx="189438" cy="162028"/>
            </a:xfrm>
            <a:custGeom>
              <a:avLst/>
              <a:gdLst/>
              <a:ahLst/>
              <a:cxnLst/>
              <a:rect l="l" t="t" r="r" b="b"/>
              <a:pathLst>
                <a:path w="7236" h="6189" extrusionOk="0">
                  <a:moveTo>
                    <a:pt x="6505" y="1"/>
                  </a:moveTo>
                  <a:lnTo>
                    <a:pt x="6505" y="4272"/>
                  </a:lnTo>
                  <a:cubicBezTo>
                    <a:pt x="6510" y="4930"/>
                    <a:pt x="5977" y="5463"/>
                    <a:pt x="5318" y="5468"/>
                  </a:cubicBezTo>
                  <a:lnTo>
                    <a:pt x="0" y="5468"/>
                  </a:lnTo>
                  <a:lnTo>
                    <a:pt x="0" y="6189"/>
                  </a:lnTo>
                  <a:lnTo>
                    <a:pt x="7235" y="6189"/>
                  </a:lnTo>
                  <a:lnTo>
                    <a:pt x="7235" y="1"/>
                  </a:lnTo>
                  <a:lnTo>
                    <a:pt x="6510" y="6"/>
                  </a:lnTo>
                  <a:lnTo>
                    <a:pt x="650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45"/>
            <p:cNvSpPr/>
            <p:nvPr/>
          </p:nvSpPr>
          <p:spPr>
            <a:xfrm>
              <a:off x="6884067" y="2179929"/>
              <a:ext cx="74220" cy="63591"/>
            </a:xfrm>
            <a:custGeom>
              <a:avLst/>
              <a:gdLst/>
              <a:ahLst/>
              <a:cxnLst/>
              <a:rect l="l" t="t" r="r" b="b"/>
              <a:pathLst>
                <a:path w="2835" h="2429" extrusionOk="0">
                  <a:moveTo>
                    <a:pt x="1624" y="1"/>
                  </a:moveTo>
                  <a:cubicBezTo>
                    <a:pt x="543" y="1"/>
                    <a:pt x="1" y="1307"/>
                    <a:pt x="764" y="2071"/>
                  </a:cubicBezTo>
                  <a:cubicBezTo>
                    <a:pt x="1011" y="2318"/>
                    <a:pt x="1314" y="2428"/>
                    <a:pt x="1612" y="2428"/>
                  </a:cubicBezTo>
                  <a:cubicBezTo>
                    <a:pt x="2236" y="2428"/>
                    <a:pt x="2835" y="1943"/>
                    <a:pt x="2835" y="1211"/>
                  </a:cubicBezTo>
                  <a:cubicBezTo>
                    <a:pt x="2830" y="543"/>
                    <a:pt x="2292" y="1"/>
                    <a:pt x="162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4" name="Google Shape;2254;p45"/>
            <p:cNvSpPr/>
            <p:nvPr/>
          </p:nvSpPr>
          <p:spPr>
            <a:xfrm>
              <a:off x="6916897" y="2179929"/>
              <a:ext cx="40658" cy="63539"/>
            </a:xfrm>
            <a:custGeom>
              <a:avLst/>
              <a:gdLst/>
              <a:ahLst/>
              <a:cxnLst/>
              <a:rect l="l" t="t" r="r" b="b"/>
              <a:pathLst>
                <a:path w="1553" h="2427" extrusionOk="0">
                  <a:moveTo>
                    <a:pt x="370" y="1"/>
                  </a:moveTo>
                  <a:cubicBezTo>
                    <a:pt x="241" y="1"/>
                    <a:pt x="121" y="20"/>
                    <a:pt x="0" y="63"/>
                  </a:cubicBezTo>
                  <a:cubicBezTo>
                    <a:pt x="500" y="222"/>
                    <a:pt x="846" y="688"/>
                    <a:pt x="846" y="1211"/>
                  </a:cubicBezTo>
                  <a:cubicBezTo>
                    <a:pt x="846" y="1740"/>
                    <a:pt x="500" y="2206"/>
                    <a:pt x="0" y="2364"/>
                  </a:cubicBezTo>
                  <a:cubicBezTo>
                    <a:pt x="121" y="2403"/>
                    <a:pt x="241" y="2427"/>
                    <a:pt x="370" y="2427"/>
                  </a:cubicBezTo>
                  <a:cubicBezTo>
                    <a:pt x="1028" y="2412"/>
                    <a:pt x="1552" y="1874"/>
                    <a:pt x="1552" y="1211"/>
                  </a:cubicBezTo>
                  <a:cubicBezTo>
                    <a:pt x="1552" y="553"/>
                    <a:pt x="1028" y="15"/>
                    <a:pt x="37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5" name="Google Shape;2255;p45"/>
            <p:cNvSpPr/>
            <p:nvPr/>
          </p:nvSpPr>
          <p:spPr>
            <a:xfrm>
              <a:off x="6881057" y="2073900"/>
              <a:ext cx="40396" cy="19399"/>
            </a:xfrm>
            <a:custGeom>
              <a:avLst/>
              <a:gdLst/>
              <a:ahLst/>
              <a:cxnLst/>
              <a:rect l="l" t="t" r="r" b="b"/>
              <a:pathLst>
                <a:path w="1543" h="741" extrusionOk="0">
                  <a:moveTo>
                    <a:pt x="323" y="1"/>
                  </a:moveTo>
                  <a:cubicBezTo>
                    <a:pt x="145" y="1"/>
                    <a:pt x="0" y="148"/>
                    <a:pt x="0" y="327"/>
                  </a:cubicBezTo>
                  <a:lnTo>
                    <a:pt x="0" y="409"/>
                  </a:lnTo>
                  <a:cubicBezTo>
                    <a:pt x="0" y="592"/>
                    <a:pt x="149" y="741"/>
                    <a:pt x="332" y="741"/>
                  </a:cubicBezTo>
                  <a:lnTo>
                    <a:pt x="1211" y="741"/>
                  </a:lnTo>
                  <a:cubicBezTo>
                    <a:pt x="1393" y="741"/>
                    <a:pt x="1538" y="592"/>
                    <a:pt x="1542" y="409"/>
                  </a:cubicBezTo>
                  <a:lnTo>
                    <a:pt x="1542" y="327"/>
                  </a:lnTo>
                  <a:cubicBezTo>
                    <a:pt x="1542" y="148"/>
                    <a:pt x="1398" y="1"/>
                    <a:pt x="1219" y="1"/>
                  </a:cubicBezTo>
                  <a:cubicBezTo>
                    <a:pt x="1217" y="1"/>
                    <a:pt x="1214" y="1"/>
                    <a:pt x="1211" y="1"/>
                  </a:cubicBezTo>
                  <a:lnTo>
                    <a:pt x="332" y="1"/>
                  </a:lnTo>
                  <a:cubicBezTo>
                    <a:pt x="329" y="1"/>
                    <a:pt x="326" y="1"/>
                    <a:pt x="32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45"/>
            <p:cNvSpPr/>
            <p:nvPr/>
          </p:nvSpPr>
          <p:spPr>
            <a:xfrm>
              <a:off x="6900168" y="2073769"/>
              <a:ext cx="21284" cy="19530"/>
            </a:xfrm>
            <a:custGeom>
              <a:avLst/>
              <a:gdLst/>
              <a:ahLst/>
              <a:cxnLst/>
              <a:rect l="l" t="t" r="r" b="b"/>
              <a:pathLst>
                <a:path w="813" h="746" extrusionOk="0">
                  <a:moveTo>
                    <a:pt x="0" y="1"/>
                  </a:moveTo>
                  <a:cubicBezTo>
                    <a:pt x="183" y="1"/>
                    <a:pt x="332" y="150"/>
                    <a:pt x="332" y="332"/>
                  </a:cubicBezTo>
                  <a:lnTo>
                    <a:pt x="332" y="414"/>
                  </a:lnTo>
                  <a:cubicBezTo>
                    <a:pt x="332" y="597"/>
                    <a:pt x="183" y="746"/>
                    <a:pt x="0" y="746"/>
                  </a:cubicBezTo>
                  <a:lnTo>
                    <a:pt x="481" y="746"/>
                  </a:lnTo>
                  <a:cubicBezTo>
                    <a:pt x="663" y="746"/>
                    <a:pt x="812" y="597"/>
                    <a:pt x="812" y="414"/>
                  </a:cubicBezTo>
                  <a:lnTo>
                    <a:pt x="812" y="332"/>
                  </a:lnTo>
                  <a:cubicBezTo>
                    <a:pt x="808" y="150"/>
                    <a:pt x="663" y="6"/>
                    <a:pt x="48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45"/>
            <p:cNvSpPr/>
            <p:nvPr/>
          </p:nvSpPr>
          <p:spPr>
            <a:xfrm>
              <a:off x="6881057" y="2108379"/>
              <a:ext cx="40396" cy="19504"/>
            </a:xfrm>
            <a:custGeom>
              <a:avLst/>
              <a:gdLst/>
              <a:ahLst/>
              <a:cxnLst/>
              <a:rect l="l" t="t" r="r" b="b"/>
              <a:pathLst>
                <a:path w="1543" h="745" extrusionOk="0">
                  <a:moveTo>
                    <a:pt x="332" y="0"/>
                  </a:moveTo>
                  <a:cubicBezTo>
                    <a:pt x="149" y="0"/>
                    <a:pt x="0" y="149"/>
                    <a:pt x="0" y="332"/>
                  </a:cubicBezTo>
                  <a:lnTo>
                    <a:pt x="0" y="413"/>
                  </a:lnTo>
                  <a:cubicBezTo>
                    <a:pt x="0" y="596"/>
                    <a:pt x="149" y="745"/>
                    <a:pt x="332" y="745"/>
                  </a:cubicBezTo>
                  <a:lnTo>
                    <a:pt x="1211" y="745"/>
                  </a:lnTo>
                  <a:cubicBezTo>
                    <a:pt x="1393" y="745"/>
                    <a:pt x="1542" y="596"/>
                    <a:pt x="1542" y="413"/>
                  </a:cubicBezTo>
                  <a:lnTo>
                    <a:pt x="1542" y="332"/>
                  </a:lnTo>
                  <a:cubicBezTo>
                    <a:pt x="1542" y="149"/>
                    <a:pt x="1393" y="0"/>
                    <a:pt x="121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45"/>
            <p:cNvSpPr/>
            <p:nvPr/>
          </p:nvSpPr>
          <p:spPr>
            <a:xfrm>
              <a:off x="6881057" y="2142963"/>
              <a:ext cx="40396" cy="19504"/>
            </a:xfrm>
            <a:custGeom>
              <a:avLst/>
              <a:gdLst/>
              <a:ahLst/>
              <a:cxnLst/>
              <a:rect l="l" t="t" r="r" b="b"/>
              <a:pathLst>
                <a:path w="1543" h="745" extrusionOk="0">
                  <a:moveTo>
                    <a:pt x="332" y="0"/>
                  </a:moveTo>
                  <a:cubicBezTo>
                    <a:pt x="149" y="0"/>
                    <a:pt x="0" y="149"/>
                    <a:pt x="0" y="332"/>
                  </a:cubicBezTo>
                  <a:lnTo>
                    <a:pt x="0" y="413"/>
                  </a:lnTo>
                  <a:cubicBezTo>
                    <a:pt x="0" y="596"/>
                    <a:pt x="149" y="745"/>
                    <a:pt x="332" y="745"/>
                  </a:cubicBezTo>
                  <a:lnTo>
                    <a:pt x="1211" y="745"/>
                  </a:lnTo>
                  <a:cubicBezTo>
                    <a:pt x="1393" y="740"/>
                    <a:pt x="1542" y="596"/>
                    <a:pt x="1542" y="413"/>
                  </a:cubicBezTo>
                  <a:lnTo>
                    <a:pt x="1542" y="332"/>
                  </a:lnTo>
                  <a:cubicBezTo>
                    <a:pt x="1542" y="149"/>
                    <a:pt x="1393" y="0"/>
                    <a:pt x="121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45"/>
            <p:cNvSpPr/>
            <p:nvPr/>
          </p:nvSpPr>
          <p:spPr>
            <a:xfrm>
              <a:off x="6900168" y="2108379"/>
              <a:ext cx="21284" cy="19504"/>
            </a:xfrm>
            <a:custGeom>
              <a:avLst/>
              <a:gdLst/>
              <a:ahLst/>
              <a:cxnLst/>
              <a:rect l="l" t="t" r="r" b="b"/>
              <a:pathLst>
                <a:path w="813" h="745" extrusionOk="0">
                  <a:moveTo>
                    <a:pt x="0" y="0"/>
                  </a:moveTo>
                  <a:cubicBezTo>
                    <a:pt x="183" y="0"/>
                    <a:pt x="332" y="149"/>
                    <a:pt x="332" y="332"/>
                  </a:cubicBezTo>
                  <a:lnTo>
                    <a:pt x="332" y="413"/>
                  </a:lnTo>
                  <a:cubicBezTo>
                    <a:pt x="332" y="596"/>
                    <a:pt x="183" y="745"/>
                    <a:pt x="0" y="745"/>
                  </a:cubicBezTo>
                  <a:lnTo>
                    <a:pt x="481" y="745"/>
                  </a:lnTo>
                  <a:cubicBezTo>
                    <a:pt x="663" y="745"/>
                    <a:pt x="812" y="596"/>
                    <a:pt x="812" y="413"/>
                  </a:cubicBezTo>
                  <a:lnTo>
                    <a:pt x="812" y="332"/>
                  </a:lnTo>
                  <a:cubicBezTo>
                    <a:pt x="808" y="149"/>
                    <a:pt x="663" y="5"/>
                    <a:pt x="48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0" name="Google Shape;2260;p45"/>
            <p:cNvSpPr/>
            <p:nvPr/>
          </p:nvSpPr>
          <p:spPr>
            <a:xfrm>
              <a:off x="6900168" y="2142963"/>
              <a:ext cx="21284" cy="19504"/>
            </a:xfrm>
            <a:custGeom>
              <a:avLst/>
              <a:gdLst/>
              <a:ahLst/>
              <a:cxnLst/>
              <a:rect l="l" t="t" r="r" b="b"/>
              <a:pathLst>
                <a:path w="813" h="745" extrusionOk="0">
                  <a:moveTo>
                    <a:pt x="0" y="0"/>
                  </a:moveTo>
                  <a:cubicBezTo>
                    <a:pt x="183" y="0"/>
                    <a:pt x="332" y="149"/>
                    <a:pt x="332" y="332"/>
                  </a:cubicBezTo>
                  <a:lnTo>
                    <a:pt x="332" y="413"/>
                  </a:lnTo>
                  <a:cubicBezTo>
                    <a:pt x="332" y="596"/>
                    <a:pt x="183" y="745"/>
                    <a:pt x="0" y="745"/>
                  </a:cubicBezTo>
                  <a:lnTo>
                    <a:pt x="481" y="745"/>
                  </a:lnTo>
                  <a:cubicBezTo>
                    <a:pt x="663" y="745"/>
                    <a:pt x="812" y="596"/>
                    <a:pt x="812" y="413"/>
                  </a:cubicBezTo>
                  <a:lnTo>
                    <a:pt x="812" y="332"/>
                  </a:lnTo>
                  <a:cubicBezTo>
                    <a:pt x="808" y="149"/>
                    <a:pt x="663" y="5"/>
                    <a:pt x="48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1" name="Google Shape;2261;p45"/>
            <p:cNvSpPr/>
            <p:nvPr/>
          </p:nvSpPr>
          <p:spPr>
            <a:xfrm>
              <a:off x="6938915" y="2073900"/>
              <a:ext cx="33092" cy="88567"/>
            </a:xfrm>
            <a:custGeom>
              <a:avLst/>
              <a:gdLst/>
              <a:ahLst/>
              <a:cxnLst/>
              <a:rect l="l" t="t" r="r" b="b"/>
              <a:pathLst>
                <a:path w="1264" h="3383" extrusionOk="0">
                  <a:moveTo>
                    <a:pt x="303" y="1"/>
                  </a:moveTo>
                  <a:cubicBezTo>
                    <a:pt x="135" y="1"/>
                    <a:pt x="0" y="140"/>
                    <a:pt x="0" y="308"/>
                  </a:cubicBezTo>
                  <a:lnTo>
                    <a:pt x="0" y="3075"/>
                  </a:lnTo>
                  <a:cubicBezTo>
                    <a:pt x="0" y="3244"/>
                    <a:pt x="135" y="3383"/>
                    <a:pt x="303" y="3383"/>
                  </a:cubicBezTo>
                  <a:lnTo>
                    <a:pt x="956" y="3383"/>
                  </a:lnTo>
                  <a:cubicBezTo>
                    <a:pt x="1124" y="3383"/>
                    <a:pt x="1264" y="3244"/>
                    <a:pt x="1264" y="3075"/>
                  </a:cubicBezTo>
                  <a:lnTo>
                    <a:pt x="1264" y="308"/>
                  </a:lnTo>
                  <a:cubicBezTo>
                    <a:pt x="1264" y="140"/>
                    <a:pt x="1124" y="1"/>
                    <a:pt x="95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45"/>
            <p:cNvSpPr/>
            <p:nvPr/>
          </p:nvSpPr>
          <p:spPr>
            <a:xfrm>
              <a:off x="6951612" y="2073769"/>
              <a:ext cx="20394" cy="88462"/>
            </a:xfrm>
            <a:custGeom>
              <a:avLst/>
              <a:gdLst/>
              <a:ahLst/>
              <a:cxnLst/>
              <a:rect l="l" t="t" r="r" b="b"/>
              <a:pathLst>
                <a:path w="779" h="3379" extrusionOk="0">
                  <a:moveTo>
                    <a:pt x="0" y="3378"/>
                  </a:moveTo>
                  <a:cubicBezTo>
                    <a:pt x="3" y="3378"/>
                    <a:pt x="6" y="3378"/>
                    <a:pt x="9" y="3378"/>
                  </a:cubicBezTo>
                  <a:cubicBezTo>
                    <a:pt x="12" y="3378"/>
                    <a:pt x="14" y="3378"/>
                    <a:pt x="17" y="3378"/>
                  </a:cubicBezTo>
                  <a:close/>
                  <a:moveTo>
                    <a:pt x="0" y="1"/>
                  </a:moveTo>
                  <a:cubicBezTo>
                    <a:pt x="168" y="1"/>
                    <a:pt x="303" y="135"/>
                    <a:pt x="303" y="308"/>
                  </a:cubicBezTo>
                  <a:lnTo>
                    <a:pt x="303" y="3076"/>
                  </a:lnTo>
                  <a:cubicBezTo>
                    <a:pt x="303" y="3238"/>
                    <a:pt x="177" y="3374"/>
                    <a:pt x="17" y="3378"/>
                  </a:cubicBezTo>
                  <a:lnTo>
                    <a:pt x="471" y="3378"/>
                  </a:lnTo>
                  <a:cubicBezTo>
                    <a:pt x="474" y="3378"/>
                    <a:pt x="477" y="3378"/>
                    <a:pt x="480" y="3378"/>
                  </a:cubicBezTo>
                  <a:cubicBezTo>
                    <a:pt x="644" y="3378"/>
                    <a:pt x="779" y="3241"/>
                    <a:pt x="779" y="3076"/>
                  </a:cubicBezTo>
                  <a:lnTo>
                    <a:pt x="779" y="308"/>
                  </a:lnTo>
                  <a:cubicBezTo>
                    <a:pt x="779" y="140"/>
                    <a:pt x="639" y="1"/>
                    <a:pt x="47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45"/>
            <p:cNvSpPr/>
            <p:nvPr/>
          </p:nvSpPr>
          <p:spPr>
            <a:xfrm>
              <a:off x="6889356" y="2174536"/>
              <a:ext cx="86682" cy="74351"/>
            </a:xfrm>
            <a:custGeom>
              <a:avLst/>
              <a:gdLst/>
              <a:ahLst/>
              <a:cxnLst/>
              <a:rect l="l" t="t" r="r" b="b"/>
              <a:pathLst>
                <a:path w="3311" h="2840" extrusionOk="0">
                  <a:moveTo>
                    <a:pt x="1416" y="418"/>
                  </a:moveTo>
                  <a:cubicBezTo>
                    <a:pt x="1418" y="418"/>
                    <a:pt x="1420" y="418"/>
                    <a:pt x="1422" y="418"/>
                  </a:cubicBezTo>
                  <a:cubicBezTo>
                    <a:pt x="1975" y="418"/>
                    <a:pt x="2422" y="865"/>
                    <a:pt x="2426" y="1417"/>
                  </a:cubicBezTo>
                  <a:cubicBezTo>
                    <a:pt x="2426" y="2026"/>
                    <a:pt x="1928" y="2427"/>
                    <a:pt x="1411" y="2427"/>
                  </a:cubicBezTo>
                  <a:cubicBezTo>
                    <a:pt x="1165" y="2427"/>
                    <a:pt x="914" y="2336"/>
                    <a:pt x="711" y="2133"/>
                  </a:cubicBezTo>
                  <a:cubicBezTo>
                    <a:pt x="79" y="1500"/>
                    <a:pt x="522" y="418"/>
                    <a:pt x="1416" y="418"/>
                  </a:cubicBezTo>
                  <a:close/>
                  <a:moveTo>
                    <a:pt x="1418" y="0"/>
                  </a:moveTo>
                  <a:cubicBezTo>
                    <a:pt x="634" y="5"/>
                    <a:pt x="0" y="639"/>
                    <a:pt x="0" y="1417"/>
                  </a:cubicBezTo>
                  <a:cubicBezTo>
                    <a:pt x="0" y="2272"/>
                    <a:pt x="700" y="2839"/>
                    <a:pt x="1428" y="2839"/>
                  </a:cubicBezTo>
                  <a:cubicBezTo>
                    <a:pt x="1776" y="2839"/>
                    <a:pt x="2130" y="2710"/>
                    <a:pt x="2417" y="2421"/>
                  </a:cubicBezTo>
                  <a:cubicBezTo>
                    <a:pt x="3310" y="1528"/>
                    <a:pt x="2681" y="0"/>
                    <a:pt x="141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45"/>
            <p:cNvSpPr/>
            <p:nvPr/>
          </p:nvSpPr>
          <p:spPr>
            <a:xfrm>
              <a:off x="6875768" y="2068376"/>
              <a:ext cx="50972" cy="30212"/>
            </a:xfrm>
            <a:custGeom>
              <a:avLst/>
              <a:gdLst/>
              <a:ahLst/>
              <a:cxnLst/>
              <a:rect l="l" t="t" r="r" b="b"/>
              <a:pathLst>
                <a:path w="1947" h="1154" extrusionOk="0">
                  <a:moveTo>
                    <a:pt x="1413" y="418"/>
                  </a:moveTo>
                  <a:cubicBezTo>
                    <a:pt x="1480" y="418"/>
                    <a:pt x="1533" y="476"/>
                    <a:pt x="1533" y="538"/>
                  </a:cubicBezTo>
                  <a:lnTo>
                    <a:pt x="1533" y="620"/>
                  </a:lnTo>
                  <a:cubicBezTo>
                    <a:pt x="1533" y="687"/>
                    <a:pt x="1480" y="740"/>
                    <a:pt x="1413" y="740"/>
                  </a:cubicBezTo>
                  <a:lnTo>
                    <a:pt x="534" y="740"/>
                  </a:lnTo>
                  <a:cubicBezTo>
                    <a:pt x="466" y="740"/>
                    <a:pt x="414" y="687"/>
                    <a:pt x="414" y="620"/>
                  </a:cubicBezTo>
                  <a:lnTo>
                    <a:pt x="414" y="538"/>
                  </a:lnTo>
                  <a:cubicBezTo>
                    <a:pt x="414" y="476"/>
                    <a:pt x="466" y="418"/>
                    <a:pt x="534" y="418"/>
                  </a:cubicBezTo>
                  <a:close/>
                  <a:moveTo>
                    <a:pt x="534" y="0"/>
                  </a:moveTo>
                  <a:cubicBezTo>
                    <a:pt x="241" y="0"/>
                    <a:pt x="0" y="241"/>
                    <a:pt x="0" y="538"/>
                  </a:cubicBezTo>
                  <a:lnTo>
                    <a:pt x="0" y="620"/>
                  </a:lnTo>
                  <a:cubicBezTo>
                    <a:pt x="0" y="913"/>
                    <a:pt x="241" y="1153"/>
                    <a:pt x="534" y="1153"/>
                  </a:cubicBezTo>
                  <a:lnTo>
                    <a:pt x="1413" y="1153"/>
                  </a:lnTo>
                  <a:cubicBezTo>
                    <a:pt x="1711" y="1153"/>
                    <a:pt x="1946" y="913"/>
                    <a:pt x="1946" y="620"/>
                  </a:cubicBezTo>
                  <a:lnTo>
                    <a:pt x="1946" y="538"/>
                  </a:lnTo>
                  <a:cubicBezTo>
                    <a:pt x="1946" y="241"/>
                    <a:pt x="1706" y="5"/>
                    <a:pt x="141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45"/>
            <p:cNvSpPr/>
            <p:nvPr/>
          </p:nvSpPr>
          <p:spPr>
            <a:xfrm>
              <a:off x="6875638" y="2103091"/>
              <a:ext cx="51103" cy="30081"/>
            </a:xfrm>
            <a:custGeom>
              <a:avLst/>
              <a:gdLst/>
              <a:ahLst/>
              <a:cxnLst/>
              <a:rect l="l" t="t" r="r" b="b"/>
              <a:pathLst>
                <a:path w="1952" h="1149" extrusionOk="0">
                  <a:moveTo>
                    <a:pt x="1413" y="413"/>
                  </a:moveTo>
                  <a:cubicBezTo>
                    <a:pt x="1480" y="413"/>
                    <a:pt x="1533" y="466"/>
                    <a:pt x="1533" y="534"/>
                  </a:cubicBezTo>
                  <a:lnTo>
                    <a:pt x="1533" y="615"/>
                  </a:lnTo>
                  <a:cubicBezTo>
                    <a:pt x="1533" y="682"/>
                    <a:pt x="1480" y="735"/>
                    <a:pt x="1413" y="735"/>
                  </a:cubicBezTo>
                  <a:lnTo>
                    <a:pt x="534" y="735"/>
                  </a:lnTo>
                  <a:cubicBezTo>
                    <a:pt x="467" y="735"/>
                    <a:pt x="414" y="682"/>
                    <a:pt x="414" y="615"/>
                  </a:cubicBezTo>
                  <a:lnTo>
                    <a:pt x="414" y="534"/>
                  </a:lnTo>
                  <a:cubicBezTo>
                    <a:pt x="414" y="466"/>
                    <a:pt x="467" y="413"/>
                    <a:pt x="534" y="413"/>
                  </a:cubicBezTo>
                  <a:close/>
                  <a:moveTo>
                    <a:pt x="534" y="0"/>
                  </a:moveTo>
                  <a:cubicBezTo>
                    <a:pt x="241" y="0"/>
                    <a:pt x="1" y="236"/>
                    <a:pt x="1" y="534"/>
                  </a:cubicBezTo>
                  <a:lnTo>
                    <a:pt x="1" y="615"/>
                  </a:lnTo>
                  <a:cubicBezTo>
                    <a:pt x="1" y="913"/>
                    <a:pt x="241" y="1148"/>
                    <a:pt x="534" y="1148"/>
                  </a:cubicBezTo>
                  <a:lnTo>
                    <a:pt x="1413" y="1148"/>
                  </a:lnTo>
                  <a:cubicBezTo>
                    <a:pt x="1711" y="1148"/>
                    <a:pt x="1951" y="913"/>
                    <a:pt x="1951" y="615"/>
                  </a:cubicBezTo>
                  <a:lnTo>
                    <a:pt x="1951" y="534"/>
                  </a:lnTo>
                  <a:cubicBezTo>
                    <a:pt x="1951" y="236"/>
                    <a:pt x="1711" y="0"/>
                    <a:pt x="141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45"/>
            <p:cNvSpPr/>
            <p:nvPr/>
          </p:nvSpPr>
          <p:spPr>
            <a:xfrm>
              <a:off x="6875638" y="2137544"/>
              <a:ext cx="51103" cy="30212"/>
            </a:xfrm>
            <a:custGeom>
              <a:avLst/>
              <a:gdLst/>
              <a:ahLst/>
              <a:cxnLst/>
              <a:rect l="l" t="t" r="r" b="b"/>
              <a:pathLst>
                <a:path w="1952" h="1154" extrusionOk="0">
                  <a:moveTo>
                    <a:pt x="1413" y="419"/>
                  </a:moveTo>
                  <a:cubicBezTo>
                    <a:pt x="1480" y="419"/>
                    <a:pt x="1533" y="471"/>
                    <a:pt x="1533" y="539"/>
                  </a:cubicBezTo>
                  <a:lnTo>
                    <a:pt x="1533" y="620"/>
                  </a:lnTo>
                  <a:cubicBezTo>
                    <a:pt x="1533" y="683"/>
                    <a:pt x="1480" y="740"/>
                    <a:pt x="1413" y="740"/>
                  </a:cubicBezTo>
                  <a:lnTo>
                    <a:pt x="534" y="740"/>
                  </a:lnTo>
                  <a:cubicBezTo>
                    <a:pt x="467" y="740"/>
                    <a:pt x="414" y="683"/>
                    <a:pt x="414" y="620"/>
                  </a:cubicBezTo>
                  <a:lnTo>
                    <a:pt x="414" y="539"/>
                  </a:lnTo>
                  <a:cubicBezTo>
                    <a:pt x="414" y="471"/>
                    <a:pt x="467" y="419"/>
                    <a:pt x="534" y="419"/>
                  </a:cubicBezTo>
                  <a:close/>
                  <a:moveTo>
                    <a:pt x="534" y="1"/>
                  </a:moveTo>
                  <a:cubicBezTo>
                    <a:pt x="241" y="1"/>
                    <a:pt x="1" y="241"/>
                    <a:pt x="1" y="539"/>
                  </a:cubicBezTo>
                  <a:lnTo>
                    <a:pt x="1" y="620"/>
                  </a:lnTo>
                  <a:cubicBezTo>
                    <a:pt x="1" y="913"/>
                    <a:pt x="241" y="1154"/>
                    <a:pt x="534" y="1154"/>
                  </a:cubicBezTo>
                  <a:lnTo>
                    <a:pt x="1413" y="1154"/>
                  </a:lnTo>
                  <a:cubicBezTo>
                    <a:pt x="1711" y="1154"/>
                    <a:pt x="1951" y="913"/>
                    <a:pt x="1951" y="620"/>
                  </a:cubicBezTo>
                  <a:lnTo>
                    <a:pt x="1951" y="539"/>
                  </a:lnTo>
                  <a:cubicBezTo>
                    <a:pt x="1951" y="241"/>
                    <a:pt x="1711" y="1"/>
                    <a:pt x="141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45"/>
            <p:cNvSpPr/>
            <p:nvPr/>
          </p:nvSpPr>
          <p:spPr>
            <a:xfrm>
              <a:off x="6933495" y="2068376"/>
              <a:ext cx="43930" cy="99379"/>
            </a:xfrm>
            <a:custGeom>
              <a:avLst/>
              <a:gdLst/>
              <a:ahLst/>
              <a:cxnLst/>
              <a:rect l="l" t="t" r="r" b="b"/>
              <a:pathLst>
                <a:path w="1678" h="3796" extrusionOk="0">
                  <a:moveTo>
                    <a:pt x="1168" y="414"/>
                  </a:moveTo>
                  <a:cubicBezTo>
                    <a:pt x="1221" y="414"/>
                    <a:pt x="1269" y="462"/>
                    <a:pt x="1269" y="514"/>
                  </a:cubicBezTo>
                  <a:lnTo>
                    <a:pt x="1269" y="3282"/>
                  </a:lnTo>
                  <a:cubicBezTo>
                    <a:pt x="1269" y="3339"/>
                    <a:pt x="1221" y="3382"/>
                    <a:pt x="1168" y="3382"/>
                  </a:cubicBezTo>
                  <a:lnTo>
                    <a:pt x="510" y="3382"/>
                  </a:lnTo>
                  <a:cubicBezTo>
                    <a:pt x="457" y="3382"/>
                    <a:pt x="414" y="3339"/>
                    <a:pt x="414" y="3282"/>
                  </a:cubicBezTo>
                  <a:lnTo>
                    <a:pt x="414" y="514"/>
                  </a:lnTo>
                  <a:cubicBezTo>
                    <a:pt x="414" y="462"/>
                    <a:pt x="457" y="414"/>
                    <a:pt x="515" y="414"/>
                  </a:cubicBezTo>
                  <a:close/>
                  <a:moveTo>
                    <a:pt x="510" y="0"/>
                  </a:moveTo>
                  <a:cubicBezTo>
                    <a:pt x="226" y="0"/>
                    <a:pt x="1" y="231"/>
                    <a:pt x="1" y="514"/>
                  </a:cubicBezTo>
                  <a:lnTo>
                    <a:pt x="1" y="3282"/>
                  </a:lnTo>
                  <a:cubicBezTo>
                    <a:pt x="1" y="3565"/>
                    <a:pt x="226" y="3796"/>
                    <a:pt x="510" y="3796"/>
                  </a:cubicBezTo>
                  <a:lnTo>
                    <a:pt x="1163" y="3796"/>
                  </a:lnTo>
                  <a:cubicBezTo>
                    <a:pt x="1447" y="3796"/>
                    <a:pt x="1677" y="3565"/>
                    <a:pt x="1677" y="3282"/>
                  </a:cubicBezTo>
                  <a:lnTo>
                    <a:pt x="1677" y="514"/>
                  </a:lnTo>
                  <a:cubicBezTo>
                    <a:pt x="1677" y="231"/>
                    <a:pt x="1447" y="0"/>
                    <a:pt x="116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p45"/>
            <p:cNvSpPr/>
            <p:nvPr/>
          </p:nvSpPr>
          <p:spPr>
            <a:xfrm>
              <a:off x="6807727" y="2086100"/>
              <a:ext cx="32856" cy="10734"/>
            </a:xfrm>
            <a:custGeom>
              <a:avLst/>
              <a:gdLst/>
              <a:ahLst/>
              <a:cxnLst/>
              <a:rect l="l" t="t" r="r" b="b"/>
              <a:pathLst>
                <a:path w="1255" h="410" extrusionOk="0">
                  <a:moveTo>
                    <a:pt x="985" y="1"/>
                  </a:moveTo>
                  <a:cubicBezTo>
                    <a:pt x="984" y="1"/>
                    <a:pt x="982" y="1"/>
                    <a:pt x="981" y="1"/>
                  </a:cubicBezTo>
                  <a:lnTo>
                    <a:pt x="274" y="1"/>
                  </a:lnTo>
                  <a:cubicBezTo>
                    <a:pt x="0" y="1"/>
                    <a:pt x="0" y="409"/>
                    <a:pt x="274" y="409"/>
                  </a:cubicBezTo>
                  <a:lnTo>
                    <a:pt x="981" y="409"/>
                  </a:lnTo>
                  <a:cubicBezTo>
                    <a:pt x="1253" y="409"/>
                    <a:pt x="1254" y="1"/>
                    <a:pt x="98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9" name="Google Shape;2269;p45"/>
            <p:cNvSpPr/>
            <p:nvPr/>
          </p:nvSpPr>
          <p:spPr>
            <a:xfrm>
              <a:off x="6672271" y="2085969"/>
              <a:ext cx="13116" cy="10734"/>
            </a:xfrm>
            <a:custGeom>
              <a:avLst/>
              <a:gdLst/>
              <a:ahLst/>
              <a:cxnLst/>
              <a:rect l="l" t="t" r="r" b="b"/>
              <a:pathLst>
                <a:path w="501" h="410" extrusionOk="0">
                  <a:moveTo>
                    <a:pt x="302" y="1"/>
                  </a:moveTo>
                  <a:cubicBezTo>
                    <a:pt x="299" y="1"/>
                    <a:pt x="296" y="1"/>
                    <a:pt x="294" y="1"/>
                  </a:cubicBezTo>
                  <a:lnTo>
                    <a:pt x="274" y="1"/>
                  </a:lnTo>
                  <a:cubicBezTo>
                    <a:pt x="1" y="1"/>
                    <a:pt x="1" y="409"/>
                    <a:pt x="274" y="409"/>
                  </a:cubicBezTo>
                  <a:lnTo>
                    <a:pt x="294" y="409"/>
                  </a:lnTo>
                  <a:cubicBezTo>
                    <a:pt x="409" y="409"/>
                    <a:pt x="500" y="318"/>
                    <a:pt x="500" y="208"/>
                  </a:cubicBezTo>
                  <a:cubicBezTo>
                    <a:pt x="500" y="95"/>
                    <a:pt x="413" y="1"/>
                    <a:pt x="30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0" name="Google Shape;2270;p45"/>
            <p:cNvSpPr/>
            <p:nvPr/>
          </p:nvSpPr>
          <p:spPr>
            <a:xfrm>
              <a:off x="6677691" y="2110029"/>
              <a:ext cx="155588" cy="89483"/>
            </a:xfrm>
            <a:custGeom>
              <a:avLst/>
              <a:gdLst/>
              <a:ahLst/>
              <a:cxnLst/>
              <a:rect l="l" t="t" r="r" b="b"/>
              <a:pathLst>
                <a:path w="5943" h="3418" extrusionOk="0">
                  <a:moveTo>
                    <a:pt x="2657" y="0"/>
                  </a:moveTo>
                  <a:cubicBezTo>
                    <a:pt x="2567" y="0"/>
                    <a:pt x="2479" y="54"/>
                    <a:pt x="2455" y="163"/>
                  </a:cubicBezTo>
                  <a:lnTo>
                    <a:pt x="1989" y="2411"/>
                  </a:lnTo>
                  <a:lnTo>
                    <a:pt x="1581" y="1148"/>
                  </a:lnTo>
                  <a:cubicBezTo>
                    <a:pt x="1548" y="1054"/>
                    <a:pt x="1464" y="1006"/>
                    <a:pt x="1381" y="1006"/>
                  </a:cubicBezTo>
                  <a:cubicBezTo>
                    <a:pt x="1306" y="1006"/>
                    <a:pt x="1233" y="1044"/>
                    <a:pt x="1196" y="1124"/>
                  </a:cubicBezTo>
                  <a:lnTo>
                    <a:pt x="682" y="2238"/>
                  </a:lnTo>
                  <a:lnTo>
                    <a:pt x="269" y="2238"/>
                  </a:lnTo>
                  <a:cubicBezTo>
                    <a:pt x="0" y="2238"/>
                    <a:pt x="0" y="2647"/>
                    <a:pt x="269" y="2647"/>
                  </a:cubicBezTo>
                  <a:lnTo>
                    <a:pt x="817" y="2647"/>
                  </a:lnTo>
                  <a:cubicBezTo>
                    <a:pt x="898" y="2647"/>
                    <a:pt x="971" y="2599"/>
                    <a:pt x="1004" y="2526"/>
                  </a:cubicBezTo>
                  <a:lnTo>
                    <a:pt x="1350" y="1772"/>
                  </a:lnTo>
                  <a:lnTo>
                    <a:pt x="1840" y="3276"/>
                  </a:lnTo>
                  <a:cubicBezTo>
                    <a:pt x="1872" y="3371"/>
                    <a:pt x="1953" y="3417"/>
                    <a:pt x="2035" y="3417"/>
                  </a:cubicBezTo>
                  <a:cubicBezTo>
                    <a:pt x="2125" y="3417"/>
                    <a:pt x="2216" y="3361"/>
                    <a:pt x="2239" y="3252"/>
                  </a:cubicBezTo>
                  <a:lnTo>
                    <a:pt x="2638" y="1335"/>
                  </a:lnTo>
                  <a:lnTo>
                    <a:pt x="2801" y="2339"/>
                  </a:lnTo>
                  <a:cubicBezTo>
                    <a:pt x="2820" y="2440"/>
                    <a:pt x="2907" y="2512"/>
                    <a:pt x="3007" y="2512"/>
                  </a:cubicBezTo>
                  <a:lnTo>
                    <a:pt x="3800" y="2512"/>
                  </a:lnTo>
                  <a:cubicBezTo>
                    <a:pt x="3901" y="2512"/>
                    <a:pt x="3987" y="2445"/>
                    <a:pt x="4007" y="2344"/>
                  </a:cubicBezTo>
                  <a:lnTo>
                    <a:pt x="4098" y="1820"/>
                  </a:lnTo>
                  <a:lnTo>
                    <a:pt x="4353" y="2978"/>
                  </a:lnTo>
                  <a:cubicBezTo>
                    <a:pt x="4376" y="3083"/>
                    <a:pt x="4466" y="3140"/>
                    <a:pt x="4557" y="3140"/>
                  </a:cubicBezTo>
                  <a:cubicBezTo>
                    <a:pt x="4631" y="3140"/>
                    <a:pt x="4705" y="3102"/>
                    <a:pt x="4742" y="3021"/>
                  </a:cubicBezTo>
                  <a:lnTo>
                    <a:pt x="4996" y="2478"/>
                  </a:lnTo>
                  <a:lnTo>
                    <a:pt x="5669" y="2478"/>
                  </a:lnTo>
                  <a:cubicBezTo>
                    <a:pt x="5943" y="2478"/>
                    <a:pt x="5943" y="2070"/>
                    <a:pt x="5669" y="2070"/>
                  </a:cubicBezTo>
                  <a:lnTo>
                    <a:pt x="4867" y="2070"/>
                  </a:lnTo>
                  <a:cubicBezTo>
                    <a:pt x="4679" y="2070"/>
                    <a:pt x="4655" y="2253"/>
                    <a:pt x="4622" y="2305"/>
                  </a:cubicBezTo>
                  <a:lnTo>
                    <a:pt x="4276" y="739"/>
                  </a:lnTo>
                  <a:cubicBezTo>
                    <a:pt x="4252" y="631"/>
                    <a:pt x="4163" y="577"/>
                    <a:pt x="4074" y="577"/>
                  </a:cubicBezTo>
                  <a:cubicBezTo>
                    <a:pt x="3982" y="577"/>
                    <a:pt x="3889" y="634"/>
                    <a:pt x="3867" y="749"/>
                  </a:cubicBezTo>
                  <a:lnTo>
                    <a:pt x="3622" y="2109"/>
                  </a:lnTo>
                  <a:lnTo>
                    <a:pt x="3171" y="2109"/>
                  </a:lnTo>
                  <a:lnTo>
                    <a:pt x="2863" y="172"/>
                  </a:lnTo>
                  <a:cubicBezTo>
                    <a:pt x="2841" y="58"/>
                    <a:pt x="2749" y="0"/>
                    <a:pt x="265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p45"/>
            <p:cNvSpPr/>
            <p:nvPr/>
          </p:nvSpPr>
          <p:spPr>
            <a:xfrm>
              <a:off x="6630645" y="2040338"/>
              <a:ext cx="368536" cy="246275"/>
            </a:xfrm>
            <a:custGeom>
              <a:avLst/>
              <a:gdLst/>
              <a:ahLst/>
              <a:cxnLst/>
              <a:rect l="l" t="t" r="r" b="b"/>
              <a:pathLst>
                <a:path w="14077" h="9407" extrusionOk="0">
                  <a:moveTo>
                    <a:pt x="4002" y="8748"/>
                  </a:moveTo>
                  <a:lnTo>
                    <a:pt x="4002" y="8993"/>
                  </a:lnTo>
                  <a:lnTo>
                    <a:pt x="1936" y="8993"/>
                  </a:lnTo>
                  <a:lnTo>
                    <a:pt x="1936" y="8748"/>
                  </a:lnTo>
                  <a:close/>
                  <a:moveTo>
                    <a:pt x="12135" y="8748"/>
                  </a:moveTo>
                  <a:lnTo>
                    <a:pt x="12135" y="8993"/>
                  </a:lnTo>
                  <a:lnTo>
                    <a:pt x="10074" y="8993"/>
                  </a:lnTo>
                  <a:lnTo>
                    <a:pt x="10074" y="8748"/>
                  </a:lnTo>
                  <a:close/>
                  <a:moveTo>
                    <a:pt x="668" y="0"/>
                  </a:moveTo>
                  <a:cubicBezTo>
                    <a:pt x="298" y="0"/>
                    <a:pt x="0" y="303"/>
                    <a:pt x="0" y="668"/>
                  </a:cubicBezTo>
                  <a:lnTo>
                    <a:pt x="0" y="8080"/>
                  </a:lnTo>
                  <a:cubicBezTo>
                    <a:pt x="0" y="8446"/>
                    <a:pt x="298" y="8748"/>
                    <a:pt x="668" y="8748"/>
                  </a:cubicBezTo>
                  <a:lnTo>
                    <a:pt x="1528" y="8748"/>
                  </a:lnTo>
                  <a:lnTo>
                    <a:pt x="1528" y="9200"/>
                  </a:lnTo>
                  <a:cubicBezTo>
                    <a:pt x="1528" y="9315"/>
                    <a:pt x="1619" y="9406"/>
                    <a:pt x="1730" y="9406"/>
                  </a:cubicBezTo>
                  <a:lnTo>
                    <a:pt x="4204" y="9406"/>
                  </a:lnTo>
                  <a:cubicBezTo>
                    <a:pt x="4319" y="9406"/>
                    <a:pt x="4411" y="9315"/>
                    <a:pt x="4411" y="9200"/>
                  </a:cubicBezTo>
                  <a:lnTo>
                    <a:pt x="4411" y="8748"/>
                  </a:lnTo>
                  <a:lnTo>
                    <a:pt x="9661" y="8748"/>
                  </a:lnTo>
                  <a:lnTo>
                    <a:pt x="9661" y="9200"/>
                  </a:lnTo>
                  <a:cubicBezTo>
                    <a:pt x="9661" y="9315"/>
                    <a:pt x="9753" y="9406"/>
                    <a:pt x="9868" y="9406"/>
                  </a:cubicBezTo>
                  <a:lnTo>
                    <a:pt x="12342" y="9406"/>
                  </a:lnTo>
                  <a:cubicBezTo>
                    <a:pt x="12457" y="9406"/>
                    <a:pt x="12549" y="9315"/>
                    <a:pt x="12549" y="9200"/>
                  </a:cubicBezTo>
                  <a:lnTo>
                    <a:pt x="12549" y="8748"/>
                  </a:lnTo>
                  <a:lnTo>
                    <a:pt x="13404" y="8748"/>
                  </a:lnTo>
                  <a:cubicBezTo>
                    <a:pt x="13774" y="8748"/>
                    <a:pt x="14071" y="8446"/>
                    <a:pt x="14071" y="8080"/>
                  </a:cubicBezTo>
                  <a:lnTo>
                    <a:pt x="14071" y="668"/>
                  </a:lnTo>
                  <a:cubicBezTo>
                    <a:pt x="14076" y="303"/>
                    <a:pt x="13778" y="0"/>
                    <a:pt x="13408" y="0"/>
                  </a:cubicBezTo>
                  <a:lnTo>
                    <a:pt x="9253" y="0"/>
                  </a:lnTo>
                  <a:cubicBezTo>
                    <a:pt x="8984" y="0"/>
                    <a:pt x="8984" y="413"/>
                    <a:pt x="9253" y="413"/>
                  </a:cubicBezTo>
                  <a:lnTo>
                    <a:pt x="13408" y="413"/>
                  </a:lnTo>
                  <a:cubicBezTo>
                    <a:pt x="13411" y="413"/>
                    <a:pt x="13414" y="413"/>
                    <a:pt x="13417" y="413"/>
                  </a:cubicBezTo>
                  <a:cubicBezTo>
                    <a:pt x="13552" y="413"/>
                    <a:pt x="13663" y="527"/>
                    <a:pt x="13663" y="668"/>
                  </a:cubicBezTo>
                  <a:lnTo>
                    <a:pt x="13663" y="8076"/>
                  </a:lnTo>
                  <a:cubicBezTo>
                    <a:pt x="13663" y="8215"/>
                    <a:pt x="13548" y="8330"/>
                    <a:pt x="13408" y="8330"/>
                  </a:cubicBezTo>
                  <a:lnTo>
                    <a:pt x="663" y="8330"/>
                  </a:lnTo>
                  <a:cubicBezTo>
                    <a:pt x="524" y="8330"/>
                    <a:pt x="409" y="8215"/>
                    <a:pt x="409" y="8076"/>
                  </a:cubicBezTo>
                  <a:lnTo>
                    <a:pt x="409" y="668"/>
                  </a:lnTo>
                  <a:cubicBezTo>
                    <a:pt x="409" y="527"/>
                    <a:pt x="519" y="413"/>
                    <a:pt x="655" y="413"/>
                  </a:cubicBezTo>
                  <a:cubicBezTo>
                    <a:pt x="658" y="413"/>
                    <a:pt x="661" y="413"/>
                    <a:pt x="663" y="413"/>
                  </a:cubicBezTo>
                  <a:lnTo>
                    <a:pt x="8359" y="413"/>
                  </a:lnTo>
                  <a:cubicBezTo>
                    <a:pt x="8633" y="413"/>
                    <a:pt x="8633" y="0"/>
                    <a:pt x="835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45"/>
            <p:cNvSpPr/>
            <p:nvPr/>
          </p:nvSpPr>
          <p:spPr>
            <a:xfrm>
              <a:off x="6655411" y="2068376"/>
              <a:ext cx="200146" cy="172709"/>
            </a:xfrm>
            <a:custGeom>
              <a:avLst/>
              <a:gdLst/>
              <a:ahLst/>
              <a:cxnLst/>
              <a:rect l="l" t="t" r="r" b="b"/>
              <a:pathLst>
                <a:path w="7645" h="6597" extrusionOk="0">
                  <a:moveTo>
                    <a:pt x="207" y="0"/>
                  </a:moveTo>
                  <a:cubicBezTo>
                    <a:pt x="92" y="0"/>
                    <a:pt x="1" y="92"/>
                    <a:pt x="1" y="207"/>
                  </a:cubicBezTo>
                  <a:lnTo>
                    <a:pt x="1" y="2047"/>
                  </a:lnTo>
                  <a:cubicBezTo>
                    <a:pt x="1" y="2184"/>
                    <a:pt x="104" y="2252"/>
                    <a:pt x="207" y="2252"/>
                  </a:cubicBezTo>
                  <a:cubicBezTo>
                    <a:pt x="311" y="2252"/>
                    <a:pt x="414" y="2184"/>
                    <a:pt x="414" y="2047"/>
                  </a:cubicBezTo>
                  <a:lnTo>
                    <a:pt x="414" y="414"/>
                  </a:lnTo>
                  <a:lnTo>
                    <a:pt x="7231" y="414"/>
                  </a:lnTo>
                  <a:lnTo>
                    <a:pt x="7231" y="6188"/>
                  </a:lnTo>
                  <a:lnTo>
                    <a:pt x="414" y="6188"/>
                  </a:lnTo>
                  <a:lnTo>
                    <a:pt x="414" y="2984"/>
                  </a:lnTo>
                  <a:cubicBezTo>
                    <a:pt x="414" y="2868"/>
                    <a:pt x="323" y="2777"/>
                    <a:pt x="207" y="2777"/>
                  </a:cubicBezTo>
                  <a:cubicBezTo>
                    <a:pt x="92" y="2777"/>
                    <a:pt x="1" y="2868"/>
                    <a:pt x="1" y="2984"/>
                  </a:cubicBezTo>
                  <a:lnTo>
                    <a:pt x="1" y="6395"/>
                  </a:lnTo>
                  <a:cubicBezTo>
                    <a:pt x="1" y="6505"/>
                    <a:pt x="92" y="6596"/>
                    <a:pt x="207" y="6596"/>
                  </a:cubicBezTo>
                  <a:lnTo>
                    <a:pt x="7442" y="6596"/>
                  </a:lnTo>
                  <a:cubicBezTo>
                    <a:pt x="7553" y="6596"/>
                    <a:pt x="7644" y="6505"/>
                    <a:pt x="7644" y="6395"/>
                  </a:cubicBezTo>
                  <a:lnTo>
                    <a:pt x="7644" y="207"/>
                  </a:lnTo>
                  <a:cubicBezTo>
                    <a:pt x="7644" y="92"/>
                    <a:pt x="7553" y="0"/>
                    <a:pt x="744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73" name="Google Shape;2273;p45"/>
          <p:cNvGrpSpPr/>
          <p:nvPr/>
        </p:nvGrpSpPr>
        <p:grpSpPr>
          <a:xfrm>
            <a:off x="6190455" y="1789646"/>
            <a:ext cx="368771" cy="336858"/>
            <a:chOff x="6190455" y="1995046"/>
            <a:chExt cx="368771" cy="336858"/>
          </a:xfrm>
        </p:grpSpPr>
        <p:sp>
          <p:nvSpPr>
            <p:cNvPr id="2274" name="Google Shape;2274;p45"/>
            <p:cNvSpPr/>
            <p:nvPr/>
          </p:nvSpPr>
          <p:spPr>
            <a:xfrm>
              <a:off x="6195979" y="2084477"/>
              <a:ext cx="200644" cy="241877"/>
            </a:xfrm>
            <a:custGeom>
              <a:avLst/>
              <a:gdLst/>
              <a:ahLst/>
              <a:cxnLst/>
              <a:rect l="l" t="t" r="r" b="b"/>
              <a:pathLst>
                <a:path w="7664" h="9239" extrusionOk="0">
                  <a:moveTo>
                    <a:pt x="889" y="0"/>
                  </a:moveTo>
                  <a:cubicBezTo>
                    <a:pt x="399" y="0"/>
                    <a:pt x="1" y="399"/>
                    <a:pt x="1" y="889"/>
                  </a:cubicBezTo>
                  <a:lnTo>
                    <a:pt x="1" y="8350"/>
                  </a:lnTo>
                  <a:cubicBezTo>
                    <a:pt x="1" y="8840"/>
                    <a:pt x="399" y="9238"/>
                    <a:pt x="889" y="9238"/>
                  </a:cubicBezTo>
                  <a:lnTo>
                    <a:pt x="6779" y="9238"/>
                  </a:lnTo>
                  <a:cubicBezTo>
                    <a:pt x="7183" y="9238"/>
                    <a:pt x="7538" y="8960"/>
                    <a:pt x="7639" y="8566"/>
                  </a:cubicBezTo>
                  <a:cubicBezTo>
                    <a:pt x="6361" y="7461"/>
                    <a:pt x="6371" y="5477"/>
                    <a:pt x="7663" y="4386"/>
                  </a:cubicBezTo>
                  <a:lnTo>
                    <a:pt x="7663" y="889"/>
                  </a:lnTo>
                  <a:cubicBezTo>
                    <a:pt x="7663" y="399"/>
                    <a:pt x="7264" y="0"/>
                    <a:pt x="677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p45"/>
            <p:cNvSpPr/>
            <p:nvPr/>
          </p:nvSpPr>
          <p:spPr>
            <a:xfrm>
              <a:off x="6195979" y="2084477"/>
              <a:ext cx="200644" cy="241877"/>
            </a:xfrm>
            <a:custGeom>
              <a:avLst/>
              <a:gdLst/>
              <a:ahLst/>
              <a:cxnLst/>
              <a:rect l="l" t="t" r="r" b="b"/>
              <a:pathLst>
                <a:path w="7664" h="9239" extrusionOk="0">
                  <a:moveTo>
                    <a:pt x="5" y="7466"/>
                  </a:moveTo>
                  <a:cubicBezTo>
                    <a:pt x="5" y="7472"/>
                    <a:pt x="5" y="7478"/>
                    <a:pt x="5" y="7483"/>
                  </a:cubicBezTo>
                  <a:lnTo>
                    <a:pt x="5" y="7483"/>
                  </a:lnTo>
                  <a:lnTo>
                    <a:pt x="5" y="7466"/>
                  </a:lnTo>
                  <a:close/>
                  <a:moveTo>
                    <a:pt x="6116" y="0"/>
                  </a:moveTo>
                  <a:cubicBezTo>
                    <a:pt x="6611" y="0"/>
                    <a:pt x="7010" y="399"/>
                    <a:pt x="7010" y="889"/>
                  </a:cubicBezTo>
                  <a:lnTo>
                    <a:pt x="7010" y="3940"/>
                  </a:lnTo>
                  <a:cubicBezTo>
                    <a:pt x="7005" y="4079"/>
                    <a:pt x="6957" y="4209"/>
                    <a:pt x="6870" y="4314"/>
                  </a:cubicBezTo>
                  <a:cubicBezTo>
                    <a:pt x="6597" y="4641"/>
                    <a:pt x="6385" y="5011"/>
                    <a:pt x="6251" y="5414"/>
                  </a:cubicBezTo>
                  <a:cubicBezTo>
                    <a:pt x="5953" y="6101"/>
                    <a:pt x="5953" y="6880"/>
                    <a:pt x="6251" y="7571"/>
                  </a:cubicBezTo>
                  <a:cubicBezTo>
                    <a:pt x="6251" y="7571"/>
                    <a:pt x="6251" y="7571"/>
                    <a:pt x="6251" y="7576"/>
                  </a:cubicBezTo>
                  <a:cubicBezTo>
                    <a:pt x="6385" y="7956"/>
                    <a:pt x="6107" y="8355"/>
                    <a:pt x="5698" y="8355"/>
                  </a:cubicBezTo>
                  <a:lnTo>
                    <a:pt x="894" y="8355"/>
                  </a:lnTo>
                  <a:cubicBezTo>
                    <a:pt x="405" y="8355"/>
                    <a:pt x="10" y="7970"/>
                    <a:pt x="5" y="7483"/>
                  </a:cubicBezTo>
                  <a:lnTo>
                    <a:pt x="5" y="7483"/>
                  </a:lnTo>
                  <a:lnTo>
                    <a:pt x="5" y="8355"/>
                  </a:lnTo>
                  <a:cubicBezTo>
                    <a:pt x="1" y="8842"/>
                    <a:pt x="395" y="9238"/>
                    <a:pt x="885" y="9238"/>
                  </a:cubicBezTo>
                  <a:cubicBezTo>
                    <a:pt x="888" y="9238"/>
                    <a:pt x="891" y="9238"/>
                    <a:pt x="894" y="9238"/>
                  </a:cubicBezTo>
                  <a:lnTo>
                    <a:pt x="6779" y="9238"/>
                  </a:lnTo>
                  <a:cubicBezTo>
                    <a:pt x="6784" y="9239"/>
                    <a:pt x="6789" y="9239"/>
                    <a:pt x="6794" y="9239"/>
                  </a:cubicBezTo>
                  <a:cubicBezTo>
                    <a:pt x="7062" y="9239"/>
                    <a:pt x="7320" y="9110"/>
                    <a:pt x="7480" y="8893"/>
                  </a:cubicBezTo>
                  <a:cubicBezTo>
                    <a:pt x="7480" y="8888"/>
                    <a:pt x="7485" y="8888"/>
                    <a:pt x="7485" y="8888"/>
                  </a:cubicBezTo>
                  <a:lnTo>
                    <a:pt x="7504" y="8859"/>
                  </a:lnTo>
                  <a:cubicBezTo>
                    <a:pt x="7509" y="8859"/>
                    <a:pt x="7509" y="8859"/>
                    <a:pt x="7509" y="8854"/>
                  </a:cubicBezTo>
                  <a:cubicBezTo>
                    <a:pt x="7514" y="8845"/>
                    <a:pt x="7519" y="8840"/>
                    <a:pt x="7524" y="8830"/>
                  </a:cubicBezTo>
                  <a:cubicBezTo>
                    <a:pt x="7524" y="8830"/>
                    <a:pt x="7524" y="8825"/>
                    <a:pt x="7529" y="8821"/>
                  </a:cubicBezTo>
                  <a:cubicBezTo>
                    <a:pt x="7533" y="8821"/>
                    <a:pt x="7538" y="8806"/>
                    <a:pt x="7543" y="8801"/>
                  </a:cubicBezTo>
                  <a:cubicBezTo>
                    <a:pt x="7543" y="8792"/>
                    <a:pt x="7543" y="8792"/>
                    <a:pt x="7548" y="8792"/>
                  </a:cubicBezTo>
                  <a:cubicBezTo>
                    <a:pt x="7548" y="8782"/>
                    <a:pt x="7553" y="8772"/>
                    <a:pt x="7562" y="8768"/>
                  </a:cubicBezTo>
                  <a:cubicBezTo>
                    <a:pt x="7562" y="8763"/>
                    <a:pt x="7562" y="8763"/>
                    <a:pt x="7567" y="8753"/>
                  </a:cubicBezTo>
                  <a:cubicBezTo>
                    <a:pt x="7572" y="8748"/>
                    <a:pt x="7572" y="8739"/>
                    <a:pt x="7577" y="8734"/>
                  </a:cubicBezTo>
                  <a:cubicBezTo>
                    <a:pt x="7577" y="8729"/>
                    <a:pt x="7577" y="8724"/>
                    <a:pt x="7581" y="8720"/>
                  </a:cubicBezTo>
                  <a:cubicBezTo>
                    <a:pt x="7586" y="8715"/>
                    <a:pt x="7586" y="8705"/>
                    <a:pt x="7591" y="8700"/>
                  </a:cubicBezTo>
                  <a:cubicBezTo>
                    <a:pt x="7596" y="8691"/>
                    <a:pt x="7596" y="8686"/>
                    <a:pt x="7596" y="8686"/>
                  </a:cubicBezTo>
                  <a:cubicBezTo>
                    <a:pt x="7601" y="8676"/>
                    <a:pt x="7601" y="8672"/>
                    <a:pt x="7605" y="8662"/>
                  </a:cubicBezTo>
                  <a:cubicBezTo>
                    <a:pt x="7605" y="8662"/>
                    <a:pt x="7605" y="8652"/>
                    <a:pt x="7610" y="8652"/>
                  </a:cubicBezTo>
                  <a:cubicBezTo>
                    <a:pt x="7610" y="8643"/>
                    <a:pt x="7615" y="8633"/>
                    <a:pt x="7615" y="8624"/>
                  </a:cubicBezTo>
                  <a:cubicBezTo>
                    <a:pt x="7620" y="8624"/>
                    <a:pt x="7620" y="8619"/>
                    <a:pt x="7620" y="8614"/>
                  </a:cubicBezTo>
                  <a:lnTo>
                    <a:pt x="7629" y="8575"/>
                  </a:lnTo>
                  <a:lnTo>
                    <a:pt x="7538" y="8499"/>
                  </a:lnTo>
                  <a:lnTo>
                    <a:pt x="7529" y="8489"/>
                  </a:lnTo>
                  <a:lnTo>
                    <a:pt x="7447" y="8407"/>
                  </a:lnTo>
                  <a:lnTo>
                    <a:pt x="7437" y="8393"/>
                  </a:lnTo>
                  <a:cubicBezTo>
                    <a:pt x="7408" y="8364"/>
                    <a:pt x="7384" y="8335"/>
                    <a:pt x="7356" y="8306"/>
                  </a:cubicBezTo>
                  <a:cubicBezTo>
                    <a:pt x="7356" y="8306"/>
                    <a:pt x="7351" y="8302"/>
                    <a:pt x="7351" y="8297"/>
                  </a:cubicBezTo>
                  <a:cubicBezTo>
                    <a:pt x="7322" y="8268"/>
                    <a:pt x="7298" y="8239"/>
                    <a:pt x="7274" y="8206"/>
                  </a:cubicBezTo>
                  <a:cubicBezTo>
                    <a:pt x="6352" y="7038"/>
                    <a:pt x="6520" y="5352"/>
                    <a:pt x="7653" y="4396"/>
                  </a:cubicBezTo>
                  <a:lnTo>
                    <a:pt x="7653" y="899"/>
                  </a:lnTo>
                  <a:cubicBezTo>
                    <a:pt x="7663" y="409"/>
                    <a:pt x="7269" y="0"/>
                    <a:pt x="677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p45"/>
            <p:cNvSpPr/>
            <p:nvPr/>
          </p:nvSpPr>
          <p:spPr>
            <a:xfrm>
              <a:off x="6241506" y="2062852"/>
              <a:ext cx="109956" cy="21651"/>
            </a:xfrm>
            <a:custGeom>
              <a:avLst/>
              <a:gdLst/>
              <a:ahLst/>
              <a:cxnLst/>
              <a:rect l="l" t="t" r="r" b="b"/>
              <a:pathLst>
                <a:path w="4200" h="827" extrusionOk="0">
                  <a:moveTo>
                    <a:pt x="1" y="0"/>
                  </a:moveTo>
                  <a:lnTo>
                    <a:pt x="1" y="826"/>
                  </a:lnTo>
                  <a:lnTo>
                    <a:pt x="4199" y="826"/>
                  </a:lnTo>
                  <a:lnTo>
                    <a:pt x="419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p45"/>
            <p:cNvSpPr/>
            <p:nvPr/>
          </p:nvSpPr>
          <p:spPr>
            <a:xfrm>
              <a:off x="6323004" y="2062852"/>
              <a:ext cx="28327" cy="21651"/>
            </a:xfrm>
            <a:custGeom>
              <a:avLst/>
              <a:gdLst/>
              <a:ahLst/>
              <a:cxnLst/>
              <a:rect l="l" t="t" r="r" b="b"/>
              <a:pathLst>
                <a:path w="1082" h="827" extrusionOk="0">
                  <a:moveTo>
                    <a:pt x="1" y="0"/>
                  </a:moveTo>
                  <a:lnTo>
                    <a:pt x="1" y="826"/>
                  </a:lnTo>
                  <a:lnTo>
                    <a:pt x="1082" y="826"/>
                  </a:lnTo>
                  <a:lnTo>
                    <a:pt x="108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45"/>
            <p:cNvSpPr/>
            <p:nvPr/>
          </p:nvSpPr>
          <p:spPr>
            <a:xfrm>
              <a:off x="6218624" y="2000701"/>
              <a:ext cx="155588" cy="62282"/>
            </a:xfrm>
            <a:custGeom>
              <a:avLst/>
              <a:gdLst/>
              <a:ahLst/>
              <a:cxnLst/>
              <a:rect l="l" t="t" r="r" b="b"/>
              <a:pathLst>
                <a:path w="5943" h="2379" extrusionOk="0">
                  <a:moveTo>
                    <a:pt x="0" y="1"/>
                  </a:moveTo>
                  <a:lnTo>
                    <a:pt x="0" y="1187"/>
                  </a:lnTo>
                  <a:lnTo>
                    <a:pt x="0" y="2379"/>
                  </a:lnTo>
                  <a:lnTo>
                    <a:pt x="5943" y="2379"/>
                  </a:lnTo>
                  <a:lnTo>
                    <a:pt x="5943"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p45"/>
            <p:cNvSpPr/>
            <p:nvPr/>
          </p:nvSpPr>
          <p:spPr>
            <a:xfrm>
              <a:off x="6334968" y="2000701"/>
              <a:ext cx="39375" cy="62282"/>
            </a:xfrm>
            <a:custGeom>
              <a:avLst/>
              <a:gdLst/>
              <a:ahLst/>
              <a:cxnLst/>
              <a:rect l="l" t="t" r="r" b="b"/>
              <a:pathLst>
                <a:path w="1504" h="2379" extrusionOk="0">
                  <a:moveTo>
                    <a:pt x="0" y="1"/>
                  </a:moveTo>
                  <a:lnTo>
                    <a:pt x="0" y="2379"/>
                  </a:lnTo>
                  <a:lnTo>
                    <a:pt x="1504" y="2379"/>
                  </a:lnTo>
                  <a:lnTo>
                    <a:pt x="150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45"/>
            <p:cNvSpPr/>
            <p:nvPr/>
          </p:nvSpPr>
          <p:spPr>
            <a:xfrm>
              <a:off x="6231452" y="2145084"/>
              <a:ext cx="125297" cy="120559"/>
            </a:xfrm>
            <a:custGeom>
              <a:avLst/>
              <a:gdLst/>
              <a:ahLst/>
              <a:cxnLst/>
              <a:rect l="l" t="t" r="r" b="b"/>
              <a:pathLst>
                <a:path w="4786" h="4605" extrusionOk="0">
                  <a:moveTo>
                    <a:pt x="2484" y="1"/>
                  </a:moveTo>
                  <a:cubicBezTo>
                    <a:pt x="1552" y="1"/>
                    <a:pt x="711" y="563"/>
                    <a:pt x="356" y="1423"/>
                  </a:cubicBezTo>
                  <a:cubicBezTo>
                    <a:pt x="0" y="2283"/>
                    <a:pt x="197" y="3272"/>
                    <a:pt x="855" y="3931"/>
                  </a:cubicBezTo>
                  <a:cubicBezTo>
                    <a:pt x="1296" y="4371"/>
                    <a:pt x="1885" y="4605"/>
                    <a:pt x="2484" y="4605"/>
                  </a:cubicBezTo>
                  <a:cubicBezTo>
                    <a:pt x="2780" y="4605"/>
                    <a:pt x="3079" y="4548"/>
                    <a:pt x="3363" y="4430"/>
                  </a:cubicBezTo>
                  <a:cubicBezTo>
                    <a:pt x="4223" y="4075"/>
                    <a:pt x="4785" y="3234"/>
                    <a:pt x="4785" y="2302"/>
                  </a:cubicBezTo>
                  <a:cubicBezTo>
                    <a:pt x="4785" y="1034"/>
                    <a:pt x="3752" y="1"/>
                    <a:pt x="248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p45"/>
            <p:cNvSpPr/>
            <p:nvPr/>
          </p:nvSpPr>
          <p:spPr>
            <a:xfrm>
              <a:off x="6246794" y="2155791"/>
              <a:ext cx="119014" cy="109904"/>
            </a:xfrm>
            <a:custGeom>
              <a:avLst/>
              <a:gdLst/>
              <a:ahLst/>
              <a:cxnLst/>
              <a:rect l="l" t="t" r="r" b="b"/>
              <a:pathLst>
                <a:path w="4546" h="4198" extrusionOk="0">
                  <a:moveTo>
                    <a:pt x="3205" y="0"/>
                  </a:moveTo>
                  <a:lnTo>
                    <a:pt x="3205" y="0"/>
                  </a:lnTo>
                  <a:cubicBezTo>
                    <a:pt x="3834" y="913"/>
                    <a:pt x="3724" y="2148"/>
                    <a:pt x="2936" y="2931"/>
                  </a:cubicBezTo>
                  <a:cubicBezTo>
                    <a:pt x="2492" y="3377"/>
                    <a:pt x="1903" y="3606"/>
                    <a:pt x="1309" y="3606"/>
                  </a:cubicBezTo>
                  <a:cubicBezTo>
                    <a:pt x="855" y="3606"/>
                    <a:pt x="398" y="3472"/>
                    <a:pt x="0" y="3200"/>
                  </a:cubicBezTo>
                  <a:lnTo>
                    <a:pt x="0" y="3200"/>
                  </a:lnTo>
                  <a:cubicBezTo>
                    <a:pt x="453" y="3857"/>
                    <a:pt x="1173" y="4197"/>
                    <a:pt x="1899" y="4197"/>
                  </a:cubicBezTo>
                  <a:cubicBezTo>
                    <a:pt x="2484" y="4197"/>
                    <a:pt x="3072" y="3976"/>
                    <a:pt x="3527" y="3522"/>
                  </a:cubicBezTo>
                  <a:cubicBezTo>
                    <a:pt x="4545" y="2503"/>
                    <a:pt x="4391" y="817"/>
                    <a:pt x="320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45"/>
            <p:cNvSpPr/>
            <p:nvPr/>
          </p:nvSpPr>
          <p:spPr>
            <a:xfrm>
              <a:off x="6365389" y="2182312"/>
              <a:ext cx="149828" cy="144016"/>
            </a:xfrm>
            <a:custGeom>
              <a:avLst/>
              <a:gdLst/>
              <a:ahLst/>
              <a:cxnLst/>
              <a:rect l="l" t="t" r="r" b="b"/>
              <a:pathLst>
                <a:path w="5723" h="5501" extrusionOk="0">
                  <a:moveTo>
                    <a:pt x="2970" y="1"/>
                  </a:moveTo>
                  <a:cubicBezTo>
                    <a:pt x="1855" y="1"/>
                    <a:pt x="851" y="669"/>
                    <a:pt x="423" y="1697"/>
                  </a:cubicBezTo>
                  <a:cubicBezTo>
                    <a:pt x="1" y="2725"/>
                    <a:pt x="236" y="3911"/>
                    <a:pt x="1024" y="4699"/>
                  </a:cubicBezTo>
                  <a:cubicBezTo>
                    <a:pt x="1550" y="5222"/>
                    <a:pt x="2252" y="5501"/>
                    <a:pt x="2967" y="5501"/>
                  </a:cubicBezTo>
                  <a:cubicBezTo>
                    <a:pt x="3322" y="5501"/>
                    <a:pt x="3680" y="5432"/>
                    <a:pt x="4022" y="5290"/>
                  </a:cubicBezTo>
                  <a:cubicBezTo>
                    <a:pt x="5050" y="4867"/>
                    <a:pt x="5722" y="3863"/>
                    <a:pt x="5722" y="2749"/>
                  </a:cubicBezTo>
                  <a:cubicBezTo>
                    <a:pt x="5717" y="1231"/>
                    <a:pt x="4488" y="1"/>
                    <a:pt x="297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45"/>
            <p:cNvSpPr/>
            <p:nvPr/>
          </p:nvSpPr>
          <p:spPr>
            <a:xfrm>
              <a:off x="6385757" y="2196920"/>
              <a:ext cx="139147" cy="129460"/>
            </a:xfrm>
            <a:custGeom>
              <a:avLst/>
              <a:gdLst/>
              <a:ahLst/>
              <a:cxnLst/>
              <a:rect l="l" t="t" r="r" b="b"/>
              <a:pathLst>
                <a:path w="5315" h="4945" extrusionOk="0">
                  <a:moveTo>
                    <a:pt x="3854" y="0"/>
                  </a:moveTo>
                  <a:lnTo>
                    <a:pt x="3854" y="0"/>
                  </a:lnTo>
                  <a:cubicBezTo>
                    <a:pt x="4685" y="1095"/>
                    <a:pt x="4579" y="2638"/>
                    <a:pt x="3609" y="3613"/>
                  </a:cubicBezTo>
                  <a:cubicBezTo>
                    <a:pt x="3074" y="4145"/>
                    <a:pt x="2368" y="4417"/>
                    <a:pt x="1660" y="4417"/>
                  </a:cubicBezTo>
                  <a:cubicBezTo>
                    <a:pt x="1077" y="4417"/>
                    <a:pt x="493" y="4233"/>
                    <a:pt x="1" y="3858"/>
                  </a:cubicBezTo>
                  <a:lnTo>
                    <a:pt x="1" y="3858"/>
                  </a:lnTo>
                  <a:cubicBezTo>
                    <a:pt x="545" y="4576"/>
                    <a:pt x="1366" y="4945"/>
                    <a:pt x="2193" y="4945"/>
                  </a:cubicBezTo>
                  <a:cubicBezTo>
                    <a:pt x="2892" y="4945"/>
                    <a:pt x="3596" y="4681"/>
                    <a:pt x="4137" y="4141"/>
                  </a:cubicBezTo>
                  <a:cubicBezTo>
                    <a:pt x="5314" y="2959"/>
                    <a:pt x="5184" y="1009"/>
                    <a:pt x="385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45"/>
            <p:cNvSpPr/>
            <p:nvPr/>
          </p:nvSpPr>
          <p:spPr>
            <a:xfrm>
              <a:off x="6393690" y="2204329"/>
              <a:ext cx="108202" cy="108202"/>
            </a:xfrm>
            <a:custGeom>
              <a:avLst/>
              <a:gdLst/>
              <a:ahLst/>
              <a:cxnLst/>
              <a:rect l="l" t="t" r="r" b="b"/>
              <a:pathLst>
                <a:path w="4133" h="4133" extrusionOk="0">
                  <a:moveTo>
                    <a:pt x="3882" y="1"/>
                  </a:moveTo>
                  <a:cubicBezTo>
                    <a:pt x="3868" y="10"/>
                    <a:pt x="3849" y="20"/>
                    <a:pt x="3834" y="34"/>
                  </a:cubicBezTo>
                  <a:lnTo>
                    <a:pt x="39" y="3829"/>
                  </a:lnTo>
                  <a:cubicBezTo>
                    <a:pt x="25" y="3849"/>
                    <a:pt x="10" y="3863"/>
                    <a:pt x="1" y="3882"/>
                  </a:cubicBezTo>
                  <a:cubicBezTo>
                    <a:pt x="106" y="3973"/>
                    <a:pt x="222" y="4055"/>
                    <a:pt x="337" y="4132"/>
                  </a:cubicBezTo>
                  <a:lnTo>
                    <a:pt x="4132" y="337"/>
                  </a:lnTo>
                  <a:cubicBezTo>
                    <a:pt x="4055" y="217"/>
                    <a:pt x="3973" y="106"/>
                    <a:pt x="388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45"/>
            <p:cNvSpPr/>
            <p:nvPr/>
          </p:nvSpPr>
          <p:spPr>
            <a:xfrm>
              <a:off x="6442228" y="2092279"/>
              <a:ext cx="111474" cy="212555"/>
            </a:xfrm>
            <a:custGeom>
              <a:avLst/>
              <a:gdLst/>
              <a:ahLst/>
              <a:cxnLst/>
              <a:rect l="l" t="t" r="r" b="b"/>
              <a:pathLst>
                <a:path w="4258" h="8119" extrusionOk="0">
                  <a:moveTo>
                    <a:pt x="2184" y="1"/>
                  </a:moveTo>
                  <a:cubicBezTo>
                    <a:pt x="1980" y="1"/>
                    <a:pt x="1787" y="20"/>
                    <a:pt x="1762" y="20"/>
                  </a:cubicBezTo>
                  <a:cubicBezTo>
                    <a:pt x="1760" y="20"/>
                    <a:pt x="1759" y="20"/>
                    <a:pt x="1759" y="19"/>
                  </a:cubicBezTo>
                  <a:cubicBezTo>
                    <a:pt x="741" y="197"/>
                    <a:pt x="1" y="1081"/>
                    <a:pt x="6" y="2109"/>
                  </a:cubicBezTo>
                  <a:lnTo>
                    <a:pt x="6" y="3440"/>
                  </a:lnTo>
                  <a:lnTo>
                    <a:pt x="35" y="3440"/>
                  </a:lnTo>
                  <a:cubicBezTo>
                    <a:pt x="1139" y="3440"/>
                    <a:pt x="2139" y="4103"/>
                    <a:pt x="2571" y="5121"/>
                  </a:cubicBezTo>
                  <a:cubicBezTo>
                    <a:pt x="2999" y="6145"/>
                    <a:pt x="2773" y="7321"/>
                    <a:pt x="1999" y="8114"/>
                  </a:cubicBezTo>
                  <a:cubicBezTo>
                    <a:pt x="2043" y="8114"/>
                    <a:pt x="2086" y="8119"/>
                    <a:pt x="2129" y="8119"/>
                  </a:cubicBezTo>
                  <a:cubicBezTo>
                    <a:pt x="3306" y="8119"/>
                    <a:pt x="4257" y="7168"/>
                    <a:pt x="4257" y="5991"/>
                  </a:cubicBezTo>
                  <a:lnTo>
                    <a:pt x="4257" y="2114"/>
                  </a:lnTo>
                  <a:cubicBezTo>
                    <a:pt x="4257" y="1081"/>
                    <a:pt x="3517" y="202"/>
                    <a:pt x="2504" y="24"/>
                  </a:cubicBezTo>
                  <a:cubicBezTo>
                    <a:pt x="2411" y="6"/>
                    <a:pt x="2296" y="1"/>
                    <a:pt x="218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45"/>
            <p:cNvSpPr/>
            <p:nvPr/>
          </p:nvSpPr>
          <p:spPr>
            <a:xfrm>
              <a:off x="6487650" y="2092907"/>
              <a:ext cx="66052" cy="211927"/>
            </a:xfrm>
            <a:custGeom>
              <a:avLst/>
              <a:gdLst/>
              <a:ahLst/>
              <a:cxnLst/>
              <a:rect l="l" t="t" r="r" b="b"/>
              <a:pathLst>
                <a:path w="2523" h="8095" extrusionOk="0">
                  <a:moveTo>
                    <a:pt x="0" y="0"/>
                  </a:moveTo>
                  <a:cubicBezTo>
                    <a:pt x="999" y="192"/>
                    <a:pt x="1730" y="1067"/>
                    <a:pt x="1730" y="2090"/>
                  </a:cubicBezTo>
                  <a:lnTo>
                    <a:pt x="1730" y="5967"/>
                  </a:lnTo>
                  <a:cubicBezTo>
                    <a:pt x="1730" y="6836"/>
                    <a:pt x="1206" y="7615"/>
                    <a:pt x="399" y="7936"/>
                  </a:cubicBezTo>
                  <a:cubicBezTo>
                    <a:pt x="356" y="7989"/>
                    <a:pt x="308" y="8042"/>
                    <a:pt x="264" y="8090"/>
                  </a:cubicBezTo>
                  <a:cubicBezTo>
                    <a:pt x="308" y="8095"/>
                    <a:pt x="351" y="8095"/>
                    <a:pt x="399" y="8095"/>
                  </a:cubicBezTo>
                  <a:cubicBezTo>
                    <a:pt x="1571" y="8095"/>
                    <a:pt x="2522" y="7144"/>
                    <a:pt x="2522" y="5967"/>
                  </a:cubicBezTo>
                  <a:lnTo>
                    <a:pt x="2522" y="2090"/>
                  </a:lnTo>
                  <a:cubicBezTo>
                    <a:pt x="2517" y="1062"/>
                    <a:pt x="1778" y="183"/>
                    <a:pt x="76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45"/>
            <p:cNvSpPr/>
            <p:nvPr/>
          </p:nvSpPr>
          <p:spPr>
            <a:xfrm>
              <a:off x="6488514" y="2198412"/>
              <a:ext cx="65188" cy="106422"/>
            </a:xfrm>
            <a:custGeom>
              <a:avLst/>
              <a:gdLst/>
              <a:ahLst/>
              <a:cxnLst/>
              <a:rect l="l" t="t" r="r" b="b"/>
              <a:pathLst>
                <a:path w="2490" h="4065" extrusionOk="0">
                  <a:moveTo>
                    <a:pt x="1" y="1"/>
                  </a:moveTo>
                  <a:cubicBezTo>
                    <a:pt x="1259" y="1019"/>
                    <a:pt x="1365" y="2902"/>
                    <a:pt x="231" y="4060"/>
                  </a:cubicBezTo>
                  <a:cubicBezTo>
                    <a:pt x="275" y="4065"/>
                    <a:pt x="318" y="4065"/>
                    <a:pt x="361" y="4065"/>
                  </a:cubicBezTo>
                  <a:cubicBezTo>
                    <a:pt x="1538" y="4065"/>
                    <a:pt x="2489" y="3114"/>
                    <a:pt x="2489" y="1937"/>
                  </a:cubicBezTo>
                  <a:lnTo>
                    <a:pt x="248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45"/>
            <p:cNvSpPr/>
            <p:nvPr/>
          </p:nvSpPr>
          <p:spPr>
            <a:xfrm>
              <a:off x="6494692" y="2198281"/>
              <a:ext cx="59141" cy="106448"/>
            </a:xfrm>
            <a:custGeom>
              <a:avLst/>
              <a:gdLst/>
              <a:ahLst/>
              <a:cxnLst/>
              <a:rect l="l" t="t" r="r" b="b"/>
              <a:pathLst>
                <a:path w="2259" h="4066" extrusionOk="0">
                  <a:moveTo>
                    <a:pt x="1465" y="1"/>
                  </a:moveTo>
                  <a:lnTo>
                    <a:pt x="1465" y="1942"/>
                  </a:lnTo>
                  <a:lnTo>
                    <a:pt x="1461" y="1942"/>
                  </a:lnTo>
                  <a:cubicBezTo>
                    <a:pt x="1461" y="2811"/>
                    <a:pt x="937" y="3590"/>
                    <a:pt x="135" y="3916"/>
                  </a:cubicBezTo>
                  <a:cubicBezTo>
                    <a:pt x="115" y="3935"/>
                    <a:pt x="91" y="3959"/>
                    <a:pt x="72" y="3983"/>
                  </a:cubicBezTo>
                  <a:lnTo>
                    <a:pt x="58" y="3998"/>
                  </a:lnTo>
                  <a:cubicBezTo>
                    <a:pt x="39" y="4017"/>
                    <a:pt x="19" y="4041"/>
                    <a:pt x="0" y="4060"/>
                  </a:cubicBezTo>
                  <a:cubicBezTo>
                    <a:pt x="43" y="4065"/>
                    <a:pt x="87" y="4065"/>
                    <a:pt x="130" y="4065"/>
                  </a:cubicBezTo>
                  <a:cubicBezTo>
                    <a:pt x="1307" y="4065"/>
                    <a:pt x="2258" y="3114"/>
                    <a:pt x="2258" y="1942"/>
                  </a:cubicBezTo>
                  <a:lnTo>
                    <a:pt x="225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9" name="Google Shape;2289;p45"/>
            <p:cNvSpPr/>
            <p:nvPr/>
          </p:nvSpPr>
          <p:spPr>
            <a:xfrm>
              <a:off x="6261036" y="2172573"/>
              <a:ext cx="70895" cy="65555"/>
            </a:xfrm>
            <a:custGeom>
              <a:avLst/>
              <a:gdLst/>
              <a:ahLst/>
              <a:cxnLst/>
              <a:rect l="l" t="t" r="r" b="b"/>
              <a:pathLst>
                <a:path w="2708" h="2504" extrusionOk="0">
                  <a:moveTo>
                    <a:pt x="1354" y="1"/>
                  </a:moveTo>
                  <a:cubicBezTo>
                    <a:pt x="1253" y="1"/>
                    <a:pt x="1152" y="65"/>
                    <a:pt x="1143" y="195"/>
                  </a:cubicBezTo>
                  <a:lnTo>
                    <a:pt x="1143" y="1041"/>
                  </a:lnTo>
                  <a:lnTo>
                    <a:pt x="297" y="1041"/>
                  </a:lnTo>
                  <a:cubicBezTo>
                    <a:pt x="291" y="1040"/>
                    <a:pt x="285" y="1040"/>
                    <a:pt x="279" y="1040"/>
                  </a:cubicBezTo>
                  <a:cubicBezTo>
                    <a:pt x="2" y="1040"/>
                    <a:pt x="0" y="1464"/>
                    <a:pt x="275" y="1464"/>
                  </a:cubicBezTo>
                  <a:cubicBezTo>
                    <a:pt x="282" y="1464"/>
                    <a:pt x="290" y="1464"/>
                    <a:pt x="297" y="1463"/>
                  </a:cubicBezTo>
                  <a:lnTo>
                    <a:pt x="1143" y="1463"/>
                  </a:lnTo>
                  <a:lnTo>
                    <a:pt x="1143" y="2309"/>
                  </a:lnTo>
                  <a:cubicBezTo>
                    <a:pt x="1152" y="2439"/>
                    <a:pt x="1253" y="2503"/>
                    <a:pt x="1354" y="2503"/>
                  </a:cubicBezTo>
                  <a:cubicBezTo>
                    <a:pt x="1455" y="2503"/>
                    <a:pt x="1556" y="2439"/>
                    <a:pt x="1565" y="2309"/>
                  </a:cubicBezTo>
                  <a:lnTo>
                    <a:pt x="1565" y="1463"/>
                  </a:lnTo>
                  <a:lnTo>
                    <a:pt x="2411" y="1463"/>
                  </a:lnTo>
                  <a:cubicBezTo>
                    <a:pt x="2419" y="1464"/>
                    <a:pt x="2426" y="1464"/>
                    <a:pt x="2433" y="1464"/>
                  </a:cubicBezTo>
                  <a:cubicBezTo>
                    <a:pt x="2708" y="1464"/>
                    <a:pt x="2706" y="1040"/>
                    <a:pt x="2429" y="1040"/>
                  </a:cubicBezTo>
                  <a:cubicBezTo>
                    <a:pt x="2423" y="1040"/>
                    <a:pt x="2417" y="1040"/>
                    <a:pt x="2411" y="1041"/>
                  </a:cubicBezTo>
                  <a:lnTo>
                    <a:pt x="1565" y="1041"/>
                  </a:lnTo>
                  <a:lnTo>
                    <a:pt x="1565" y="195"/>
                  </a:lnTo>
                  <a:cubicBezTo>
                    <a:pt x="1556" y="65"/>
                    <a:pt x="1455" y="1"/>
                    <a:pt x="135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0" name="Google Shape;2290;p45"/>
            <p:cNvSpPr/>
            <p:nvPr/>
          </p:nvSpPr>
          <p:spPr>
            <a:xfrm>
              <a:off x="6225274" y="2139429"/>
              <a:ext cx="137000" cy="131712"/>
            </a:xfrm>
            <a:custGeom>
              <a:avLst/>
              <a:gdLst/>
              <a:ahLst/>
              <a:cxnLst/>
              <a:rect l="l" t="t" r="r" b="b"/>
              <a:pathLst>
                <a:path w="5233" h="5031" extrusionOk="0">
                  <a:moveTo>
                    <a:pt x="2717" y="431"/>
                  </a:moveTo>
                  <a:cubicBezTo>
                    <a:pt x="2986" y="431"/>
                    <a:pt x="3258" y="483"/>
                    <a:pt x="3517" y="592"/>
                  </a:cubicBezTo>
                  <a:cubicBezTo>
                    <a:pt x="4296" y="913"/>
                    <a:pt x="4805" y="1677"/>
                    <a:pt x="4810" y="2523"/>
                  </a:cubicBezTo>
                  <a:cubicBezTo>
                    <a:pt x="4805" y="3676"/>
                    <a:pt x="3873" y="4613"/>
                    <a:pt x="2720" y="4613"/>
                  </a:cubicBezTo>
                  <a:cubicBezTo>
                    <a:pt x="1874" y="4613"/>
                    <a:pt x="1111" y="4103"/>
                    <a:pt x="784" y="3325"/>
                  </a:cubicBezTo>
                  <a:cubicBezTo>
                    <a:pt x="462" y="2542"/>
                    <a:pt x="640" y="1644"/>
                    <a:pt x="1236" y="1043"/>
                  </a:cubicBezTo>
                  <a:cubicBezTo>
                    <a:pt x="1637" y="645"/>
                    <a:pt x="2172" y="431"/>
                    <a:pt x="2717" y="431"/>
                  </a:cubicBezTo>
                  <a:close/>
                  <a:moveTo>
                    <a:pt x="2714" y="1"/>
                  </a:moveTo>
                  <a:cubicBezTo>
                    <a:pt x="2060" y="1"/>
                    <a:pt x="1419" y="255"/>
                    <a:pt x="938" y="736"/>
                  </a:cubicBezTo>
                  <a:cubicBezTo>
                    <a:pt x="217" y="1456"/>
                    <a:pt x="1" y="2537"/>
                    <a:pt x="390" y="3479"/>
                  </a:cubicBezTo>
                  <a:cubicBezTo>
                    <a:pt x="779" y="4420"/>
                    <a:pt x="1697" y="5030"/>
                    <a:pt x="2715" y="5030"/>
                  </a:cubicBezTo>
                  <a:cubicBezTo>
                    <a:pt x="4104" y="5030"/>
                    <a:pt x="5228" y="3906"/>
                    <a:pt x="5233" y="2518"/>
                  </a:cubicBezTo>
                  <a:cubicBezTo>
                    <a:pt x="5233" y="1500"/>
                    <a:pt x="4622" y="582"/>
                    <a:pt x="3681" y="193"/>
                  </a:cubicBezTo>
                  <a:cubicBezTo>
                    <a:pt x="3368" y="63"/>
                    <a:pt x="3039" y="1"/>
                    <a:pt x="271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45"/>
            <p:cNvSpPr/>
            <p:nvPr/>
          </p:nvSpPr>
          <p:spPr>
            <a:xfrm>
              <a:off x="6190455" y="1995046"/>
              <a:ext cx="368771" cy="336858"/>
            </a:xfrm>
            <a:custGeom>
              <a:avLst/>
              <a:gdLst/>
              <a:ahLst/>
              <a:cxnLst/>
              <a:rect l="l" t="t" r="r" b="b"/>
              <a:pathLst>
                <a:path w="14086" h="12867" extrusionOk="0">
                  <a:moveTo>
                    <a:pt x="3839" y="428"/>
                  </a:moveTo>
                  <a:lnTo>
                    <a:pt x="3839" y="2379"/>
                  </a:lnTo>
                  <a:lnTo>
                    <a:pt x="2743" y="2379"/>
                  </a:lnTo>
                  <a:lnTo>
                    <a:pt x="2743" y="428"/>
                  </a:lnTo>
                  <a:close/>
                  <a:moveTo>
                    <a:pt x="5357" y="428"/>
                  </a:moveTo>
                  <a:lnTo>
                    <a:pt x="5357" y="2379"/>
                  </a:lnTo>
                  <a:lnTo>
                    <a:pt x="4261" y="2379"/>
                  </a:lnTo>
                  <a:lnTo>
                    <a:pt x="4261" y="428"/>
                  </a:lnTo>
                  <a:close/>
                  <a:moveTo>
                    <a:pt x="6808" y="428"/>
                  </a:moveTo>
                  <a:lnTo>
                    <a:pt x="6808" y="2379"/>
                  </a:lnTo>
                  <a:lnTo>
                    <a:pt x="5779" y="2379"/>
                  </a:lnTo>
                  <a:lnTo>
                    <a:pt x="5779" y="428"/>
                  </a:lnTo>
                  <a:close/>
                  <a:moveTo>
                    <a:pt x="5933" y="2801"/>
                  </a:moveTo>
                  <a:lnTo>
                    <a:pt x="5933" y="3200"/>
                  </a:lnTo>
                  <a:lnTo>
                    <a:pt x="2162" y="3200"/>
                  </a:lnTo>
                  <a:lnTo>
                    <a:pt x="2162" y="2801"/>
                  </a:lnTo>
                  <a:close/>
                  <a:moveTo>
                    <a:pt x="9652" y="7365"/>
                  </a:moveTo>
                  <a:cubicBezTo>
                    <a:pt x="10252" y="7365"/>
                    <a:pt x="10829" y="7581"/>
                    <a:pt x="11285" y="7975"/>
                  </a:cubicBezTo>
                  <a:lnTo>
                    <a:pt x="7725" y="11535"/>
                  </a:lnTo>
                  <a:cubicBezTo>
                    <a:pt x="6289" y="9844"/>
                    <a:pt x="7571" y="7365"/>
                    <a:pt x="9652" y="7365"/>
                  </a:cubicBezTo>
                  <a:close/>
                  <a:moveTo>
                    <a:pt x="13663" y="7980"/>
                  </a:moveTo>
                  <a:lnTo>
                    <a:pt x="13663" y="9710"/>
                  </a:lnTo>
                  <a:cubicBezTo>
                    <a:pt x="13658" y="10631"/>
                    <a:pt x="12997" y="11418"/>
                    <a:pt x="12091" y="11587"/>
                  </a:cubicBezTo>
                  <a:lnTo>
                    <a:pt x="12091" y="11587"/>
                  </a:lnTo>
                  <a:cubicBezTo>
                    <a:pt x="12425" y="11089"/>
                    <a:pt x="12606" y="10505"/>
                    <a:pt x="12616" y="9902"/>
                  </a:cubicBezTo>
                  <a:cubicBezTo>
                    <a:pt x="12616" y="9397"/>
                    <a:pt x="12500" y="9138"/>
                    <a:pt x="12500" y="9133"/>
                  </a:cubicBezTo>
                  <a:cubicBezTo>
                    <a:pt x="12390" y="8710"/>
                    <a:pt x="12380" y="8758"/>
                    <a:pt x="12284" y="8571"/>
                  </a:cubicBezTo>
                  <a:cubicBezTo>
                    <a:pt x="12188" y="8355"/>
                    <a:pt x="12054" y="8153"/>
                    <a:pt x="11890" y="7980"/>
                  </a:cubicBezTo>
                  <a:close/>
                  <a:moveTo>
                    <a:pt x="11583" y="8268"/>
                  </a:moveTo>
                  <a:lnTo>
                    <a:pt x="11583" y="8268"/>
                  </a:lnTo>
                  <a:cubicBezTo>
                    <a:pt x="13024" y="9969"/>
                    <a:pt x="11727" y="12438"/>
                    <a:pt x="9652" y="12438"/>
                  </a:cubicBezTo>
                  <a:cubicBezTo>
                    <a:pt x="9056" y="12438"/>
                    <a:pt x="8475" y="12227"/>
                    <a:pt x="8023" y="11833"/>
                  </a:cubicBezTo>
                  <a:lnTo>
                    <a:pt x="11583" y="8268"/>
                  </a:lnTo>
                  <a:close/>
                  <a:moveTo>
                    <a:pt x="1071" y="1"/>
                  </a:moveTo>
                  <a:cubicBezTo>
                    <a:pt x="956" y="1"/>
                    <a:pt x="860" y="97"/>
                    <a:pt x="860" y="212"/>
                  </a:cubicBezTo>
                  <a:lnTo>
                    <a:pt x="860" y="625"/>
                  </a:lnTo>
                  <a:cubicBezTo>
                    <a:pt x="872" y="755"/>
                    <a:pt x="973" y="820"/>
                    <a:pt x="1073" y="820"/>
                  </a:cubicBezTo>
                  <a:cubicBezTo>
                    <a:pt x="1174" y="820"/>
                    <a:pt x="1273" y="755"/>
                    <a:pt x="1283" y="625"/>
                  </a:cubicBezTo>
                  <a:lnTo>
                    <a:pt x="1283" y="428"/>
                  </a:lnTo>
                  <a:lnTo>
                    <a:pt x="2311" y="428"/>
                  </a:lnTo>
                  <a:lnTo>
                    <a:pt x="2311" y="2379"/>
                  </a:lnTo>
                  <a:lnTo>
                    <a:pt x="1283" y="2379"/>
                  </a:lnTo>
                  <a:lnTo>
                    <a:pt x="1283" y="1711"/>
                  </a:lnTo>
                  <a:cubicBezTo>
                    <a:pt x="1273" y="1579"/>
                    <a:pt x="1174" y="1513"/>
                    <a:pt x="1073" y="1513"/>
                  </a:cubicBezTo>
                  <a:cubicBezTo>
                    <a:pt x="973" y="1513"/>
                    <a:pt x="872" y="1579"/>
                    <a:pt x="860" y="1711"/>
                  </a:cubicBezTo>
                  <a:lnTo>
                    <a:pt x="860" y="2590"/>
                  </a:lnTo>
                  <a:cubicBezTo>
                    <a:pt x="860" y="2705"/>
                    <a:pt x="956" y="2797"/>
                    <a:pt x="1071" y="2797"/>
                  </a:cubicBezTo>
                  <a:lnTo>
                    <a:pt x="1734" y="2797"/>
                  </a:lnTo>
                  <a:lnTo>
                    <a:pt x="1734" y="3200"/>
                  </a:lnTo>
                  <a:lnTo>
                    <a:pt x="1100" y="3200"/>
                  </a:lnTo>
                  <a:cubicBezTo>
                    <a:pt x="495" y="3200"/>
                    <a:pt x="5" y="3695"/>
                    <a:pt x="0" y="4300"/>
                  </a:cubicBezTo>
                  <a:lnTo>
                    <a:pt x="0" y="11761"/>
                  </a:lnTo>
                  <a:cubicBezTo>
                    <a:pt x="5" y="12366"/>
                    <a:pt x="495" y="12856"/>
                    <a:pt x="1100" y="12856"/>
                  </a:cubicBezTo>
                  <a:lnTo>
                    <a:pt x="4598" y="12856"/>
                  </a:lnTo>
                  <a:cubicBezTo>
                    <a:pt x="4605" y="12857"/>
                    <a:pt x="4613" y="12857"/>
                    <a:pt x="4620" y="12857"/>
                  </a:cubicBezTo>
                  <a:cubicBezTo>
                    <a:pt x="4893" y="12857"/>
                    <a:pt x="4893" y="12437"/>
                    <a:pt x="4620" y="12437"/>
                  </a:cubicBezTo>
                  <a:cubicBezTo>
                    <a:pt x="4613" y="12437"/>
                    <a:pt x="4605" y="12438"/>
                    <a:pt x="4598" y="12438"/>
                  </a:cubicBezTo>
                  <a:lnTo>
                    <a:pt x="1100" y="12438"/>
                  </a:lnTo>
                  <a:cubicBezTo>
                    <a:pt x="726" y="12438"/>
                    <a:pt x="423" y="12136"/>
                    <a:pt x="423" y="11761"/>
                  </a:cubicBezTo>
                  <a:lnTo>
                    <a:pt x="423" y="4300"/>
                  </a:lnTo>
                  <a:cubicBezTo>
                    <a:pt x="423" y="3926"/>
                    <a:pt x="726" y="3623"/>
                    <a:pt x="1100" y="3623"/>
                  </a:cubicBezTo>
                  <a:lnTo>
                    <a:pt x="6985" y="3623"/>
                  </a:lnTo>
                  <a:cubicBezTo>
                    <a:pt x="7360" y="3623"/>
                    <a:pt x="7663" y="3926"/>
                    <a:pt x="7663" y="4300"/>
                  </a:cubicBezTo>
                  <a:lnTo>
                    <a:pt x="7663" y="7702"/>
                  </a:lnTo>
                  <a:cubicBezTo>
                    <a:pt x="7643" y="7721"/>
                    <a:pt x="7629" y="7740"/>
                    <a:pt x="7610" y="7759"/>
                  </a:cubicBezTo>
                  <a:cubicBezTo>
                    <a:pt x="7528" y="7836"/>
                    <a:pt x="7461" y="7922"/>
                    <a:pt x="7389" y="8004"/>
                  </a:cubicBezTo>
                  <a:cubicBezTo>
                    <a:pt x="7211" y="8216"/>
                    <a:pt x="7230" y="8172"/>
                    <a:pt x="7043" y="8509"/>
                  </a:cubicBezTo>
                  <a:cubicBezTo>
                    <a:pt x="6952" y="8686"/>
                    <a:pt x="6923" y="8672"/>
                    <a:pt x="6798" y="9119"/>
                  </a:cubicBezTo>
                  <a:cubicBezTo>
                    <a:pt x="6793" y="9138"/>
                    <a:pt x="6683" y="9402"/>
                    <a:pt x="6683" y="9902"/>
                  </a:cubicBezTo>
                  <a:cubicBezTo>
                    <a:pt x="6683" y="10300"/>
                    <a:pt x="6764" y="10694"/>
                    <a:pt x="6918" y="11060"/>
                  </a:cubicBezTo>
                  <a:cubicBezTo>
                    <a:pt x="6952" y="11127"/>
                    <a:pt x="6985" y="11189"/>
                    <a:pt x="7024" y="11252"/>
                  </a:cubicBezTo>
                  <a:cubicBezTo>
                    <a:pt x="7230" y="11641"/>
                    <a:pt x="7201" y="11569"/>
                    <a:pt x="7374" y="11780"/>
                  </a:cubicBezTo>
                  <a:cubicBezTo>
                    <a:pt x="7437" y="11862"/>
                    <a:pt x="7509" y="11943"/>
                    <a:pt x="7581" y="12016"/>
                  </a:cubicBezTo>
                  <a:cubicBezTo>
                    <a:pt x="7591" y="12025"/>
                    <a:pt x="7595" y="12040"/>
                    <a:pt x="7605" y="12049"/>
                  </a:cubicBezTo>
                  <a:cubicBezTo>
                    <a:pt x="7499" y="12289"/>
                    <a:pt x="7254" y="12443"/>
                    <a:pt x="6990" y="12443"/>
                  </a:cubicBezTo>
                  <a:lnTo>
                    <a:pt x="5568" y="12443"/>
                  </a:lnTo>
                  <a:cubicBezTo>
                    <a:pt x="5560" y="12442"/>
                    <a:pt x="5553" y="12442"/>
                    <a:pt x="5546" y="12442"/>
                  </a:cubicBezTo>
                  <a:cubicBezTo>
                    <a:pt x="5271" y="12442"/>
                    <a:pt x="5273" y="12866"/>
                    <a:pt x="5550" y="12866"/>
                  </a:cubicBezTo>
                  <a:cubicBezTo>
                    <a:pt x="5556" y="12866"/>
                    <a:pt x="5562" y="12866"/>
                    <a:pt x="5568" y="12866"/>
                  </a:cubicBezTo>
                  <a:lnTo>
                    <a:pt x="6995" y="12866"/>
                  </a:lnTo>
                  <a:cubicBezTo>
                    <a:pt x="7384" y="12861"/>
                    <a:pt x="7749" y="12650"/>
                    <a:pt x="7941" y="12309"/>
                  </a:cubicBezTo>
                  <a:cubicBezTo>
                    <a:pt x="8456" y="12681"/>
                    <a:pt x="9058" y="12865"/>
                    <a:pt x="9658" y="12865"/>
                  </a:cubicBezTo>
                  <a:cubicBezTo>
                    <a:pt x="10395" y="12865"/>
                    <a:pt x="11129" y="12587"/>
                    <a:pt x="11693" y="12044"/>
                  </a:cubicBezTo>
                  <a:cubicBezTo>
                    <a:pt x="11711" y="12045"/>
                    <a:pt x="11728" y="12045"/>
                    <a:pt x="11746" y="12045"/>
                  </a:cubicBezTo>
                  <a:cubicBezTo>
                    <a:pt x="13034" y="12045"/>
                    <a:pt x="14086" y="11004"/>
                    <a:pt x="14086" y="9710"/>
                  </a:cubicBezTo>
                  <a:lnTo>
                    <a:pt x="14086" y="5833"/>
                  </a:lnTo>
                  <a:cubicBezTo>
                    <a:pt x="14081" y="4781"/>
                    <a:pt x="13379" y="3858"/>
                    <a:pt x="12371" y="3575"/>
                  </a:cubicBezTo>
                  <a:cubicBezTo>
                    <a:pt x="12345" y="3567"/>
                    <a:pt x="12321" y="3563"/>
                    <a:pt x="12299" y="3563"/>
                  </a:cubicBezTo>
                  <a:cubicBezTo>
                    <a:pt x="12073" y="3563"/>
                    <a:pt x="11998" y="3922"/>
                    <a:pt x="12255" y="3983"/>
                  </a:cubicBezTo>
                  <a:cubicBezTo>
                    <a:pt x="13086" y="4219"/>
                    <a:pt x="13658" y="4973"/>
                    <a:pt x="13658" y="5833"/>
                  </a:cubicBezTo>
                  <a:lnTo>
                    <a:pt x="13658" y="7557"/>
                  </a:lnTo>
                  <a:lnTo>
                    <a:pt x="11443" y="7557"/>
                  </a:lnTo>
                  <a:cubicBezTo>
                    <a:pt x="11347" y="7481"/>
                    <a:pt x="11237" y="7413"/>
                    <a:pt x="11126" y="7356"/>
                  </a:cubicBezTo>
                  <a:cubicBezTo>
                    <a:pt x="10968" y="7250"/>
                    <a:pt x="10795" y="7168"/>
                    <a:pt x="10612" y="7120"/>
                  </a:cubicBezTo>
                  <a:cubicBezTo>
                    <a:pt x="10435" y="7048"/>
                    <a:pt x="10247" y="7000"/>
                    <a:pt x="10050" y="6986"/>
                  </a:cubicBezTo>
                  <a:cubicBezTo>
                    <a:pt x="9978" y="6976"/>
                    <a:pt x="9906" y="6952"/>
                    <a:pt x="9829" y="6947"/>
                  </a:cubicBezTo>
                  <a:lnTo>
                    <a:pt x="9829" y="5833"/>
                  </a:lnTo>
                  <a:cubicBezTo>
                    <a:pt x="9829" y="4901"/>
                    <a:pt x="10492" y="4108"/>
                    <a:pt x="11405" y="3945"/>
                  </a:cubicBezTo>
                  <a:cubicBezTo>
                    <a:pt x="11673" y="3899"/>
                    <a:pt x="11623" y="3518"/>
                    <a:pt x="11377" y="3518"/>
                  </a:cubicBezTo>
                  <a:cubicBezTo>
                    <a:pt x="11363" y="3518"/>
                    <a:pt x="11348" y="3519"/>
                    <a:pt x="11333" y="3522"/>
                  </a:cubicBezTo>
                  <a:cubicBezTo>
                    <a:pt x="10218" y="3719"/>
                    <a:pt x="9407" y="4694"/>
                    <a:pt x="9407" y="5823"/>
                  </a:cubicBezTo>
                  <a:lnTo>
                    <a:pt x="9407" y="6962"/>
                  </a:lnTo>
                  <a:cubicBezTo>
                    <a:pt x="8941" y="6995"/>
                    <a:pt x="8484" y="7144"/>
                    <a:pt x="8085" y="7394"/>
                  </a:cubicBezTo>
                  <a:lnTo>
                    <a:pt x="8085" y="4305"/>
                  </a:lnTo>
                  <a:cubicBezTo>
                    <a:pt x="8085" y="3695"/>
                    <a:pt x="7595" y="3205"/>
                    <a:pt x="6985" y="3205"/>
                  </a:cubicBezTo>
                  <a:lnTo>
                    <a:pt x="6356" y="3205"/>
                  </a:lnTo>
                  <a:lnTo>
                    <a:pt x="6356" y="2801"/>
                  </a:lnTo>
                  <a:lnTo>
                    <a:pt x="7014" y="2801"/>
                  </a:lnTo>
                  <a:cubicBezTo>
                    <a:pt x="7129" y="2801"/>
                    <a:pt x="7225" y="2705"/>
                    <a:pt x="7225" y="2590"/>
                  </a:cubicBezTo>
                  <a:lnTo>
                    <a:pt x="7225" y="212"/>
                  </a:lnTo>
                  <a:cubicBezTo>
                    <a:pt x="7225" y="97"/>
                    <a:pt x="7129" y="1"/>
                    <a:pt x="701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2" name="Google Shape;2292;p45"/>
          <p:cNvGrpSpPr/>
          <p:nvPr/>
        </p:nvGrpSpPr>
        <p:grpSpPr>
          <a:xfrm>
            <a:off x="5750631" y="1810983"/>
            <a:ext cx="371677" cy="293740"/>
            <a:chOff x="5750631" y="2016383"/>
            <a:chExt cx="371677" cy="293740"/>
          </a:xfrm>
        </p:grpSpPr>
        <p:sp>
          <p:nvSpPr>
            <p:cNvPr id="2293" name="Google Shape;2293;p45"/>
            <p:cNvSpPr/>
            <p:nvPr/>
          </p:nvSpPr>
          <p:spPr>
            <a:xfrm>
              <a:off x="5912737" y="2215901"/>
              <a:ext cx="39767" cy="88698"/>
            </a:xfrm>
            <a:custGeom>
              <a:avLst/>
              <a:gdLst/>
              <a:ahLst/>
              <a:cxnLst/>
              <a:rect l="l" t="t" r="r" b="b"/>
              <a:pathLst>
                <a:path w="1519" h="3388" extrusionOk="0">
                  <a:moveTo>
                    <a:pt x="1428" y="1"/>
                  </a:moveTo>
                  <a:cubicBezTo>
                    <a:pt x="1308" y="145"/>
                    <a:pt x="1144" y="241"/>
                    <a:pt x="962" y="279"/>
                  </a:cubicBezTo>
                  <a:lnTo>
                    <a:pt x="376" y="399"/>
                  </a:lnTo>
                  <a:cubicBezTo>
                    <a:pt x="443" y="990"/>
                    <a:pt x="467" y="2114"/>
                    <a:pt x="1" y="2724"/>
                  </a:cubicBezTo>
                  <a:lnTo>
                    <a:pt x="875" y="3387"/>
                  </a:lnTo>
                  <a:cubicBezTo>
                    <a:pt x="1279" y="2859"/>
                    <a:pt x="1490" y="2119"/>
                    <a:pt x="1509" y="1182"/>
                  </a:cubicBezTo>
                  <a:cubicBezTo>
                    <a:pt x="1519" y="784"/>
                    <a:pt x="1490" y="390"/>
                    <a:pt x="142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45"/>
            <p:cNvSpPr/>
            <p:nvPr/>
          </p:nvSpPr>
          <p:spPr>
            <a:xfrm>
              <a:off x="5922424" y="2215901"/>
              <a:ext cx="28065" cy="28955"/>
            </a:xfrm>
            <a:custGeom>
              <a:avLst/>
              <a:gdLst/>
              <a:ahLst/>
              <a:cxnLst/>
              <a:rect l="l" t="t" r="r" b="b"/>
              <a:pathLst>
                <a:path w="1072" h="1106" extrusionOk="0">
                  <a:moveTo>
                    <a:pt x="1053" y="1"/>
                  </a:moveTo>
                  <a:cubicBezTo>
                    <a:pt x="933" y="145"/>
                    <a:pt x="769" y="246"/>
                    <a:pt x="587" y="284"/>
                  </a:cubicBezTo>
                  <a:lnTo>
                    <a:pt x="1" y="404"/>
                  </a:lnTo>
                  <a:cubicBezTo>
                    <a:pt x="30" y="635"/>
                    <a:pt x="39" y="870"/>
                    <a:pt x="39" y="1105"/>
                  </a:cubicBezTo>
                  <a:lnTo>
                    <a:pt x="587" y="995"/>
                  </a:lnTo>
                  <a:cubicBezTo>
                    <a:pt x="769" y="957"/>
                    <a:pt x="933" y="860"/>
                    <a:pt x="1053" y="716"/>
                  </a:cubicBezTo>
                  <a:cubicBezTo>
                    <a:pt x="1054" y="720"/>
                    <a:pt x="1054" y="722"/>
                    <a:pt x="1055" y="722"/>
                  </a:cubicBezTo>
                  <a:cubicBezTo>
                    <a:pt x="1068" y="722"/>
                    <a:pt x="1071" y="101"/>
                    <a:pt x="105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p45"/>
            <p:cNvSpPr/>
            <p:nvPr/>
          </p:nvSpPr>
          <p:spPr>
            <a:xfrm>
              <a:off x="5903181" y="2022221"/>
              <a:ext cx="40291" cy="55999"/>
            </a:xfrm>
            <a:custGeom>
              <a:avLst/>
              <a:gdLst/>
              <a:ahLst/>
              <a:cxnLst/>
              <a:rect l="l" t="t" r="r" b="b"/>
              <a:pathLst>
                <a:path w="1539" h="2139" extrusionOk="0">
                  <a:moveTo>
                    <a:pt x="1082" y="0"/>
                  </a:moveTo>
                  <a:lnTo>
                    <a:pt x="1" y="231"/>
                  </a:lnTo>
                  <a:lnTo>
                    <a:pt x="404" y="2104"/>
                  </a:lnTo>
                  <a:lnTo>
                    <a:pt x="1317" y="2104"/>
                  </a:lnTo>
                  <a:cubicBezTo>
                    <a:pt x="1327" y="2104"/>
                    <a:pt x="1337" y="2104"/>
                    <a:pt x="1347" y="2104"/>
                  </a:cubicBezTo>
                  <a:cubicBezTo>
                    <a:pt x="1413" y="2104"/>
                    <a:pt x="1475" y="2117"/>
                    <a:pt x="1538" y="2138"/>
                  </a:cubicBezTo>
                  <a:lnTo>
                    <a:pt x="108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p45"/>
            <p:cNvSpPr/>
            <p:nvPr/>
          </p:nvSpPr>
          <p:spPr>
            <a:xfrm>
              <a:off x="5909465" y="2058009"/>
              <a:ext cx="33877" cy="20316"/>
            </a:xfrm>
            <a:custGeom>
              <a:avLst/>
              <a:gdLst/>
              <a:ahLst/>
              <a:cxnLst/>
              <a:rect l="l" t="t" r="r" b="b"/>
              <a:pathLst>
                <a:path w="1294" h="776" extrusionOk="0">
                  <a:moveTo>
                    <a:pt x="933" y="1"/>
                  </a:moveTo>
                  <a:cubicBezTo>
                    <a:pt x="911" y="1"/>
                    <a:pt x="888" y="1"/>
                    <a:pt x="866" y="2"/>
                  </a:cubicBezTo>
                  <a:lnTo>
                    <a:pt x="1" y="2"/>
                  </a:lnTo>
                  <a:lnTo>
                    <a:pt x="159" y="737"/>
                  </a:lnTo>
                  <a:lnTo>
                    <a:pt x="1072" y="737"/>
                  </a:lnTo>
                  <a:cubicBezTo>
                    <a:pt x="1149" y="737"/>
                    <a:pt x="1221" y="747"/>
                    <a:pt x="1293" y="776"/>
                  </a:cubicBezTo>
                  <a:lnTo>
                    <a:pt x="1130" y="17"/>
                  </a:lnTo>
                  <a:cubicBezTo>
                    <a:pt x="1065" y="6"/>
                    <a:pt x="1000" y="1"/>
                    <a:pt x="93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45"/>
            <p:cNvSpPr/>
            <p:nvPr/>
          </p:nvSpPr>
          <p:spPr>
            <a:xfrm>
              <a:off x="6001801" y="2022221"/>
              <a:ext cx="39872" cy="55109"/>
            </a:xfrm>
            <a:custGeom>
              <a:avLst/>
              <a:gdLst/>
              <a:ahLst/>
              <a:cxnLst/>
              <a:rect l="l" t="t" r="r" b="b"/>
              <a:pathLst>
                <a:path w="1523" h="2105" extrusionOk="0">
                  <a:moveTo>
                    <a:pt x="447" y="0"/>
                  </a:moveTo>
                  <a:lnTo>
                    <a:pt x="0" y="2104"/>
                  </a:lnTo>
                  <a:lnTo>
                    <a:pt x="1124" y="2104"/>
                  </a:lnTo>
                  <a:lnTo>
                    <a:pt x="1523" y="231"/>
                  </a:lnTo>
                  <a:lnTo>
                    <a:pt x="44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45"/>
            <p:cNvSpPr/>
            <p:nvPr/>
          </p:nvSpPr>
          <p:spPr>
            <a:xfrm>
              <a:off x="6001801" y="2057171"/>
              <a:ext cx="33720" cy="20290"/>
            </a:xfrm>
            <a:custGeom>
              <a:avLst/>
              <a:gdLst/>
              <a:ahLst/>
              <a:cxnLst/>
              <a:rect l="l" t="t" r="r" b="b"/>
              <a:pathLst>
                <a:path w="1288" h="775" extrusionOk="0">
                  <a:moveTo>
                    <a:pt x="163" y="1"/>
                  </a:moveTo>
                  <a:lnTo>
                    <a:pt x="0" y="774"/>
                  </a:lnTo>
                  <a:lnTo>
                    <a:pt x="1124" y="774"/>
                  </a:lnTo>
                  <a:lnTo>
                    <a:pt x="1288" y="10"/>
                  </a:lnTo>
                  <a:lnTo>
                    <a:pt x="163"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45"/>
            <p:cNvSpPr/>
            <p:nvPr/>
          </p:nvSpPr>
          <p:spPr>
            <a:xfrm>
              <a:off x="5755919" y="2077435"/>
              <a:ext cx="198863" cy="174778"/>
            </a:xfrm>
            <a:custGeom>
              <a:avLst/>
              <a:gdLst/>
              <a:ahLst/>
              <a:cxnLst/>
              <a:rect l="l" t="t" r="r" b="b"/>
              <a:pathLst>
                <a:path w="7596" h="6676" extrusionOk="0">
                  <a:moveTo>
                    <a:pt x="2748" y="0"/>
                  </a:moveTo>
                  <a:cubicBezTo>
                    <a:pt x="1235" y="0"/>
                    <a:pt x="5" y="1230"/>
                    <a:pt x="5" y="2743"/>
                  </a:cubicBezTo>
                  <a:lnTo>
                    <a:pt x="5" y="5309"/>
                  </a:lnTo>
                  <a:cubicBezTo>
                    <a:pt x="1" y="6076"/>
                    <a:pt x="628" y="6676"/>
                    <a:pt x="1365" y="6676"/>
                  </a:cubicBezTo>
                  <a:cubicBezTo>
                    <a:pt x="1453" y="6676"/>
                    <a:pt x="1543" y="6667"/>
                    <a:pt x="1634" y="6649"/>
                  </a:cubicBezTo>
                  <a:lnTo>
                    <a:pt x="1912" y="6591"/>
                  </a:lnTo>
                  <a:lnTo>
                    <a:pt x="2738" y="6418"/>
                  </a:lnTo>
                  <a:lnTo>
                    <a:pt x="6947" y="5573"/>
                  </a:lnTo>
                  <a:cubicBezTo>
                    <a:pt x="7326" y="5496"/>
                    <a:pt x="7595" y="5165"/>
                    <a:pt x="7595" y="4780"/>
                  </a:cubicBezTo>
                  <a:lnTo>
                    <a:pt x="7595" y="658"/>
                  </a:lnTo>
                  <a:cubicBezTo>
                    <a:pt x="7595" y="293"/>
                    <a:pt x="7302" y="0"/>
                    <a:pt x="693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45"/>
            <p:cNvSpPr/>
            <p:nvPr/>
          </p:nvSpPr>
          <p:spPr>
            <a:xfrm>
              <a:off x="5761809" y="2077304"/>
              <a:ext cx="193104" cy="174673"/>
            </a:xfrm>
            <a:custGeom>
              <a:avLst/>
              <a:gdLst/>
              <a:ahLst/>
              <a:cxnLst/>
              <a:rect l="l" t="t" r="r" b="b"/>
              <a:pathLst>
                <a:path w="7376" h="6672" extrusionOk="0">
                  <a:moveTo>
                    <a:pt x="6169" y="0"/>
                  </a:moveTo>
                  <a:cubicBezTo>
                    <a:pt x="6169" y="10"/>
                    <a:pt x="6174" y="25"/>
                    <a:pt x="6174" y="39"/>
                  </a:cubicBezTo>
                  <a:lnTo>
                    <a:pt x="6174" y="4156"/>
                  </a:lnTo>
                  <a:cubicBezTo>
                    <a:pt x="6174" y="4540"/>
                    <a:pt x="5905" y="4872"/>
                    <a:pt x="5526" y="4949"/>
                  </a:cubicBezTo>
                  <a:lnTo>
                    <a:pt x="1317" y="5799"/>
                  </a:lnTo>
                  <a:lnTo>
                    <a:pt x="491" y="5967"/>
                  </a:lnTo>
                  <a:lnTo>
                    <a:pt x="212" y="6025"/>
                  </a:lnTo>
                  <a:cubicBezTo>
                    <a:pt x="145" y="6039"/>
                    <a:pt x="73" y="6044"/>
                    <a:pt x="1" y="6049"/>
                  </a:cubicBezTo>
                  <a:cubicBezTo>
                    <a:pt x="254" y="6442"/>
                    <a:pt x="688" y="6671"/>
                    <a:pt x="1144" y="6671"/>
                  </a:cubicBezTo>
                  <a:cubicBezTo>
                    <a:pt x="1233" y="6671"/>
                    <a:pt x="1324" y="6663"/>
                    <a:pt x="1413" y="6644"/>
                  </a:cubicBezTo>
                  <a:lnTo>
                    <a:pt x="1692" y="6587"/>
                  </a:lnTo>
                  <a:lnTo>
                    <a:pt x="2513" y="6419"/>
                  </a:lnTo>
                  <a:lnTo>
                    <a:pt x="6727" y="5573"/>
                  </a:lnTo>
                  <a:cubicBezTo>
                    <a:pt x="7101" y="5496"/>
                    <a:pt x="7375" y="5165"/>
                    <a:pt x="7375" y="4780"/>
                  </a:cubicBezTo>
                  <a:lnTo>
                    <a:pt x="7375" y="659"/>
                  </a:lnTo>
                  <a:cubicBezTo>
                    <a:pt x="7370" y="298"/>
                    <a:pt x="7077" y="0"/>
                    <a:pt x="671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45"/>
            <p:cNvSpPr/>
            <p:nvPr/>
          </p:nvSpPr>
          <p:spPr>
            <a:xfrm>
              <a:off x="5976250" y="2077304"/>
              <a:ext cx="140011" cy="117862"/>
            </a:xfrm>
            <a:custGeom>
              <a:avLst/>
              <a:gdLst/>
              <a:ahLst/>
              <a:cxnLst/>
              <a:rect l="l" t="t" r="r" b="b"/>
              <a:pathLst>
                <a:path w="5348" h="4502" extrusionOk="0">
                  <a:moveTo>
                    <a:pt x="1212" y="0"/>
                  </a:moveTo>
                  <a:cubicBezTo>
                    <a:pt x="544" y="0"/>
                    <a:pt x="1" y="539"/>
                    <a:pt x="1" y="1206"/>
                  </a:cubicBezTo>
                  <a:lnTo>
                    <a:pt x="1" y="3897"/>
                  </a:lnTo>
                  <a:cubicBezTo>
                    <a:pt x="1" y="4248"/>
                    <a:pt x="293" y="4501"/>
                    <a:pt x="610" y="4501"/>
                  </a:cubicBezTo>
                  <a:cubicBezTo>
                    <a:pt x="714" y="4501"/>
                    <a:pt x="819" y="4474"/>
                    <a:pt x="918" y="4415"/>
                  </a:cubicBezTo>
                  <a:lnTo>
                    <a:pt x="4661" y="2215"/>
                  </a:lnTo>
                  <a:cubicBezTo>
                    <a:pt x="5122" y="1941"/>
                    <a:pt x="5348" y="1394"/>
                    <a:pt x="5204" y="875"/>
                  </a:cubicBezTo>
                  <a:cubicBezTo>
                    <a:pt x="5064" y="356"/>
                    <a:pt x="4594" y="0"/>
                    <a:pt x="405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45"/>
            <p:cNvSpPr/>
            <p:nvPr/>
          </p:nvSpPr>
          <p:spPr>
            <a:xfrm>
              <a:off x="5976250" y="2078927"/>
              <a:ext cx="137497" cy="116108"/>
            </a:xfrm>
            <a:custGeom>
              <a:avLst/>
              <a:gdLst/>
              <a:ahLst/>
              <a:cxnLst/>
              <a:rect l="l" t="t" r="r" b="b"/>
              <a:pathLst>
                <a:path w="5252" h="4435" extrusionOk="0">
                  <a:moveTo>
                    <a:pt x="4445" y="1"/>
                  </a:moveTo>
                  <a:cubicBezTo>
                    <a:pt x="4627" y="534"/>
                    <a:pt x="4411" y="1120"/>
                    <a:pt x="3926" y="1409"/>
                  </a:cubicBezTo>
                  <a:lnTo>
                    <a:pt x="179" y="3614"/>
                  </a:lnTo>
                  <a:cubicBezTo>
                    <a:pt x="126" y="3647"/>
                    <a:pt x="63" y="3666"/>
                    <a:pt x="1" y="3681"/>
                  </a:cubicBezTo>
                  <a:lnTo>
                    <a:pt x="1" y="3830"/>
                  </a:lnTo>
                  <a:cubicBezTo>
                    <a:pt x="1" y="4181"/>
                    <a:pt x="291" y="4434"/>
                    <a:pt x="608" y="4434"/>
                  </a:cubicBezTo>
                  <a:cubicBezTo>
                    <a:pt x="712" y="4434"/>
                    <a:pt x="818" y="4408"/>
                    <a:pt x="918" y="4349"/>
                  </a:cubicBezTo>
                  <a:lnTo>
                    <a:pt x="4661" y="2148"/>
                  </a:lnTo>
                  <a:cubicBezTo>
                    <a:pt x="5021" y="1932"/>
                    <a:pt x="5242" y="1543"/>
                    <a:pt x="5247" y="1125"/>
                  </a:cubicBezTo>
                  <a:cubicBezTo>
                    <a:pt x="5252" y="616"/>
                    <a:pt x="4930" y="164"/>
                    <a:pt x="444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45"/>
            <p:cNvSpPr/>
            <p:nvPr/>
          </p:nvSpPr>
          <p:spPr>
            <a:xfrm>
              <a:off x="5948473" y="2081205"/>
              <a:ext cx="44427" cy="131450"/>
            </a:xfrm>
            <a:custGeom>
              <a:avLst/>
              <a:gdLst/>
              <a:ahLst/>
              <a:cxnLst/>
              <a:rect l="l" t="t" r="r" b="b"/>
              <a:pathLst>
                <a:path w="1697" h="5021" extrusionOk="0">
                  <a:moveTo>
                    <a:pt x="0" y="0"/>
                  </a:moveTo>
                  <a:cubicBezTo>
                    <a:pt x="159" y="125"/>
                    <a:pt x="245" y="313"/>
                    <a:pt x="245" y="514"/>
                  </a:cubicBezTo>
                  <a:lnTo>
                    <a:pt x="245" y="4631"/>
                  </a:lnTo>
                  <a:cubicBezTo>
                    <a:pt x="245" y="4766"/>
                    <a:pt x="212" y="4901"/>
                    <a:pt x="144" y="5021"/>
                  </a:cubicBezTo>
                  <a:cubicBezTo>
                    <a:pt x="502" y="4672"/>
                    <a:pt x="917" y="4334"/>
                    <a:pt x="1492" y="4334"/>
                  </a:cubicBezTo>
                  <a:cubicBezTo>
                    <a:pt x="1496" y="4334"/>
                    <a:pt x="1500" y="4334"/>
                    <a:pt x="1504" y="4334"/>
                  </a:cubicBezTo>
                  <a:cubicBezTo>
                    <a:pt x="1244" y="4257"/>
                    <a:pt x="1067" y="4017"/>
                    <a:pt x="1067" y="3748"/>
                  </a:cubicBezTo>
                  <a:lnTo>
                    <a:pt x="1067" y="1062"/>
                  </a:lnTo>
                  <a:cubicBezTo>
                    <a:pt x="1067" y="615"/>
                    <a:pt x="1307" y="212"/>
                    <a:pt x="169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45"/>
            <p:cNvSpPr/>
            <p:nvPr/>
          </p:nvSpPr>
          <p:spPr>
            <a:xfrm>
              <a:off x="5750631" y="2016383"/>
              <a:ext cx="371677" cy="293740"/>
            </a:xfrm>
            <a:custGeom>
              <a:avLst/>
              <a:gdLst/>
              <a:ahLst/>
              <a:cxnLst/>
              <a:rect l="l" t="t" r="r" b="b"/>
              <a:pathLst>
                <a:path w="14197" h="11220" extrusionOk="0">
                  <a:moveTo>
                    <a:pt x="12678" y="2121"/>
                  </a:moveTo>
                  <a:cubicBezTo>
                    <a:pt x="12679" y="2121"/>
                    <a:pt x="12681" y="2121"/>
                    <a:pt x="12682" y="2121"/>
                  </a:cubicBezTo>
                  <a:lnTo>
                    <a:pt x="12682" y="2121"/>
                  </a:lnTo>
                  <a:cubicBezTo>
                    <a:pt x="12682" y="2121"/>
                    <a:pt x="12683" y="2121"/>
                    <a:pt x="12683" y="2121"/>
                  </a:cubicBezTo>
                  <a:close/>
                  <a:moveTo>
                    <a:pt x="8715" y="2683"/>
                  </a:moveTo>
                  <a:cubicBezTo>
                    <a:pt x="8523" y="2928"/>
                    <a:pt x="8417" y="3226"/>
                    <a:pt x="8417" y="3533"/>
                  </a:cubicBezTo>
                  <a:lnTo>
                    <a:pt x="8417" y="6224"/>
                  </a:lnTo>
                  <a:cubicBezTo>
                    <a:pt x="8417" y="6387"/>
                    <a:pt x="8470" y="6545"/>
                    <a:pt x="8566" y="6680"/>
                  </a:cubicBezTo>
                  <a:cubicBezTo>
                    <a:pt x="8364" y="6747"/>
                    <a:pt x="8177" y="6843"/>
                    <a:pt x="8009" y="6973"/>
                  </a:cubicBezTo>
                  <a:cubicBezTo>
                    <a:pt x="7985" y="2822"/>
                    <a:pt x="8062" y="2990"/>
                    <a:pt x="7946" y="2683"/>
                  </a:cubicBezTo>
                  <a:close/>
                  <a:moveTo>
                    <a:pt x="6902" y="1"/>
                  </a:moveTo>
                  <a:cubicBezTo>
                    <a:pt x="6779" y="1"/>
                    <a:pt x="6653" y="101"/>
                    <a:pt x="6697" y="262"/>
                  </a:cubicBezTo>
                  <a:lnTo>
                    <a:pt x="7091" y="2116"/>
                  </a:lnTo>
                  <a:lnTo>
                    <a:pt x="6390" y="2116"/>
                  </a:lnTo>
                  <a:lnTo>
                    <a:pt x="6029" y="411"/>
                  </a:lnTo>
                  <a:cubicBezTo>
                    <a:pt x="6009" y="288"/>
                    <a:pt x="5920" y="234"/>
                    <a:pt x="5829" y="234"/>
                  </a:cubicBezTo>
                  <a:cubicBezTo>
                    <a:pt x="5706" y="234"/>
                    <a:pt x="5582" y="334"/>
                    <a:pt x="5626" y="497"/>
                  </a:cubicBezTo>
                  <a:lnTo>
                    <a:pt x="5972" y="2121"/>
                  </a:lnTo>
                  <a:lnTo>
                    <a:pt x="2955" y="2121"/>
                  </a:lnTo>
                  <a:cubicBezTo>
                    <a:pt x="1326" y="2121"/>
                    <a:pt x="5" y="3442"/>
                    <a:pt x="5" y="5071"/>
                  </a:cubicBezTo>
                  <a:lnTo>
                    <a:pt x="5" y="7636"/>
                  </a:lnTo>
                  <a:cubicBezTo>
                    <a:pt x="1" y="8522"/>
                    <a:pt x="721" y="9210"/>
                    <a:pt x="1568" y="9210"/>
                  </a:cubicBezTo>
                  <a:cubicBezTo>
                    <a:pt x="1672" y="9210"/>
                    <a:pt x="1777" y="9199"/>
                    <a:pt x="1884" y="9178"/>
                  </a:cubicBezTo>
                  <a:lnTo>
                    <a:pt x="2157" y="9120"/>
                  </a:lnTo>
                  <a:cubicBezTo>
                    <a:pt x="2414" y="9071"/>
                    <a:pt x="2358" y="8712"/>
                    <a:pt x="2128" y="8712"/>
                  </a:cubicBezTo>
                  <a:cubicBezTo>
                    <a:pt x="2113" y="8712"/>
                    <a:pt x="2097" y="8714"/>
                    <a:pt x="2081" y="8717"/>
                  </a:cubicBezTo>
                  <a:lnTo>
                    <a:pt x="1802" y="8770"/>
                  </a:lnTo>
                  <a:cubicBezTo>
                    <a:pt x="1724" y="8785"/>
                    <a:pt x="1646" y="8793"/>
                    <a:pt x="1570" y="8793"/>
                  </a:cubicBezTo>
                  <a:cubicBezTo>
                    <a:pt x="948" y="8793"/>
                    <a:pt x="418" y="8291"/>
                    <a:pt x="418" y="7641"/>
                  </a:cubicBezTo>
                  <a:lnTo>
                    <a:pt x="418" y="5071"/>
                  </a:lnTo>
                  <a:cubicBezTo>
                    <a:pt x="418" y="3673"/>
                    <a:pt x="1557" y="2534"/>
                    <a:pt x="2955" y="2534"/>
                  </a:cubicBezTo>
                  <a:lnTo>
                    <a:pt x="7144" y="2534"/>
                  </a:lnTo>
                  <a:cubicBezTo>
                    <a:pt x="7394" y="2534"/>
                    <a:pt x="7600" y="2741"/>
                    <a:pt x="7600" y="2990"/>
                  </a:cubicBezTo>
                  <a:lnTo>
                    <a:pt x="7600" y="7107"/>
                  </a:lnTo>
                  <a:cubicBezTo>
                    <a:pt x="7596" y="7290"/>
                    <a:pt x="7514" y="7463"/>
                    <a:pt x="7370" y="7573"/>
                  </a:cubicBezTo>
                  <a:cubicBezTo>
                    <a:pt x="7163" y="7742"/>
                    <a:pt x="7615" y="7588"/>
                    <a:pt x="3137" y="8505"/>
                  </a:cubicBezTo>
                  <a:cubicBezTo>
                    <a:pt x="2885" y="8555"/>
                    <a:pt x="2937" y="8914"/>
                    <a:pt x="3171" y="8914"/>
                  </a:cubicBezTo>
                  <a:cubicBezTo>
                    <a:pt x="3186" y="8914"/>
                    <a:pt x="3202" y="8912"/>
                    <a:pt x="3219" y="8909"/>
                  </a:cubicBezTo>
                  <a:lnTo>
                    <a:pt x="6375" y="8275"/>
                  </a:lnTo>
                  <a:lnTo>
                    <a:pt x="6375" y="8275"/>
                  </a:lnTo>
                  <a:cubicBezTo>
                    <a:pt x="6428" y="8967"/>
                    <a:pt x="6371" y="9779"/>
                    <a:pt x="6034" y="10225"/>
                  </a:cubicBezTo>
                  <a:cubicBezTo>
                    <a:pt x="5922" y="10383"/>
                    <a:pt x="6056" y="10552"/>
                    <a:pt x="6204" y="10552"/>
                  </a:cubicBezTo>
                  <a:cubicBezTo>
                    <a:pt x="6258" y="10552"/>
                    <a:pt x="6315" y="10529"/>
                    <a:pt x="6361" y="10475"/>
                  </a:cubicBezTo>
                  <a:cubicBezTo>
                    <a:pt x="6856" y="9827"/>
                    <a:pt x="6837" y="8722"/>
                    <a:pt x="6789" y="8193"/>
                  </a:cubicBezTo>
                  <a:cubicBezTo>
                    <a:pt x="7130" y="8116"/>
                    <a:pt x="7264" y="8121"/>
                    <a:pt x="7466" y="8015"/>
                  </a:cubicBezTo>
                  <a:lnTo>
                    <a:pt x="7466" y="8015"/>
                  </a:lnTo>
                  <a:cubicBezTo>
                    <a:pt x="7557" y="8967"/>
                    <a:pt x="7485" y="10129"/>
                    <a:pt x="6909" y="10893"/>
                  </a:cubicBezTo>
                  <a:cubicBezTo>
                    <a:pt x="6796" y="11051"/>
                    <a:pt x="6931" y="11220"/>
                    <a:pt x="7079" y="11220"/>
                  </a:cubicBezTo>
                  <a:cubicBezTo>
                    <a:pt x="7133" y="11220"/>
                    <a:pt x="7189" y="11197"/>
                    <a:pt x="7235" y="11143"/>
                  </a:cubicBezTo>
                  <a:cubicBezTo>
                    <a:pt x="7932" y="10225"/>
                    <a:pt x="8009" y="8789"/>
                    <a:pt x="7836" y="7665"/>
                  </a:cubicBezTo>
                  <a:cubicBezTo>
                    <a:pt x="7836" y="7660"/>
                    <a:pt x="7836" y="7660"/>
                    <a:pt x="7836" y="7660"/>
                  </a:cubicBezTo>
                  <a:cubicBezTo>
                    <a:pt x="8129" y="7401"/>
                    <a:pt x="8480" y="7021"/>
                    <a:pt x="9061" y="7021"/>
                  </a:cubicBezTo>
                  <a:cubicBezTo>
                    <a:pt x="9075" y="7021"/>
                    <a:pt x="9181" y="7045"/>
                    <a:pt x="9234" y="7045"/>
                  </a:cubicBezTo>
                  <a:cubicBezTo>
                    <a:pt x="9378" y="7045"/>
                    <a:pt x="9522" y="7007"/>
                    <a:pt x="9647" y="6935"/>
                  </a:cubicBezTo>
                  <a:lnTo>
                    <a:pt x="13389" y="4730"/>
                  </a:lnTo>
                  <a:cubicBezTo>
                    <a:pt x="13932" y="4408"/>
                    <a:pt x="14196" y="3764"/>
                    <a:pt x="14028" y="3154"/>
                  </a:cubicBezTo>
                  <a:cubicBezTo>
                    <a:pt x="13865" y="2545"/>
                    <a:pt x="13310" y="2122"/>
                    <a:pt x="12682" y="2121"/>
                  </a:cubicBezTo>
                  <a:lnTo>
                    <a:pt x="12682" y="2121"/>
                  </a:lnTo>
                  <a:cubicBezTo>
                    <a:pt x="12409" y="2122"/>
                    <a:pt x="12410" y="2534"/>
                    <a:pt x="12683" y="2534"/>
                  </a:cubicBezTo>
                  <a:cubicBezTo>
                    <a:pt x="13125" y="2534"/>
                    <a:pt x="13509" y="2827"/>
                    <a:pt x="13630" y="3255"/>
                  </a:cubicBezTo>
                  <a:cubicBezTo>
                    <a:pt x="13745" y="3682"/>
                    <a:pt x="13557" y="4134"/>
                    <a:pt x="13178" y="4360"/>
                  </a:cubicBezTo>
                  <a:lnTo>
                    <a:pt x="9436" y="6565"/>
                  </a:lnTo>
                  <a:cubicBezTo>
                    <a:pt x="9369" y="6604"/>
                    <a:pt x="9299" y="6621"/>
                    <a:pt x="9231" y="6621"/>
                  </a:cubicBezTo>
                  <a:cubicBezTo>
                    <a:pt x="9021" y="6621"/>
                    <a:pt x="8830" y="6454"/>
                    <a:pt x="8830" y="6219"/>
                  </a:cubicBezTo>
                  <a:lnTo>
                    <a:pt x="8830" y="3533"/>
                  </a:lnTo>
                  <a:cubicBezTo>
                    <a:pt x="8830" y="2981"/>
                    <a:pt x="9277" y="2534"/>
                    <a:pt x="9830" y="2534"/>
                  </a:cubicBezTo>
                  <a:lnTo>
                    <a:pt x="11756" y="2534"/>
                  </a:lnTo>
                  <a:cubicBezTo>
                    <a:pt x="12030" y="2529"/>
                    <a:pt x="12030" y="2121"/>
                    <a:pt x="11756" y="2121"/>
                  </a:cubicBezTo>
                  <a:lnTo>
                    <a:pt x="10973" y="2121"/>
                  </a:lnTo>
                  <a:lnTo>
                    <a:pt x="11319" y="497"/>
                  </a:lnTo>
                  <a:cubicBezTo>
                    <a:pt x="11363" y="336"/>
                    <a:pt x="11236" y="236"/>
                    <a:pt x="11112" y="236"/>
                  </a:cubicBezTo>
                  <a:cubicBezTo>
                    <a:pt x="11022" y="236"/>
                    <a:pt x="10933" y="289"/>
                    <a:pt x="10915" y="411"/>
                  </a:cubicBezTo>
                  <a:lnTo>
                    <a:pt x="10555" y="2121"/>
                  </a:lnTo>
                  <a:lnTo>
                    <a:pt x="9849" y="2121"/>
                  </a:lnTo>
                  <a:lnTo>
                    <a:pt x="10238" y="267"/>
                  </a:lnTo>
                  <a:cubicBezTo>
                    <a:pt x="10285" y="102"/>
                    <a:pt x="10158" y="1"/>
                    <a:pt x="10035" y="1"/>
                  </a:cubicBezTo>
                  <a:cubicBezTo>
                    <a:pt x="9945" y="1"/>
                    <a:pt x="9857" y="54"/>
                    <a:pt x="9839" y="175"/>
                  </a:cubicBezTo>
                  <a:lnTo>
                    <a:pt x="9407" y="2183"/>
                  </a:lnTo>
                  <a:cubicBezTo>
                    <a:pt x="9339" y="2207"/>
                    <a:pt x="9272" y="2231"/>
                    <a:pt x="9210" y="2265"/>
                  </a:cubicBezTo>
                  <a:lnTo>
                    <a:pt x="7591" y="2265"/>
                  </a:lnTo>
                  <a:cubicBezTo>
                    <a:pt x="7572" y="2251"/>
                    <a:pt x="7552" y="2241"/>
                    <a:pt x="7538" y="2227"/>
                  </a:cubicBezTo>
                  <a:lnTo>
                    <a:pt x="7101" y="175"/>
                  </a:lnTo>
                  <a:cubicBezTo>
                    <a:pt x="7081" y="54"/>
                    <a:pt x="6992" y="1"/>
                    <a:pt x="690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05" name="Google Shape;2305;p45"/>
          <p:cNvGrpSpPr/>
          <p:nvPr/>
        </p:nvGrpSpPr>
        <p:grpSpPr>
          <a:xfrm>
            <a:off x="5310807" y="1817449"/>
            <a:ext cx="368274" cy="281226"/>
            <a:chOff x="5310807" y="2022849"/>
            <a:chExt cx="368274" cy="281226"/>
          </a:xfrm>
        </p:grpSpPr>
        <p:sp>
          <p:nvSpPr>
            <p:cNvPr id="2306" name="Google Shape;2306;p45"/>
            <p:cNvSpPr/>
            <p:nvPr/>
          </p:nvSpPr>
          <p:spPr>
            <a:xfrm>
              <a:off x="5316854" y="2075681"/>
              <a:ext cx="356964" cy="174594"/>
            </a:xfrm>
            <a:custGeom>
              <a:avLst/>
              <a:gdLst/>
              <a:ahLst/>
              <a:cxnLst/>
              <a:rect l="l" t="t" r="r" b="b"/>
              <a:pathLst>
                <a:path w="13635" h="6669" extrusionOk="0">
                  <a:moveTo>
                    <a:pt x="0" y="0"/>
                  </a:moveTo>
                  <a:lnTo>
                    <a:pt x="346" y="3348"/>
                  </a:lnTo>
                  <a:lnTo>
                    <a:pt x="1278" y="3348"/>
                  </a:lnTo>
                  <a:lnTo>
                    <a:pt x="1802" y="2239"/>
                  </a:lnTo>
                  <a:lnTo>
                    <a:pt x="5318" y="2239"/>
                  </a:lnTo>
                  <a:cubicBezTo>
                    <a:pt x="5321" y="2239"/>
                    <a:pt x="5324" y="2239"/>
                    <a:pt x="5327" y="2239"/>
                  </a:cubicBezTo>
                  <a:cubicBezTo>
                    <a:pt x="5578" y="2239"/>
                    <a:pt x="5779" y="2443"/>
                    <a:pt x="5779" y="2695"/>
                  </a:cubicBezTo>
                  <a:lnTo>
                    <a:pt x="5779" y="4511"/>
                  </a:lnTo>
                  <a:cubicBezTo>
                    <a:pt x="5779" y="4761"/>
                    <a:pt x="5823" y="5011"/>
                    <a:pt x="5904" y="5241"/>
                  </a:cubicBezTo>
                  <a:cubicBezTo>
                    <a:pt x="5972" y="5467"/>
                    <a:pt x="6087" y="5674"/>
                    <a:pt x="6241" y="5851"/>
                  </a:cubicBezTo>
                  <a:cubicBezTo>
                    <a:pt x="6668" y="6317"/>
                    <a:pt x="7245" y="6668"/>
                    <a:pt x="7927" y="6668"/>
                  </a:cubicBezTo>
                  <a:lnTo>
                    <a:pt x="12351" y="6668"/>
                  </a:lnTo>
                  <a:cubicBezTo>
                    <a:pt x="13062" y="6668"/>
                    <a:pt x="13634" y="6096"/>
                    <a:pt x="13634" y="5390"/>
                  </a:cubicBezTo>
                  <a:lnTo>
                    <a:pt x="10555" y="4083"/>
                  </a:lnTo>
                  <a:cubicBezTo>
                    <a:pt x="9704" y="3718"/>
                    <a:pt x="9152" y="2882"/>
                    <a:pt x="9152" y="1960"/>
                  </a:cubicBezTo>
                  <a:lnTo>
                    <a:pt x="9152" y="1585"/>
                  </a:lnTo>
                  <a:cubicBezTo>
                    <a:pt x="9147" y="1379"/>
                    <a:pt x="8979" y="1211"/>
                    <a:pt x="8772" y="1211"/>
                  </a:cubicBezTo>
                  <a:lnTo>
                    <a:pt x="1686" y="1211"/>
                  </a:lnTo>
                  <a:lnTo>
                    <a:pt x="127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45"/>
            <p:cNvSpPr/>
            <p:nvPr/>
          </p:nvSpPr>
          <p:spPr>
            <a:xfrm>
              <a:off x="5316723" y="2075785"/>
              <a:ext cx="357200" cy="169568"/>
            </a:xfrm>
            <a:custGeom>
              <a:avLst/>
              <a:gdLst/>
              <a:ahLst/>
              <a:cxnLst/>
              <a:rect l="l" t="t" r="r" b="b"/>
              <a:pathLst>
                <a:path w="13644" h="6477" extrusionOk="0">
                  <a:moveTo>
                    <a:pt x="0" y="1"/>
                  </a:moveTo>
                  <a:lnTo>
                    <a:pt x="58" y="539"/>
                  </a:lnTo>
                  <a:lnTo>
                    <a:pt x="500" y="539"/>
                  </a:lnTo>
                  <a:cubicBezTo>
                    <a:pt x="678" y="539"/>
                    <a:pt x="836" y="654"/>
                    <a:pt x="894" y="822"/>
                  </a:cubicBezTo>
                  <a:lnTo>
                    <a:pt x="1077" y="1346"/>
                  </a:lnTo>
                  <a:cubicBezTo>
                    <a:pt x="1158" y="1586"/>
                    <a:pt x="1384" y="1750"/>
                    <a:pt x="1639" y="1750"/>
                  </a:cubicBezTo>
                  <a:lnTo>
                    <a:pt x="8302" y="1750"/>
                  </a:lnTo>
                  <a:cubicBezTo>
                    <a:pt x="8508" y="1750"/>
                    <a:pt x="8677" y="1918"/>
                    <a:pt x="8677" y="2129"/>
                  </a:cubicBezTo>
                  <a:lnTo>
                    <a:pt x="8677" y="2499"/>
                  </a:lnTo>
                  <a:cubicBezTo>
                    <a:pt x="8677" y="3426"/>
                    <a:pt x="9229" y="4257"/>
                    <a:pt x="10084" y="4622"/>
                  </a:cubicBezTo>
                  <a:lnTo>
                    <a:pt x="13164" y="5929"/>
                  </a:lnTo>
                  <a:cubicBezTo>
                    <a:pt x="13164" y="6116"/>
                    <a:pt x="13120" y="6304"/>
                    <a:pt x="13043" y="6477"/>
                  </a:cubicBezTo>
                  <a:cubicBezTo>
                    <a:pt x="13413" y="6241"/>
                    <a:pt x="13644" y="5833"/>
                    <a:pt x="13644" y="5391"/>
                  </a:cubicBezTo>
                  <a:lnTo>
                    <a:pt x="10560" y="4079"/>
                  </a:lnTo>
                  <a:cubicBezTo>
                    <a:pt x="9705" y="3719"/>
                    <a:pt x="9152" y="2883"/>
                    <a:pt x="9152" y="1961"/>
                  </a:cubicBezTo>
                  <a:lnTo>
                    <a:pt x="9152" y="1586"/>
                  </a:lnTo>
                  <a:cubicBezTo>
                    <a:pt x="9152" y="1380"/>
                    <a:pt x="8984" y="1211"/>
                    <a:pt x="8777" y="1211"/>
                  </a:cubicBezTo>
                  <a:lnTo>
                    <a:pt x="1691" y="1211"/>
                  </a:lnTo>
                  <a:lnTo>
                    <a:pt x="127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45"/>
            <p:cNvSpPr/>
            <p:nvPr/>
          </p:nvSpPr>
          <p:spPr>
            <a:xfrm>
              <a:off x="5555563" y="2112778"/>
              <a:ext cx="109432" cy="100269"/>
            </a:xfrm>
            <a:custGeom>
              <a:avLst/>
              <a:gdLst/>
              <a:ahLst/>
              <a:cxnLst/>
              <a:rect l="l" t="t" r="r" b="b"/>
              <a:pathLst>
                <a:path w="4180" h="3830" extrusionOk="0">
                  <a:moveTo>
                    <a:pt x="29" y="0"/>
                  </a:moveTo>
                  <a:lnTo>
                    <a:pt x="0" y="24"/>
                  </a:lnTo>
                  <a:cubicBezTo>
                    <a:pt x="20" y="67"/>
                    <a:pt x="34" y="120"/>
                    <a:pt x="29" y="173"/>
                  </a:cubicBezTo>
                  <a:lnTo>
                    <a:pt x="29" y="543"/>
                  </a:lnTo>
                  <a:cubicBezTo>
                    <a:pt x="29" y="1465"/>
                    <a:pt x="586" y="2301"/>
                    <a:pt x="1437" y="2666"/>
                  </a:cubicBezTo>
                  <a:lnTo>
                    <a:pt x="4180" y="3829"/>
                  </a:lnTo>
                  <a:cubicBezTo>
                    <a:pt x="4180" y="3829"/>
                    <a:pt x="4060" y="308"/>
                    <a:pt x="35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45"/>
            <p:cNvSpPr/>
            <p:nvPr/>
          </p:nvSpPr>
          <p:spPr>
            <a:xfrm>
              <a:off x="5555694" y="2112778"/>
              <a:ext cx="109432" cy="100269"/>
            </a:xfrm>
            <a:custGeom>
              <a:avLst/>
              <a:gdLst/>
              <a:ahLst/>
              <a:cxnLst/>
              <a:rect l="l" t="t" r="r" b="b"/>
              <a:pathLst>
                <a:path w="4180" h="3830" extrusionOk="0">
                  <a:moveTo>
                    <a:pt x="24" y="0"/>
                  </a:moveTo>
                  <a:lnTo>
                    <a:pt x="0" y="24"/>
                  </a:lnTo>
                  <a:cubicBezTo>
                    <a:pt x="19" y="72"/>
                    <a:pt x="29" y="120"/>
                    <a:pt x="24" y="173"/>
                  </a:cubicBezTo>
                  <a:lnTo>
                    <a:pt x="24" y="433"/>
                  </a:lnTo>
                  <a:cubicBezTo>
                    <a:pt x="2647" y="692"/>
                    <a:pt x="3430" y="2590"/>
                    <a:pt x="3661" y="3608"/>
                  </a:cubicBezTo>
                  <a:lnTo>
                    <a:pt x="4180" y="3829"/>
                  </a:lnTo>
                  <a:cubicBezTo>
                    <a:pt x="4180" y="3829"/>
                    <a:pt x="4060" y="312"/>
                    <a:pt x="35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p45"/>
            <p:cNvSpPr/>
            <p:nvPr/>
          </p:nvSpPr>
          <p:spPr>
            <a:xfrm>
              <a:off x="5495323" y="2139193"/>
              <a:ext cx="37359" cy="63015"/>
            </a:xfrm>
            <a:custGeom>
              <a:avLst/>
              <a:gdLst/>
              <a:ahLst/>
              <a:cxnLst/>
              <a:rect l="l" t="t" r="r" b="b"/>
              <a:pathLst>
                <a:path w="1427" h="2407" extrusionOk="0">
                  <a:moveTo>
                    <a:pt x="0" y="0"/>
                  </a:moveTo>
                  <a:lnTo>
                    <a:pt x="0" y="2407"/>
                  </a:lnTo>
                  <a:lnTo>
                    <a:pt x="1427" y="2407"/>
                  </a:lnTo>
                  <a:lnTo>
                    <a:pt x="142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45"/>
            <p:cNvSpPr/>
            <p:nvPr/>
          </p:nvSpPr>
          <p:spPr>
            <a:xfrm>
              <a:off x="5519199" y="2139193"/>
              <a:ext cx="13483" cy="63015"/>
            </a:xfrm>
            <a:custGeom>
              <a:avLst/>
              <a:gdLst/>
              <a:ahLst/>
              <a:cxnLst/>
              <a:rect l="l" t="t" r="r" b="b"/>
              <a:pathLst>
                <a:path w="515" h="2407" extrusionOk="0">
                  <a:moveTo>
                    <a:pt x="1" y="0"/>
                  </a:moveTo>
                  <a:lnTo>
                    <a:pt x="1" y="2407"/>
                  </a:lnTo>
                  <a:lnTo>
                    <a:pt x="515" y="2407"/>
                  </a:lnTo>
                  <a:lnTo>
                    <a:pt x="51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45"/>
            <p:cNvSpPr/>
            <p:nvPr/>
          </p:nvSpPr>
          <p:spPr>
            <a:xfrm>
              <a:off x="5492810" y="2089765"/>
              <a:ext cx="17253" cy="17488"/>
            </a:xfrm>
            <a:custGeom>
              <a:avLst/>
              <a:gdLst/>
              <a:ahLst/>
              <a:cxnLst/>
              <a:rect l="l" t="t" r="r" b="b"/>
              <a:pathLst>
                <a:path w="659" h="668" extrusionOk="0">
                  <a:moveTo>
                    <a:pt x="0" y="0"/>
                  </a:moveTo>
                  <a:lnTo>
                    <a:pt x="0" y="668"/>
                  </a:lnTo>
                  <a:lnTo>
                    <a:pt x="658" y="668"/>
                  </a:lnTo>
                  <a:lnTo>
                    <a:pt x="65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p45"/>
            <p:cNvSpPr/>
            <p:nvPr/>
          </p:nvSpPr>
          <p:spPr>
            <a:xfrm>
              <a:off x="5479458" y="2072277"/>
              <a:ext cx="43564" cy="17619"/>
            </a:xfrm>
            <a:custGeom>
              <a:avLst/>
              <a:gdLst/>
              <a:ahLst/>
              <a:cxnLst/>
              <a:rect l="l" t="t" r="r" b="b"/>
              <a:pathLst>
                <a:path w="1664" h="673" extrusionOk="0">
                  <a:moveTo>
                    <a:pt x="1" y="0"/>
                  </a:moveTo>
                  <a:lnTo>
                    <a:pt x="1" y="673"/>
                  </a:lnTo>
                  <a:lnTo>
                    <a:pt x="1663" y="673"/>
                  </a:lnTo>
                  <a:lnTo>
                    <a:pt x="166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p45"/>
            <p:cNvSpPr/>
            <p:nvPr/>
          </p:nvSpPr>
          <p:spPr>
            <a:xfrm>
              <a:off x="5507759" y="2072277"/>
              <a:ext cx="15263" cy="17619"/>
            </a:xfrm>
            <a:custGeom>
              <a:avLst/>
              <a:gdLst/>
              <a:ahLst/>
              <a:cxnLst/>
              <a:rect l="l" t="t" r="r" b="b"/>
              <a:pathLst>
                <a:path w="583" h="673" extrusionOk="0">
                  <a:moveTo>
                    <a:pt x="1" y="0"/>
                  </a:moveTo>
                  <a:lnTo>
                    <a:pt x="1" y="673"/>
                  </a:lnTo>
                  <a:lnTo>
                    <a:pt x="582" y="673"/>
                  </a:lnTo>
                  <a:lnTo>
                    <a:pt x="58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45"/>
            <p:cNvSpPr/>
            <p:nvPr/>
          </p:nvSpPr>
          <p:spPr>
            <a:xfrm>
              <a:off x="5486003" y="2028373"/>
              <a:ext cx="30604" cy="43930"/>
            </a:xfrm>
            <a:custGeom>
              <a:avLst/>
              <a:gdLst/>
              <a:ahLst/>
              <a:cxnLst/>
              <a:rect l="l" t="t" r="r" b="b"/>
              <a:pathLst>
                <a:path w="1169" h="1678" extrusionOk="0">
                  <a:moveTo>
                    <a:pt x="582" y="1"/>
                  </a:moveTo>
                  <a:cubicBezTo>
                    <a:pt x="265" y="1"/>
                    <a:pt x="1" y="260"/>
                    <a:pt x="1" y="582"/>
                  </a:cubicBezTo>
                  <a:lnTo>
                    <a:pt x="1" y="1677"/>
                  </a:lnTo>
                  <a:lnTo>
                    <a:pt x="1168" y="1677"/>
                  </a:lnTo>
                  <a:lnTo>
                    <a:pt x="1168" y="582"/>
                  </a:lnTo>
                  <a:cubicBezTo>
                    <a:pt x="1168" y="260"/>
                    <a:pt x="904" y="1"/>
                    <a:pt x="58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45"/>
            <p:cNvSpPr/>
            <p:nvPr/>
          </p:nvSpPr>
          <p:spPr>
            <a:xfrm>
              <a:off x="5491291" y="2028242"/>
              <a:ext cx="25316" cy="43799"/>
            </a:xfrm>
            <a:custGeom>
              <a:avLst/>
              <a:gdLst/>
              <a:ahLst/>
              <a:cxnLst/>
              <a:rect l="l" t="t" r="r" b="b"/>
              <a:pathLst>
                <a:path w="967" h="1673" extrusionOk="0">
                  <a:moveTo>
                    <a:pt x="385" y="1"/>
                  </a:moveTo>
                  <a:cubicBezTo>
                    <a:pt x="241" y="1"/>
                    <a:pt x="106" y="54"/>
                    <a:pt x="0" y="145"/>
                  </a:cubicBezTo>
                  <a:cubicBezTo>
                    <a:pt x="231" y="227"/>
                    <a:pt x="385" y="448"/>
                    <a:pt x="385" y="693"/>
                  </a:cubicBezTo>
                  <a:lnTo>
                    <a:pt x="385" y="1673"/>
                  </a:lnTo>
                  <a:lnTo>
                    <a:pt x="966" y="1673"/>
                  </a:lnTo>
                  <a:lnTo>
                    <a:pt x="966" y="587"/>
                  </a:lnTo>
                  <a:cubicBezTo>
                    <a:pt x="966" y="265"/>
                    <a:pt x="702" y="1"/>
                    <a:pt x="38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7" name="Google Shape;2317;p45"/>
            <p:cNvSpPr/>
            <p:nvPr/>
          </p:nvSpPr>
          <p:spPr>
            <a:xfrm>
              <a:off x="5354894" y="2031096"/>
              <a:ext cx="131136" cy="34217"/>
            </a:xfrm>
            <a:custGeom>
              <a:avLst/>
              <a:gdLst/>
              <a:ahLst/>
              <a:cxnLst/>
              <a:rect l="l" t="t" r="r" b="b"/>
              <a:pathLst>
                <a:path w="5009" h="1307" extrusionOk="0">
                  <a:moveTo>
                    <a:pt x="875" y="1"/>
                  </a:moveTo>
                  <a:cubicBezTo>
                    <a:pt x="293" y="1"/>
                    <a:pt x="1" y="720"/>
                    <a:pt x="430" y="1127"/>
                  </a:cubicBezTo>
                  <a:cubicBezTo>
                    <a:pt x="553" y="1240"/>
                    <a:pt x="711" y="1306"/>
                    <a:pt x="876" y="1306"/>
                  </a:cubicBezTo>
                  <a:cubicBezTo>
                    <a:pt x="893" y="1306"/>
                    <a:pt x="909" y="1306"/>
                    <a:pt x="925" y="1304"/>
                  </a:cubicBezTo>
                  <a:lnTo>
                    <a:pt x="5009" y="1016"/>
                  </a:lnTo>
                  <a:lnTo>
                    <a:pt x="5009" y="286"/>
                  </a:lnTo>
                  <a:lnTo>
                    <a:pt x="925" y="2"/>
                  </a:lnTo>
                  <a:cubicBezTo>
                    <a:pt x="908" y="1"/>
                    <a:pt x="891" y="1"/>
                    <a:pt x="87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8" name="Google Shape;2318;p45"/>
            <p:cNvSpPr/>
            <p:nvPr/>
          </p:nvSpPr>
          <p:spPr>
            <a:xfrm>
              <a:off x="5472416" y="2037693"/>
              <a:ext cx="14111" cy="21023"/>
            </a:xfrm>
            <a:custGeom>
              <a:avLst/>
              <a:gdLst/>
              <a:ahLst/>
              <a:cxnLst/>
              <a:rect l="l" t="t" r="r" b="b"/>
              <a:pathLst>
                <a:path w="539" h="803" extrusionOk="0">
                  <a:moveTo>
                    <a:pt x="44" y="0"/>
                  </a:moveTo>
                  <a:cubicBezTo>
                    <a:pt x="15" y="72"/>
                    <a:pt x="1" y="149"/>
                    <a:pt x="1" y="226"/>
                  </a:cubicBezTo>
                  <a:lnTo>
                    <a:pt x="1" y="803"/>
                  </a:lnTo>
                  <a:lnTo>
                    <a:pt x="539" y="764"/>
                  </a:lnTo>
                  <a:lnTo>
                    <a:pt x="539" y="34"/>
                  </a:lnTo>
                  <a:lnTo>
                    <a:pt x="4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p45"/>
            <p:cNvSpPr/>
            <p:nvPr/>
          </p:nvSpPr>
          <p:spPr>
            <a:xfrm>
              <a:off x="5573052" y="2134402"/>
              <a:ext cx="25421" cy="50449"/>
            </a:xfrm>
            <a:custGeom>
              <a:avLst/>
              <a:gdLst/>
              <a:ahLst/>
              <a:cxnLst/>
              <a:rect l="l" t="t" r="r" b="b"/>
              <a:pathLst>
                <a:path w="971" h="1927" extrusionOk="0">
                  <a:moveTo>
                    <a:pt x="485" y="1"/>
                  </a:moveTo>
                  <a:cubicBezTo>
                    <a:pt x="221" y="1"/>
                    <a:pt x="0" y="217"/>
                    <a:pt x="0" y="486"/>
                  </a:cubicBezTo>
                  <a:lnTo>
                    <a:pt x="0" y="1312"/>
                  </a:lnTo>
                  <a:cubicBezTo>
                    <a:pt x="221" y="1538"/>
                    <a:pt x="480" y="1716"/>
                    <a:pt x="769" y="1840"/>
                  </a:cubicBezTo>
                  <a:lnTo>
                    <a:pt x="970" y="1927"/>
                  </a:lnTo>
                  <a:lnTo>
                    <a:pt x="970" y="486"/>
                  </a:lnTo>
                  <a:cubicBezTo>
                    <a:pt x="970" y="217"/>
                    <a:pt x="754" y="1"/>
                    <a:pt x="48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45"/>
            <p:cNvSpPr/>
            <p:nvPr/>
          </p:nvSpPr>
          <p:spPr>
            <a:xfrm>
              <a:off x="5580461" y="2134402"/>
              <a:ext cx="18274" cy="50449"/>
            </a:xfrm>
            <a:custGeom>
              <a:avLst/>
              <a:gdLst/>
              <a:ahLst/>
              <a:cxnLst/>
              <a:rect l="l" t="t" r="r" b="b"/>
              <a:pathLst>
                <a:path w="698" h="1927" extrusionOk="0">
                  <a:moveTo>
                    <a:pt x="207" y="1"/>
                  </a:moveTo>
                  <a:cubicBezTo>
                    <a:pt x="135" y="1"/>
                    <a:pt x="68" y="15"/>
                    <a:pt x="1" y="49"/>
                  </a:cubicBezTo>
                  <a:cubicBezTo>
                    <a:pt x="173" y="125"/>
                    <a:pt x="279" y="298"/>
                    <a:pt x="284" y="486"/>
                  </a:cubicBezTo>
                  <a:lnTo>
                    <a:pt x="284" y="1740"/>
                  </a:lnTo>
                  <a:cubicBezTo>
                    <a:pt x="351" y="1778"/>
                    <a:pt x="418" y="1812"/>
                    <a:pt x="491" y="1840"/>
                  </a:cubicBezTo>
                  <a:lnTo>
                    <a:pt x="697" y="1927"/>
                  </a:lnTo>
                  <a:lnTo>
                    <a:pt x="697" y="486"/>
                  </a:lnTo>
                  <a:cubicBezTo>
                    <a:pt x="692" y="217"/>
                    <a:pt x="476" y="1"/>
                    <a:pt x="20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45"/>
            <p:cNvSpPr/>
            <p:nvPr/>
          </p:nvSpPr>
          <p:spPr>
            <a:xfrm>
              <a:off x="5517707" y="2030991"/>
              <a:ext cx="131293" cy="34296"/>
            </a:xfrm>
            <a:custGeom>
              <a:avLst/>
              <a:gdLst/>
              <a:ahLst/>
              <a:cxnLst/>
              <a:rect l="l" t="t" r="r" b="b"/>
              <a:pathLst>
                <a:path w="5015" h="1310" extrusionOk="0">
                  <a:moveTo>
                    <a:pt x="4133" y="0"/>
                  </a:moveTo>
                  <a:cubicBezTo>
                    <a:pt x="4119" y="0"/>
                    <a:pt x="4104" y="1"/>
                    <a:pt x="4089" y="2"/>
                  </a:cubicBezTo>
                  <a:lnTo>
                    <a:pt x="0" y="290"/>
                  </a:lnTo>
                  <a:lnTo>
                    <a:pt x="0" y="1020"/>
                  </a:lnTo>
                  <a:lnTo>
                    <a:pt x="4089" y="1308"/>
                  </a:lnTo>
                  <a:cubicBezTo>
                    <a:pt x="4100" y="1309"/>
                    <a:pt x="4112" y="1309"/>
                    <a:pt x="4124" y="1309"/>
                  </a:cubicBezTo>
                  <a:cubicBezTo>
                    <a:pt x="4291" y="1309"/>
                    <a:pt x="4458" y="1247"/>
                    <a:pt x="4579" y="1131"/>
                  </a:cubicBezTo>
                  <a:cubicBezTo>
                    <a:pt x="5014" y="723"/>
                    <a:pt x="4714" y="0"/>
                    <a:pt x="413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45"/>
            <p:cNvSpPr/>
            <p:nvPr/>
          </p:nvSpPr>
          <p:spPr>
            <a:xfrm>
              <a:off x="5517838" y="2037693"/>
              <a:ext cx="14111" cy="21023"/>
            </a:xfrm>
            <a:custGeom>
              <a:avLst/>
              <a:gdLst/>
              <a:ahLst/>
              <a:cxnLst/>
              <a:rect l="l" t="t" r="r" b="b"/>
              <a:pathLst>
                <a:path w="539" h="803" extrusionOk="0">
                  <a:moveTo>
                    <a:pt x="495" y="0"/>
                  </a:moveTo>
                  <a:lnTo>
                    <a:pt x="0" y="34"/>
                  </a:lnTo>
                  <a:lnTo>
                    <a:pt x="0" y="764"/>
                  </a:lnTo>
                  <a:lnTo>
                    <a:pt x="538" y="803"/>
                  </a:lnTo>
                  <a:lnTo>
                    <a:pt x="538" y="226"/>
                  </a:lnTo>
                  <a:cubicBezTo>
                    <a:pt x="538" y="149"/>
                    <a:pt x="524" y="72"/>
                    <a:pt x="49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45"/>
            <p:cNvSpPr/>
            <p:nvPr/>
          </p:nvSpPr>
          <p:spPr>
            <a:xfrm>
              <a:off x="5490035" y="2133774"/>
              <a:ext cx="48066" cy="73723"/>
            </a:xfrm>
            <a:custGeom>
              <a:avLst/>
              <a:gdLst/>
              <a:ahLst/>
              <a:cxnLst/>
              <a:rect l="l" t="t" r="r" b="b"/>
              <a:pathLst>
                <a:path w="1836" h="2816" extrusionOk="0">
                  <a:moveTo>
                    <a:pt x="1418" y="414"/>
                  </a:moveTo>
                  <a:lnTo>
                    <a:pt x="1418" y="2403"/>
                  </a:lnTo>
                  <a:lnTo>
                    <a:pt x="404" y="2403"/>
                  </a:lnTo>
                  <a:lnTo>
                    <a:pt x="404" y="414"/>
                  </a:lnTo>
                  <a:close/>
                  <a:moveTo>
                    <a:pt x="202" y="1"/>
                  </a:moveTo>
                  <a:cubicBezTo>
                    <a:pt x="92" y="1"/>
                    <a:pt x="0" y="92"/>
                    <a:pt x="0" y="207"/>
                  </a:cubicBezTo>
                  <a:lnTo>
                    <a:pt x="0" y="2614"/>
                  </a:lnTo>
                  <a:cubicBezTo>
                    <a:pt x="0" y="2724"/>
                    <a:pt x="92" y="2816"/>
                    <a:pt x="202" y="2816"/>
                  </a:cubicBezTo>
                  <a:lnTo>
                    <a:pt x="1629" y="2816"/>
                  </a:lnTo>
                  <a:cubicBezTo>
                    <a:pt x="1744" y="2816"/>
                    <a:pt x="1836" y="2724"/>
                    <a:pt x="1836" y="2614"/>
                  </a:cubicBezTo>
                  <a:lnTo>
                    <a:pt x="1836" y="207"/>
                  </a:lnTo>
                  <a:cubicBezTo>
                    <a:pt x="1836" y="92"/>
                    <a:pt x="1744" y="1"/>
                    <a:pt x="162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45"/>
            <p:cNvSpPr/>
            <p:nvPr/>
          </p:nvSpPr>
          <p:spPr>
            <a:xfrm>
              <a:off x="5310807" y="2022849"/>
              <a:ext cx="368274" cy="281226"/>
            </a:xfrm>
            <a:custGeom>
              <a:avLst/>
              <a:gdLst/>
              <a:ahLst/>
              <a:cxnLst/>
              <a:rect l="l" t="t" r="r" b="b"/>
              <a:pathLst>
                <a:path w="14067" h="10742" extrusionOk="0">
                  <a:moveTo>
                    <a:pt x="2556" y="518"/>
                  </a:moveTo>
                  <a:cubicBezTo>
                    <a:pt x="2567" y="518"/>
                    <a:pt x="2579" y="518"/>
                    <a:pt x="2590" y="519"/>
                  </a:cubicBezTo>
                  <a:lnTo>
                    <a:pt x="6486" y="788"/>
                  </a:lnTo>
                  <a:lnTo>
                    <a:pt x="6486" y="1139"/>
                  </a:lnTo>
                  <a:lnTo>
                    <a:pt x="2590" y="1413"/>
                  </a:lnTo>
                  <a:cubicBezTo>
                    <a:pt x="2580" y="1413"/>
                    <a:pt x="2571" y="1414"/>
                    <a:pt x="2562" y="1414"/>
                  </a:cubicBezTo>
                  <a:cubicBezTo>
                    <a:pt x="2162" y="1414"/>
                    <a:pt x="1958" y="921"/>
                    <a:pt x="2254" y="639"/>
                  </a:cubicBezTo>
                  <a:cubicBezTo>
                    <a:pt x="2337" y="561"/>
                    <a:pt x="2443" y="518"/>
                    <a:pt x="2556" y="518"/>
                  </a:cubicBezTo>
                  <a:close/>
                  <a:moveTo>
                    <a:pt x="7279" y="409"/>
                  </a:moveTo>
                  <a:cubicBezTo>
                    <a:pt x="7485" y="409"/>
                    <a:pt x="7653" y="577"/>
                    <a:pt x="7653" y="788"/>
                  </a:cubicBezTo>
                  <a:lnTo>
                    <a:pt x="7653" y="1672"/>
                  </a:lnTo>
                  <a:lnTo>
                    <a:pt x="6899" y="1672"/>
                  </a:lnTo>
                  <a:lnTo>
                    <a:pt x="6899" y="788"/>
                  </a:lnTo>
                  <a:cubicBezTo>
                    <a:pt x="6899" y="577"/>
                    <a:pt x="7067" y="409"/>
                    <a:pt x="7279" y="409"/>
                  </a:cubicBezTo>
                  <a:close/>
                  <a:moveTo>
                    <a:pt x="7903" y="2085"/>
                  </a:moveTo>
                  <a:lnTo>
                    <a:pt x="7903" y="2350"/>
                  </a:lnTo>
                  <a:lnTo>
                    <a:pt x="6649" y="2350"/>
                  </a:lnTo>
                  <a:lnTo>
                    <a:pt x="6649" y="2085"/>
                  </a:lnTo>
                  <a:close/>
                  <a:moveTo>
                    <a:pt x="7399" y="2763"/>
                  </a:moveTo>
                  <a:lnTo>
                    <a:pt x="7399" y="3022"/>
                  </a:lnTo>
                  <a:lnTo>
                    <a:pt x="7154" y="3022"/>
                  </a:lnTo>
                  <a:lnTo>
                    <a:pt x="7154" y="2763"/>
                  </a:lnTo>
                  <a:close/>
                  <a:moveTo>
                    <a:pt x="10507" y="4449"/>
                  </a:moveTo>
                  <a:cubicBezTo>
                    <a:pt x="10666" y="4449"/>
                    <a:pt x="10795" y="4583"/>
                    <a:pt x="10786" y="4747"/>
                  </a:cubicBezTo>
                  <a:lnTo>
                    <a:pt x="10786" y="5861"/>
                  </a:lnTo>
                  <a:cubicBezTo>
                    <a:pt x="10728" y="5832"/>
                    <a:pt x="10675" y="5789"/>
                    <a:pt x="10622" y="5760"/>
                  </a:cubicBezTo>
                  <a:cubicBezTo>
                    <a:pt x="10272" y="5549"/>
                    <a:pt x="10272" y="5501"/>
                    <a:pt x="10228" y="5458"/>
                  </a:cubicBezTo>
                  <a:lnTo>
                    <a:pt x="10228" y="4747"/>
                  </a:lnTo>
                  <a:cubicBezTo>
                    <a:pt x="10219" y="4583"/>
                    <a:pt x="10349" y="4449"/>
                    <a:pt x="10507" y="4449"/>
                  </a:cubicBezTo>
                  <a:close/>
                  <a:moveTo>
                    <a:pt x="9705" y="3642"/>
                  </a:moveTo>
                  <a:cubicBezTo>
                    <a:pt x="11574" y="3647"/>
                    <a:pt x="13130" y="5073"/>
                    <a:pt x="13293" y="6937"/>
                  </a:cubicBezTo>
                  <a:lnTo>
                    <a:pt x="11199" y="6044"/>
                  </a:lnTo>
                  <a:lnTo>
                    <a:pt x="11199" y="4747"/>
                  </a:lnTo>
                  <a:cubicBezTo>
                    <a:pt x="11199" y="4362"/>
                    <a:pt x="10887" y="4055"/>
                    <a:pt x="10507" y="4055"/>
                  </a:cubicBezTo>
                  <a:cubicBezTo>
                    <a:pt x="10123" y="4055"/>
                    <a:pt x="9815" y="4362"/>
                    <a:pt x="9815" y="4747"/>
                  </a:cubicBezTo>
                  <a:lnTo>
                    <a:pt x="9815" y="4881"/>
                  </a:lnTo>
                  <a:cubicBezTo>
                    <a:pt x="9503" y="4233"/>
                    <a:pt x="9609" y="3868"/>
                    <a:pt x="9585" y="3642"/>
                  </a:cubicBezTo>
                  <a:close/>
                  <a:moveTo>
                    <a:pt x="11204" y="8888"/>
                  </a:moveTo>
                  <a:lnTo>
                    <a:pt x="11655" y="9378"/>
                  </a:lnTo>
                  <a:cubicBezTo>
                    <a:pt x="12006" y="9757"/>
                    <a:pt x="11900" y="10180"/>
                    <a:pt x="11919" y="10329"/>
                  </a:cubicBezTo>
                  <a:lnTo>
                    <a:pt x="7966" y="10329"/>
                  </a:lnTo>
                  <a:cubicBezTo>
                    <a:pt x="7985" y="10175"/>
                    <a:pt x="7879" y="9753"/>
                    <a:pt x="8235" y="9378"/>
                  </a:cubicBezTo>
                  <a:lnTo>
                    <a:pt x="8686" y="8888"/>
                  </a:lnTo>
                  <a:close/>
                  <a:moveTo>
                    <a:pt x="7273" y="0"/>
                  </a:moveTo>
                  <a:cubicBezTo>
                    <a:pt x="7019" y="0"/>
                    <a:pt x="6765" y="130"/>
                    <a:pt x="6606" y="389"/>
                  </a:cubicBezTo>
                  <a:lnTo>
                    <a:pt x="2609" y="111"/>
                  </a:lnTo>
                  <a:cubicBezTo>
                    <a:pt x="2587" y="109"/>
                    <a:pt x="2565" y="108"/>
                    <a:pt x="2543" y="108"/>
                  </a:cubicBezTo>
                  <a:cubicBezTo>
                    <a:pt x="2326" y="108"/>
                    <a:pt x="2118" y="193"/>
                    <a:pt x="1961" y="341"/>
                  </a:cubicBezTo>
                  <a:cubicBezTo>
                    <a:pt x="1399" y="870"/>
                    <a:pt x="1773" y="1826"/>
                    <a:pt x="2552" y="1826"/>
                  </a:cubicBezTo>
                  <a:cubicBezTo>
                    <a:pt x="2557" y="1826"/>
                    <a:pt x="2560" y="1826"/>
                    <a:pt x="2563" y="1826"/>
                  </a:cubicBezTo>
                  <a:cubicBezTo>
                    <a:pt x="2600" y="1826"/>
                    <a:pt x="2734" y="1814"/>
                    <a:pt x="6476" y="1552"/>
                  </a:cubicBezTo>
                  <a:lnTo>
                    <a:pt x="6476" y="1672"/>
                  </a:lnTo>
                  <a:lnTo>
                    <a:pt x="6433" y="1672"/>
                  </a:lnTo>
                  <a:cubicBezTo>
                    <a:pt x="6318" y="1672"/>
                    <a:pt x="6227" y="1763"/>
                    <a:pt x="6227" y="1879"/>
                  </a:cubicBezTo>
                  <a:lnTo>
                    <a:pt x="6227" y="2556"/>
                  </a:lnTo>
                  <a:cubicBezTo>
                    <a:pt x="6227" y="2667"/>
                    <a:pt x="6318" y="2758"/>
                    <a:pt x="6433" y="2758"/>
                  </a:cubicBezTo>
                  <a:lnTo>
                    <a:pt x="6731" y="2758"/>
                  </a:lnTo>
                  <a:lnTo>
                    <a:pt x="6731" y="3017"/>
                  </a:lnTo>
                  <a:lnTo>
                    <a:pt x="2052" y="3017"/>
                  </a:lnTo>
                  <a:lnTo>
                    <a:pt x="1692" y="1946"/>
                  </a:lnTo>
                  <a:cubicBezTo>
                    <a:pt x="1663" y="1864"/>
                    <a:pt x="1581" y="1807"/>
                    <a:pt x="1495" y="1807"/>
                  </a:cubicBezTo>
                  <a:lnTo>
                    <a:pt x="217" y="1807"/>
                  </a:lnTo>
                  <a:cubicBezTo>
                    <a:pt x="97" y="1807"/>
                    <a:pt x="1" y="1912"/>
                    <a:pt x="15" y="2037"/>
                  </a:cubicBezTo>
                  <a:lnTo>
                    <a:pt x="366" y="5381"/>
                  </a:lnTo>
                  <a:cubicBezTo>
                    <a:pt x="375" y="5487"/>
                    <a:pt x="462" y="5563"/>
                    <a:pt x="568" y="5563"/>
                  </a:cubicBezTo>
                  <a:lnTo>
                    <a:pt x="1499" y="5563"/>
                  </a:lnTo>
                  <a:cubicBezTo>
                    <a:pt x="1576" y="5563"/>
                    <a:pt x="1648" y="5515"/>
                    <a:pt x="1682" y="5443"/>
                  </a:cubicBezTo>
                  <a:lnTo>
                    <a:pt x="2148" y="4449"/>
                  </a:lnTo>
                  <a:lnTo>
                    <a:pt x="5535" y="4449"/>
                  </a:lnTo>
                  <a:cubicBezTo>
                    <a:pt x="5674" y="4454"/>
                    <a:pt x="5790" y="4564"/>
                    <a:pt x="5790" y="4703"/>
                  </a:cubicBezTo>
                  <a:cubicBezTo>
                    <a:pt x="5804" y="6462"/>
                    <a:pt x="5751" y="6611"/>
                    <a:pt x="5847" y="7033"/>
                  </a:cubicBezTo>
                  <a:cubicBezTo>
                    <a:pt x="5865" y="7155"/>
                    <a:pt x="5953" y="7208"/>
                    <a:pt x="6043" y="7208"/>
                  </a:cubicBezTo>
                  <a:cubicBezTo>
                    <a:pt x="6166" y="7208"/>
                    <a:pt x="6293" y="7106"/>
                    <a:pt x="6246" y="6942"/>
                  </a:cubicBezTo>
                  <a:cubicBezTo>
                    <a:pt x="6169" y="6591"/>
                    <a:pt x="6212" y="6443"/>
                    <a:pt x="6203" y="4703"/>
                  </a:cubicBezTo>
                  <a:cubicBezTo>
                    <a:pt x="6198" y="4334"/>
                    <a:pt x="5905" y="4041"/>
                    <a:pt x="5535" y="4041"/>
                  </a:cubicBezTo>
                  <a:lnTo>
                    <a:pt x="2018" y="4041"/>
                  </a:lnTo>
                  <a:cubicBezTo>
                    <a:pt x="1937" y="4041"/>
                    <a:pt x="1865" y="4084"/>
                    <a:pt x="1831" y="4161"/>
                  </a:cubicBezTo>
                  <a:lnTo>
                    <a:pt x="1365" y="5155"/>
                  </a:lnTo>
                  <a:lnTo>
                    <a:pt x="755" y="5155"/>
                  </a:lnTo>
                  <a:lnTo>
                    <a:pt x="447" y="2215"/>
                  </a:lnTo>
                  <a:lnTo>
                    <a:pt x="1346" y="2215"/>
                  </a:lnTo>
                  <a:lnTo>
                    <a:pt x="1706" y="3286"/>
                  </a:lnTo>
                  <a:cubicBezTo>
                    <a:pt x="1735" y="3368"/>
                    <a:pt x="1817" y="3426"/>
                    <a:pt x="1903" y="3426"/>
                  </a:cubicBezTo>
                  <a:lnTo>
                    <a:pt x="8989" y="3426"/>
                  </a:lnTo>
                  <a:cubicBezTo>
                    <a:pt x="9085" y="3426"/>
                    <a:pt x="9162" y="3502"/>
                    <a:pt x="9162" y="3594"/>
                  </a:cubicBezTo>
                  <a:lnTo>
                    <a:pt x="9162" y="3968"/>
                  </a:lnTo>
                  <a:cubicBezTo>
                    <a:pt x="9167" y="4973"/>
                    <a:pt x="9767" y="5885"/>
                    <a:pt x="10694" y="6284"/>
                  </a:cubicBezTo>
                  <a:lnTo>
                    <a:pt x="13639" y="7533"/>
                  </a:lnTo>
                  <a:cubicBezTo>
                    <a:pt x="13572" y="8066"/>
                    <a:pt x="13116" y="8470"/>
                    <a:pt x="12578" y="8475"/>
                  </a:cubicBezTo>
                  <a:lnTo>
                    <a:pt x="8163" y="8475"/>
                  </a:lnTo>
                  <a:cubicBezTo>
                    <a:pt x="7567" y="8475"/>
                    <a:pt x="7000" y="8201"/>
                    <a:pt x="6630" y="7735"/>
                  </a:cubicBezTo>
                  <a:cubicBezTo>
                    <a:pt x="6584" y="7681"/>
                    <a:pt x="6529" y="7659"/>
                    <a:pt x="6476" y="7659"/>
                  </a:cubicBezTo>
                  <a:cubicBezTo>
                    <a:pt x="6329" y="7659"/>
                    <a:pt x="6195" y="7831"/>
                    <a:pt x="6308" y="7989"/>
                  </a:cubicBezTo>
                  <a:cubicBezTo>
                    <a:pt x="6746" y="8542"/>
                    <a:pt x="7413" y="8873"/>
                    <a:pt x="8124" y="8883"/>
                  </a:cubicBezTo>
                  <a:lnTo>
                    <a:pt x="7927" y="9094"/>
                  </a:lnTo>
                  <a:cubicBezTo>
                    <a:pt x="7447" y="9608"/>
                    <a:pt x="7572" y="10190"/>
                    <a:pt x="7553" y="10324"/>
                  </a:cubicBezTo>
                  <a:lnTo>
                    <a:pt x="6875" y="10324"/>
                  </a:lnTo>
                  <a:lnTo>
                    <a:pt x="6207" y="9719"/>
                  </a:lnTo>
                  <a:cubicBezTo>
                    <a:pt x="6162" y="9678"/>
                    <a:pt x="6113" y="9661"/>
                    <a:pt x="6067" y="9661"/>
                  </a:cubicBezTo>
                  <a:cubicBezTo>
                    <a:pt x="5902" y="9661"/>
                    <a:pt x="5766" y="9880"/>
                    <a:pt x="5924" y="10026"/>
                  </a:cubicBezTo>
                  <a:cubicBezTo>
                    <a:pt x="6654" y="10665"/>
                    <a:pt x="6649" y="10737"/>
                    <a:pt x="6789" y="10737"/>
                  </a:cubicBezTo>
                  <a:cubicBezTo>
                    <a:pt x="7720" y="10735"/>
                    <a:pt x="8515" y="10734"/>
                    <a:pt x="9194" y="10734"/>
                  </a:cubicBezTo>
                  <a:cubicBezTo>
                    <a:pt x="11131" y="10734"/>
                    <a:pt x="12123" y="10742"/>
                    <a:pt x="12641" y="10742"/>
                  </a:cubicBezTo>
                  <a:cubicBezTo>
                    <a:pt x="13237" y="10742"/>
                    <a:pt x="13202" y="10731"/>
                    <a:pt x="13255" y="10684"/>
                  </a:cubicBezTo>
                  <a:lnTo>
                    <a:pt x="13952" y="10046"/>
                  </a:lnTo>
                  <a:cubicBezTo>
                    <a:pt x="14038" y="9969"/>
                    <a:pt x="14043" y="9839"/>
                    <a:pt x="13966" y="9753"/>
                  </a:cubicBezTo>
                  <a:cubicBezTo>
                    <a:pt x="13926" y="9713"/>
                    <a:pt x="13873" y="9692"/>
                    <a:pt x="13819" y="9692"/>
                  </a:cubicBezTo>
                  <a:cubicBezTo>
                    <a:pt x="13769" y="9692"/>
                    <a:pt x="13720" y="9710"/>
                    <a:pt x="13683" y="9748"/>
                  </a:cubicBezTo>
                  <a:lnTo>
                    <a:pt x="13039" y="10324"/>
                  </a:lnTo>
                  <a:lnTo>
                    <a:pt x="12328" y="10324"/>
                  </a:lnTo>
                  <a:lnTo>
                    <a:pt x="12328" y="10046"/>
                  </a:lnTo>
                  <a:cubicBezTo>
                    <a:pt x="12328" y="9344"/>
                    <a:pt x="11847" y="9003"/>
                    <a:pt x="11761" y="8888"/>
                  </a:cubicBezTo>
                  <a:lnTo>
                    <a:pt x="12582" y="8888"/>
                  </a:lnTo>
                  <a:cubicBezTo>
                    <a:pt x="13399" y="8888"/>
                    <a:pt x="14067" y="8225"/>
                    <a:pt x="14067" y="7403"/>
                  </a:cubicBezTo>
                  <a:cubicBezTo>
                    <a:pt x="14067" y="7322"/>
                    <a:pt x="14019" y="7245"/>
                    <a:pt x="13942" y="7216"/>
                  </a:cubicBezTo>
                  <a:lnTo>
                    <a:pt x="13716" y="7120"/>
                  </a:lnTo>
                  <a:cubicBezTo>
                    <a:pt x="13644" y="4948"/>
                    <a:pt x="11867" y="3229"/>
                    <a:pt x="9695" y="3229"/>
                  </a:cubicBezTo>
                  <a:lnTo>
                    <a:pt x="9431" y="3229"/>
                  </a:lnTo>
                  <a:cubicBezTo>
                    <a:pt x="9320" y="3094"/>
                    <a:pt x="9162" y="3017"/>
                    <a:pt x="8989" y="3017"/>
                  </a:cubicBezTo>
                  <a:lnTo>
                    <a:pt x="7802" y="3017"/>
                  </a:lnTo>
                  <a:lnTo>
                    <a:pt x="7802" y="2763"/>
                  </a:lnTo>
                  <a:lnTo>
                    <a:pt x="8100" y="2763"/>
                  </a:lnTo>
                  <a:cubicBezTo>
                    <a:pt x="8211" y="2763"/>
                    <a:pt x="8302" y="2671"/>
                    <a:pt x="8302" y="2556"/>
                  </a:cubicBezTo>
                  <a:lnTo>
                    <a:pt x="8302" y="1879"/>
                  </a:lnTo>
                  <a:cubicBezTo>
                    <a:pt x="8302" y="1768"/>
                    <a:pt x="8211" y="1677"/>
                    <a:pt x="8100" y="1677"/>
                  </a:cubicBezTo>
                  <a:lnTo>
                    <a:pt x="8052" y="1677"/>
                  </a:lnTo>
                  <a:lnTo>
                    <a:pt x="8052" y="1547"/>
                  </a:lnTo>
                  <a:cubicBezTo>
                    <a:pt x="11739" y="1806"/>
                    <a:pt x="11971" y="1821"/>
                    <a:pt x="12012" y="1821"/>
                  </a:cubicBezTo>
                  <a:cubicBezTo>
                    <a:pt x="12017" y="1821"/>
                    <a:pt x="12019" y="1821"/>
                    <a:pt x="12025" y="1821"/>
                  </a:cubicBezTo>
                  <a:cubicBezTo>
                    <a:pt x="12799" y="1821"/>
                    <a:pt x="13178" y="870"/>
                    <a:pt x="12616" y="341"/>
                  </a:cubicBezTo>
                  <a:cubicBezTo>
                    <a:pt x="12455" y="193"/>
                    <a:pt x="12246" y="108"/>
                    <a:pt x="12032" y="108"/>
                  </a:cubicBezTo>
                  <a:cubicBezTo>
                    <a:pt x="12011" y="108"/>
                    <a:pt x="11989" y="109"/>
                    <a:pt x="11968" y="111"/>
                  </a:cubicBezTo>
                  <a:lnTo>
                    <a:pt x="10963" y="178"/>
                  </a:lnTo>
                  <a:cubicBezTo>
                    <a:pt x="10696" y="197"/>
                    <a:pt x="10717" y="592"/>
                    <a:pt x="10974" y="592"/>
                  </a:cubicBezTo>
                  <a:cubicBezTo>
                    <a:pt x="10980" y="592"/>
                    <a:pt x="10986" y="592"/>
                    <a:pt x="10992" y="591"/>
                  </a:cubicBezTo>
                  <a:lnTo>
                    <a:pt x="11996" y="524"/>
                  </a:lnTo>
                  <a:cubicBezTo>
                    <a:pt x="12008" y="523"/>
                    <a:pt x="12019" y="523"/>
                    <a:pt x="12030" y="523"/>
                  </a:cubicBezTo>
                  <a:cubicBezTo>
                    <a:pt x="12270" y="523"/>
                    <a:pt x="12472" y="718"/>
                    <a:pt x="12472" y="971"/>
                  </a:cubicBezTo>
                  <a:cubicBezTo>
                    <a:pt x="12472" y="1219"/>
                    <a:pt x="12270" y="1414"/>
                    <a:pt x="12030" y="1414"/>
                  </a:cubicBezTo>
                  <a:cubicBezTo>
                    <a:pt x="12019" y="1414"/>
                    <a:pt x="12008" y="1414"/>
                    <a:pt x="11996" y="1413"/>
                  </a:cubicBezTo>
                  <a:lnTo>
                    <a:pt x="8100" y="1144"/>
                  </a:lnTo>
                  <a:lnTo>
                    <a:pt x="8100" y="793"/>
                  </a:lnTo>
                  <a:lnTo>
                    <a:pt x="9945" y="663"/>
                  </a:lnTo>
                  <a:cubicBezTo>
                    <a:pt x="10213" y="645"/>
                    <a:pt x="10191" y="250"/>
                    <a:pt x="9934" y="250"/>
                  </a:cubicBezTo>
                  <a:cubicBezTo>
                    <a:pt x="9929" y="250"/>
                    <a:pt x="9922" y="250"/>
                    <a:pt x="9916" y="250"/>
                  </a:cubicBezTo>
                  <a:lnTo>
                    <a:pt x="7937" y="389"/>
                  </a:lnTo>
                  <a:cubicBezTo>
                    <a:pt x="7781" y="130"/>
                    <a:pt x="7527" y="0"/>
                    <a:pt x="727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25" name="Google Shape;2325;p45"/>
          <p:cNvGrpSpPr/>
          <p:nvPr/>
        </p:nvGrpSpPr>
        <p:grpSpPr>
          <a:xfrm>
            <a:off x="4865589" y="1817030"/>
            <a:ext cx="375788" cy="281828"/>
            <a:chOff x="4865589" y="2022430"/>
            <a:chExt cx="375788" cy="281828"/>
          </a:xfrm>
        </p:grpSpPr>
        <p:sp>
          <p:nvSpPr>
            <p:cNvPr id="2326" name="Google Shape;2326;p45"/>
            <p:cNvSpPr/>
            <p:nvPr/>
          </p:nvSpPr>
          <p:spPr>
            <a:xfrm>
              <a:off x="5145794" y="2106599"/>
              <a:ext cx="87572" cy="113595"/>
            </a:xfrm>
            <a:custGeom>
              <a:avLst/>
              <a:gdLst/>
              <a:ahLst/>
              <a:cxnLst/>
              <a:rect l="l" t="t" r="r" b="b"/>
              <a:pathLst>
                <a:path w="3345" h="4339" extrusionOk="0">
                  <a:moveTo>
                    <a:pt x="1" y="1"/>
                  </a:moveTo>
                  <a:lnTo>
                    <a:pt x="1" y="4339"/>
                  </a:lnTo>
                  <a:cubicBezTo>
                    <a:pt x="1" y="4339"/>
                    <a:pt x="1386" y="3035"/>
                    <a:pt x="2698" y="3035"/>
                  </a:cubicBezTo>
                  <a:cubicBezTo>
                    <a:pt x="2918" y="3035"/>
                    <a:pt x="3135" y="3072"/>
                    <a:pt x="3344" y="3157"/>
                  </a:cubicBezTo>
                  <a:lnTo>
                    <a:pt x="3344" y="1183"/>
                  </a:lnTo>
                  <a:cubicBezTo>
                    <a:pt x="3135" y="1268"/>
                    <a:pt x="2916" y="1305"/>
                    <a:pt x="2696" y="1305"/>
                  </a:cubicBezTo>
                  <a:cubicBezTo>
                    <a:pt x="1382" y="1305"/>
                    <a:pt x="1" y="1"/>
                    <a:pt x="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7" name="Google Shape;2327;p45"/>
            <p:cNvSpPr/>
            <p:nvPr/>
          </p:nvSpPr>
          <p:spPr>
            <a:xfrm>
              <a:off x="5145794" y="2106494"/>
              <a:ext cx="33615" cy="113700"/>
            </a:xfrm>
            <a:custGeom>
              <a:avLst/>
              <a:gdLst/>
              <a:ahLst/>
              <a:cxnLst/>
              <a:rect l="l" t="t" r="r" b="b"/>
              <a:pathLst>
                <a:path w="1284" h="4343" extrusionOk="0">
                  <a:moveTo>
                    <a:pt x="1" y="0"/>
                  </a:moveTo>
                  <a:lnTo>
                    <a:pt x="1" y="4343"/>
                  </a:lnTo>
                  <a:cubicBezTo>
                    <a:pt x="318" y="4059"/>
                    <a:pt x="659" y="3805"/>
                    <a:pt x="1019" y="3589"/>
                  </a:cubicBezTo>
                  <a:cubicBezTo>
                    <a:pt x="1283" y="2661"/>
                    <a:pt x="1283" y="1681"/>
                    <a:pt x="1019" y="754"/>
                  </a:cubicBezTo>
                  <a:cubicBezTo>
                    <a:pt x="654" y="538"/>
                    <a:pt x="313" y="283"/>
                    <a:pt x="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45"/>
            <p:cNvSpPr/>
            <p:nvPr/>
          </p:nvSpPr>
          <p:spPr>
            <a:xfrm>
              <a:off x="4874255" y="2027719"/>
              <a:ext cx="286776" cy="270911"/>
            </a:xfrm>
            <a:custGeom>
              <a:avLst/>
              <a:gdLst/>
              <a:ahLst/>
              <a:cxnLst/>
              <a:rect l="l" t="t" r="r" b="b"/>
              <a:pathLst>
                <a:path w="10954" h="10348" extrusionOk="0">
                  <a:moveTo>
                    <a:pt x="5533" y="1"/>
                  </a:moveTo>
                  <a:cubicBezTo>
                    <a:pt x="5345" y="1"/>
                    <a:pt x="5157" y="14"/>
                    <a:pt x="4973" y="35"/>
                  </a:cubicBezTo>
                  <a:cubicBezTo>
                    <a:pt x="4733" y="69"/>
                    <a:pt x="4493" y="117"/>
                    <a:pt x="4257" y="179"/>
                  </a:cubicBezTo>
                  <a:cubicBezTo>
                    <a:pt x="1625" y="890"/>
                    <a:pt x="1" y="3523"/>
                    <a:pt x="534" y="6194"/>
                  </a:cubicBezTo>
                  <a:cubicBezTo>
                    <a:pt x="1026" y="8636"/>
                    <a:pt x="3172" y="10347"/>
                    <a:pt x="5604" y="10347"/>
                  </a:cubicBezTo>
                  <a:cubicBezTo>
                    <a:pt x="5832" y="10347"/>
                    <a:pt x="6062" y="10332"/>
                    <a:pt x="6294" y="10302"/>
                  </a:cubicBezTo>
                  <a:cubicBezTo>
                    <a:pt x="8994" y="9946"/>
                    <a:pt x="10954" y="7554"/>
                    <a:pt x="10776" y="4835"/>
                  </a:cubicBezTo>
                  <a:cubicBezTo>
                    <a:pt x="10598" y="2115"/>
                    <a:pt x="8341" y="2"/>
                    <a:pt x="5617" y="2"/>
                  </a:cubicBezTo>
                  <a:cubicBezTo>
                    <a:pt x="5589" y="1"/>
                    <a:pt x="5561" y="1"/>
                    <a:pt x="553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45"/>
            <p:cNvSpPr/>
            <p:nvPr/>
          </p:nvSpPr>
          <p:spPr>
            <a:xfrm>
              <a:off x="4914389" y="2056543"/>
              <a:ext cx="260229" cy="242479"/>
            </a:xfrm>
            <a:custGeom>
              <a:avLst/>
              <a:gdLst/>
              <a:ahLst/>
              <a:cxnLst/>
              <a:rect l="l" t="t" r="r" b="b"/>
              <a:pathLst>
                <a:path w="9940" h="9262" extrusionOk="0">
                  <a:moveTo>
                    <a:pt x="7274" y="1"/>
                  </a:moveTo>
                  <a:cubicBezTo>
                    <a:pt x="8888" y="2062"/>
                    <a:pt x="8710" y="5007"/>
                    <a:pt x="6856" y="6856"/>
                  </a:cubicBezTo>
                  <a:cubicBezTo>
                    <a:pt x="5852" y="7863"/>
                    <a:pt x="4525" y="8375"/>
                    <a:pt x="3192" y="8375"/>
                  </a:cubicBezTo>
                  <a:cubicBezTo>
                    <a:pt x="2069" y="8375"/>
                    <a:pt x="942" y="8012"/>
                    <a:pt x="0" y="7274"/>
                  </a:cubicBezTo>
                  <a:lnTo>
                    <a:pt x="0" y="7274"/>
                  </a:lnTo>
                  <a:cubicBezTo>
                    <a:pt x="1029" y="8590"/>
                    <a:pt x="2552" y="9261"/>
                    <a:pt x="4081" y="9261"/>
                  </a:cubicBezTo>
                  <a:cubicBezTo>
                    <a:pt x="5401" y="9261"/>
                    <a:pt x="6725" y="8762"/>
                    <a:pt x="7744" y="7745"/>
                  </a:cubicBezTo>
                  <a:cubicBezTo>
                    <a:pt x="9940" y="5545"/>
                    <a:pt x="9724" y="1918"/>
                    <a:pt x="727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45"/>
            <p:cNvSpPr/>
            <p:nvPr/>
          </p:nvSpPr>
          <p:spPr>
            <a:xfrm>
              <a:off x="4877161" y="2084844"/>
              <a:ext cx="73095" cy="157237"/>
            </a:xfrm>
            <a:custGeom>
              <a:avLst/>
              <a:gdLst/>
              <a:ahLst/>
              <a:cxnLst/>
              <a:rect l="l" t="t" r="r" b="b"/>
              <a:pathLst>
                <a:path w="2792" h="6006" extrusionOk="0">
                  <a:moveTo>
                    <a:pt x="1374" y="1"/>
                  </a:moveTo>
                  <a:cubicBezTo>
                    <a:pt x="1341" y="1"/>
                    <a:pt x="1312" y="6"/>
                    <a:pt x="1273" y="6"/>
                  </a:cubicBezTo>
                  <a:cubicBezTo>
                    <a:pt x="0" y="1802"/>
                    <a:pt x="0" y="4209"/>
                    <a:pt x="1273" y="6001"/>
                  </a:cubicBezTo>
                  <a:cubicBezTo>
                    <a:pt x="1312" y="6006"/>
                    <a:pt x="1341" y="6006"/>
                    <a:pt x="1374" y="6006"/>
                  </a:cubicBezTo>
                  <a:cubicBezTo>
                    <a:pt x="1730" y="6006"/>
                    <a:pt x="2052" y="5727"/>
                    <a:pt x="2297" y="5261"/>
                  </a:cubicBezTo>
                  <a:lnTo>
                    <a:pt x="2590" y="4521"/>
                  </a:lnTo>
                  <a:cubicBezTo>
                    <a:pt x="2715" y="4027"/>
                    <a:pt x="2782" y="3517"/>
                    <a:pt x="2782" y="3008"/>
                  </a:cubicBezTo>
                  <a:cubicBezTo>
                    <a:pt x="2791" y="1375"/>
                    <a:pt x="2157" y="15"/>
                    <a:pt x="137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45"/>
            <p:cNvSpPr/>
            <p:nvPr/>
          </p:nvSpPr>
          <p:spPr>
            <a:xfrm>
              <a:off x="4907844" y="2084713"/>
              <a:ext cx="42281" cy="157368"/>
            </a:xfrm>
            <a:custGeom>
              <a:avLst/>
              <a:gdLst/>
              <a:ahLst/>
              <a:cxnLst/>
              <a:rect l="l" t="t" r="r" b="b"/>
              <a:pathLst>
                <a:path w="1615" h="6011" extrusionOk="0">
                  <a:moveTo>
                    <a:pt x="202" y="1"/>
                  </a:moveTo>
                  <a:cubicBezTo>
                    <a:pt x="169" y="1"/>
                    <a:pt x="140" y="1"/>
                    <a:pt x="101" y="6"/>
                  </a:cubicBezTo>
                  <a:lnTo>
                    <a:pt x="0" y="155"/>
                  </a:lnTo>
                  <a:cubicBezTo>
                    <a:pt x="563" y="563"/>
                    <a:pt x="971" y="1697"/>
                    <a:pt x="961" y="3008"/>
                  </a:cubicBezTo>
                  <a:cubicBezTo>
                    <a:pt x="961" y="3517"/>
                    <a:pt x="894" y="4027"/>
                    <a:pt x="769" y="4522"/>
                  </a:cubicBezTo>
                  <a:lnTo>
                    <a:pt x="486" y="5266"/>
                  </a:lnTo>
                  <a:cubicBezTo>
                    <a:pt x="370" y="5497"/>
                    <a:pt x="207" y="5698"/>
                    <a:pt x="5" y="5857"/>
                  </a:cubicBezTo>
                  <a:lnTo>
                    <a:pt x="106" y="6006"/>
                  </a:lnTo>
                  <a:cubicBezTo>
                    <a:pt x="140" y="6011"/>
                    <a:pt x="173" y="6011"/>
                    <a:pt x="207" y="6011"/>
                  </a:cubicBezTo>
                  <a:cubicBezTo>
                    <a:pt x="563" y="6011"/>
                    <a:pt x="884" y="5732"/>
                    <a:pt x="1134" y="5266"/>
                  </a:cubicBezTo>
                  <a:lnTo>
                    <a:pt x="1129" y="5266"/>
                  </a:lnTo>
                  <a:lnTo>
                    <a:pt x="1422" y="4522"/>
                  </a:lnTo>
                  <a:cubicBezTo>
                    <a:pt x="1547" y="4027"/>
                    <a:pt x="1610" y="3517"/>
                    <a:pt x="1610" y="3008"/>
                  </a:cubicBezTo>
                  <a:cubicBezTo>
                    <a:pt x="1615" y="1375"/>
                    <a:pt x="980" y="11"/>
                    <a:pt x="20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45"/>
            <p:cNvSpPr/>
            <p:nvPr/>
          </p:nvSpPr>
          <p:spPr>
            <a:xfrm>
              <a:off x="4881062" y="2128486"/>
              <a:ext cx="36364" cy="69822"/>
            </a:xfrm>
            <a:custGeom>
              <a:avLst/>
              <a:gdLst/>
              <a:ahLst/>
              <a:cxnLst/>
              <a:rect l="l" t="t" r="r" b="b"/>
              <a:pathLst>
                <a:path w="1389" h="2667" extrusionOk="0">
                  <a:moveTo>
                    <a:pt x="692" y="1"/>
                  </a:moveTo>
                  <a:cubicBezTo>
                    <a:pt x="308" y="1"/>
                    <a:pt x="0" y="596"/>
                    <a:pt x="0" y="1336"/>
                  </a:cubicBezTo>
                  <a:cubicBezTo>
                    <a:pt x="0" y="2071"/>
                    <a:pt x="308" y="2667"/>
                    <a:pt x="692" y="2667"/>
                  </a:cubicBezTo>
                  <a:cubicBezTo>
                    <a:pt x="1076" y="2667"/>
                    <a:pt x="1389" y="2066"/>
                    <a:pt x="1389" y="1336"/>
                  </a:cubicBezTo>
                  <a:cubicBezTo>
                    <a:pt x="1389" y="601"/>
                    <a:pt x="1076" y="1"/>
                    <a:pt x="69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3" name="Google Shape;2333;p45"/>
            <p:cNvSpPr/>
            <p:nvPr/>
          </p:nvSpPr>
          <p:spPr>
            <a:xfrm>
              <a:off x="4865589" y="2022430"/>
              <a:ext cx="375788" cy="281828"/>
            </a:xfrm>
            <a:custGeom>
              <a:avLst/>
              <a:gdLst/>
              <a:ahLst/>
              <a:cxnLst/>
              <a:rect l="l" t="t" r="r" b="b"/>
              <a:pathLst>
                <a:path w="14354" h="10765" extrusionOk="0">
                  <a:moveTo>
                    <a:pt x="5941" y="1"/>
                  </a:moveTo>
                  <a:cubicBezTo>
                    <a:pt x="5805" y="1"/>
                    <a:pt x="5668" y="6"/>
                    <a:pt x="5530" y="16"/>
                  </a:cubicBezTo>
                  <a:cubicBezTo>
                    <a:pt x="5262" y="35"/>
                    <a:pt x="5284" y="430"/>
                    <a:pt x="5545" y="430"/>
                  </a:cubicBezTo>
                  <a:cubicBezTo>
                    <a:pt x="5551" y="430"/>
                    <a:pt x="5557" y="430"/>
                    <a:pt x="5563" y="430"/>
                  </a:cubicBezTo>
                  <a:cubicBezTo>
                    <a:pt x="5694" y="419"/>
                    <a:pt x="5824" y="414"/>
                    <a:pt x="5953" y="414"/>
                  </a:cubicBezTo>
                  <a:cubicBezTo>
                    <a:pt x="8196" y="414"/>
                    <a:pt x="10123" y="1930"/>
                    <a:pt x="10718" y="4052"/>
                  </a:cubicBezTo>
                  <a:cubicBezTo>
                    <a:pt x="10651" y="4148"/>
                    <a:pt x="10564" y="4234"/>
                    <a:pt x="10473" y="4306"/>
                  </a:cubicBezTo>
                  <a:cubicBezTo>
                    <a:pt x="10313" y="4419"/>
                    <a:pt x="10145" y="4465"/>
                    <a:pt x="9974" y="4465"/>
                  </a:cubicBezTo>
                  <a:cubicBezTo>
                    <a:pt x="9678" y="4465"/>
                    <a:pt x="9371" y="4326"/>
                    <a:pt x="9075" y="4153"/>
                  </a:cubicBezTo>
                  <a:cubicBezTo>
                    <a:pt x="8816" y="3567"/>
                    <a:pt x="9138" y="3211"/>
                    <a:pt x="9157" y="3197"/>
                  </a:cubicBezTo>
                  <a:cubicBezTo>
                    <a:pt x="9234" y="3115"/>
                    <a:pt x="9234" y="2990"/>
                    <a:pt x="9157" y="2908"/>
                  </a:cubicBezTo>
                  <a:cubicBezTo>
                    <a:pt x="9115" y="2866"/>
                    <a:pt x="9060" y="2845"/>
                    <a:pt x="9006" y="2845"/>
                  </a:cubicBezTo>
                  <a:cubicBezTo>
                    <a:pt x="8954" y="2845"/>
                    <a:pt x="8903" y="2864"/>
                    <a:pt x="8864" y="2904"/>
                  </a:cubicBezTo>
                  <a:cubicBezTo>
                    <a:pt x="8638" y="3153"/>
                    <a:pt x="8532" y="3490"/>
                    <a:pt x="8566" y="3826"/>
                  </a:cubicBezTo>
                  <a:cubicBezTo>
                    <a:pt x="8320" y="3678"/>
                    <a:pt x="8042" y="3566"/>
                    <a:pt x="7548" y="3566"/>
                  </a:cubicBezTo>
                  <a:cubicBezTo>
                    <a:pt x="7464" y="3566"/>
                    <a:pt x="7372" y="3569"/>
                    <a:pt x="7274" y="3576"/>
                  </a:cubicBezTo>
                  <a:cubicBezTo>
                    <a:pt x="7006" y="3590"/>
                    <a:pt x="7027" y="3985"/>
                    <a:pt x="7284" y="3985"/>
                  </a:cubicBezTo>
                  <a:cubicBezTo>
                    <a:pt x="7290" y="3985"/>
                    <a:pt x="7296" y="3985"/>
                    <a:pt x="7302" y="3984"/>
                  </a:cubicBezTo>
                  <a:cubicBezTo>
                    <a:pt x="7387" y="3979"/>
                    <a:pt x="7465" y="3977"/>
                    <a:pt x="7537" y="3977"/>
                  </a:cubicBezTo>
                  <a:cubicBezTo>
                    <a:pt x="8231" y="3977"/>
                    <a:pt x="8349" y="4218"/>
                    <a:pt x="8811" y="4479"/>
                  </a:cubicBezTo>
                  <a:cubicBezTo>
                    <a:pt x="9202" y="4719"/>
                    <a:pt x="9600" y="4885"/>
                    <a:pt x="9983" y="4885"/>
                  </a:cubicBezTo>
                  <a:cubicBezTo>
                    <a:pt x="10283" y="4885"/>
                    <a:pt x="10573" y="4784"/>
                    <a:pt x="10843" y="4537"/>
                  </a:cubicBezTo>
                  <a:cubicBezTo>
                    <a:pt x="10987" y="5368"/>
                    <a:pt x="10915" y="5632"/>
                    <a:pt x="10862" y="6050"/>
                  </a:cubicBezTo>
                  <a:cubicBezTo>
                    <a:pt x="10454" y="6113"/>
                    <a:pt x="10050" y="6218"/>
                    <a:pt x="9661" y="6372"/>
                  </a:cubicBezTo>
                  <a:cubicBezTo>
                    <a:pt x="9118" y="6583"/>
                    <a:pt x="8614" y="6886"/>
                    <a:pt x="8172" y="7275"/>
                  </a:cubicBezTo>
                  <a:cubicBezTo>
                    <a:pt x="7788" y="6968"/>
                    <a:pt x="7860" y="6439"/>
                    <a:pt x="7865" y="6415"/>
                  </a:cubicBezTo>
                  <a:cubicBezTo>
                    <a:pt x="7891" y="6264"/>
                    <a:pt x="7776" y="6177"/>
                    <a:pt x="7662" y="6177"/>
                  </a:cubicBezTo>
                  <a:cubicBezTo>
                    <a:pt x="7573" y="6177"/>
                    <a:pt x="7485" y="6230"/>
                    <a:pt x="7466" y="6348"/>
                  </a:cubicBezTo>
                  <a:cubicBezTo>
                    <a:pt x="7456" y="6382"/>
                    <a:pt x="7346" y="7097"/>
                    <a:pt x="7874" y="7559"/>
                  </a:cubicBezTo>
                  <a:cubicBezTo>
                    <a:pt x="7735" y="7708"/>
                    <a:pt x="7610" y="7861"/>
                    <a:pt x="7495" y="8029"/>
                  </a:cubicBezTo>
                  <a:cubicBezTo>
                    <a:pt x="7386" y="8193"/>
                    <a:pt x="7527" y="8356"/>
                    <a:pt x="7673" y="8356"/>
                  </a:cubicBezTo>
                  <a:cubicBezTo>
                    <a:pt x="7734" y="8356"/>
                    <a:pt x="7795" y="8328"/>
                    <a:pt x="7840" y="8260"/>
                  </a:cubicBezTo>
                  <a:cubicBezTo>
                    <a:pt x="8052" y="7953"/>
                    <a:pt x="8311" y="7679"/>
                    <a:pt x="8609" y="7453"/>
                  </a:cubicBezTo>
                  <a:lnTo>
                    <a:pt x="8609" y="7453"/>
                  </a:lnTo>
                  <a:cubicBezTo>
                    <a:pt x="8547" y="8020"/>
                    <a:pt x="8830" y="8486"/>
                    <a:pt x="8849" y="8515"/>
                  </a:cubicBezTo>
                  <a:cubicBezTo>
                    <a:pt x="8893" y="8580"/>
                    <a:pt x="8954" y="8607"/>
                    <a:pt x="9013" y="8607"/>
                  </a:cubicBezTo>
                  <a:cubicBezTo>
                    <a:pt x="9155" y="8607"/>
                    <a:pt x="9293" y="8453"/>
                    <a:pt x="9195" y="8294"/>
                  </a:cubicBezTo>
                  <a:cubicBezTo>
                    <a:pt x="9176" y="8265"/>
                    <a:pt x="8811" y="7664"/>
                    <a:pt x="9166" y="7073"/>
                  </a:cubicBezTo>
                  <a:cubicBezTo>
                    <a:pt x="9680" y="6785"/>
                    <a:pt x="10233" y="6583"/>
                    <a:pt x="10814" y="6473"/>
                  </a:cubicBezTo>
                  <a:lnTo>
                    <a:pt x="10814" y="6473"/>
                  </a:lnTo>
                  <a:cubicBezTo>
                    <a:pt x="10268" y="8920"/>
                    <a:pt x="8133" y="10366"/>
                    <a:pt x="5945" y="10366"/>
                  </a:cubicBezTo>
                  <a:cubicBezTo>
                    <a:pt x="4572" y="10366"/>
                    <a:pt x="3178" y="9797"/>
                    <a:pt x="2143" y="8548"/>
                  </a:cubicBezTo>
                  <a:cubicBezTo>
                    <a:pt x="2446" y="8438"/>
                    <a:pt x="2719" y="8164"/>
                    <a:pt x="2940" y="7746"/>
                  </a:cubicBezTo>
                  <a:cubicBezTo>
                    <a:pt x="3012" y="7612"/>
                    <a:pt x="2912" y="7448"/>
                    <a:pt x="2763" y="7448"/>
                  </a:cubicBezTo>
                  <a:cubicBezTo>
                    <a:pt x="2676" y="7448"/>
                    <a:pt x="2604" y="7496"/>
                    <a:pt x="2570" y="7573"/>
                  </a:cubicBezTo>
                  <a:cubicBezTo>
                    <a:pt x="2359" y="7962"/>
                    <a:pt x="2109" y="8183"/>
                    <a:pt x="1855" y="8193"/>
                  </a:cubicBezTo>
                  <a:cubicBezTo>
                    <a:pt x="1514" y="7693"/>
                    <a:pt x="1345" y="7275"/>
                    <a:pt x="1187" y="6704"/>
                  </a:cubicBezTo>
                  <a:lnTo>
                    <a:pt x="1187" y="6704"/>
                  </a:lnTo>
                  <a:cubicBezTo>
                    <a:pt x="1225" y="6713"/>
                    <a:pt x="1264" y="6723"/>
                    <a:pt x="1302" y="6723"/>
                  </a:cubicBezTo>
                  <a:cubicBezTo>
                    <a:pt x="1682" y="6723"/>
                    <a:pt x="1994" y="6127"/>
                    <a:pt x="1994" y="5392"/>
                  </a:cubicBezTo>
                  <a:cubicBezTo>
                    <a:pt x="1994" y="4657"/>
                    <a:pt x="1686" y="4061"/>
                    <a:pt x="1302" y="4061"/>
                  </a:cubicBezTo>
                  <a:cubicBezTo>
                    <a:pt x="1264" y="4061"/>
                    <a:pt x="1221" y="4071"/>
                    <a:pt x="1182" y="4081"/>
                  </a:cubicBezTo>
                  <a:cubicBezTo>
                    <a:pt x="1317" y="3547"/>
                    <a:pt x="1552" y="3043"/>
                    <a:pt x="1869" y="2591"/>
                  </a:cubicBezTo>
                  <a:cubicBezTo>
                    <a:pt x="2436" y="2649"/>
                    <a:pt x="3046" y="3783"/>
                    <a:pt x="3041" y="5387"/>
                  </a:cubicBezTo>
                  <a:cubicBezTo>
                    <a:pt x="3041" y="5839"/>
                    <a:pt x="2988" y="6286"/>
                    <a:pt x="2888" y="6723"/>
                  </a:cubicBezTo>
                  <a:cubicBezTo>
                    <a:pt x="2842" y="6881"/>
                    <a:pt x="2969" y="6983"/>
                    <a:pt x="3092" y="6983"/>
                  </a:cubicBezTo>
                  <a:cubicBezTo>
                    <a:pt x="3178" y="6983"/>
                    <a:pt x="3263" y="6933"/>
                    <a:pt x="3286" y="6819"/>
                  </a:cubicBezTo>
                  <a:cubicBezTo>
                    <a:pt x="3397" y="6353"/>
                    <a:pt x="3454" y="5872"/>
                    <a:pt x="3454" y="5392"/>
                  </a:cubicBezTo>
                  <a:cubicBezTo>
                    <a:pt x="3454" y="4575"/>
                    <a:pt x="3305" y="3792"/>
                    <a:pt x="3027" y="3197"/>
                  </a:cubicBezTo>
                  <a:cubicBezTo>
                    <a:pt x="2791" y="2687"/>
                    <a:pt x="2479" y="2361"/>
                    <a:pt x="2133" y="2241"/>
                  </a:cubicBezTo>
                  <a:cubicBezTo>
                    <a:pt x="2787" y="1438"/>
                    <a:pt x="3671" y="862"/>
                    <a:pt x="4665" y="588"/>
                  </a:cubicBezTo>
                  <a:cubicBezTo>
                    <a:pt x="4907" y="522"/>
                    <a:pt x="4838" y="181"/>
                    <a:pt x="4621" y="181"/>
                  </a:cubicBezTo>
                  <a:cubicBezTo>
                    <a:pt x="4602" y="181"/>
                    <a:pt x="4581" y="183"/>
                    <a:pt x="4559" y="189"/>
                  </a:cubicBezTo>
                  <a:cubicBezTo>
                    <a:pt x="3363" y="521"/>
                    <a:pt x="2321" y="1246"/>
                    <a:pt x="1600" y="2255"/>
                  </a:cubicBezTo>
                  <a:cubicBezTo>
                    <a:pt x="1595" y="2265"/>
                    <a:pt x="1581" y="2265"/>
                    <a:pt x="1571" y="2274"/>
                  </a:cubicBezTo>
                  <a:cubicBezTo>
                    <a:pt x="1490" y="2394"/>
                    <a:pt x="1422" y="2529"/>
                    <a:pt x="1345" y="2654"/>
                  </a:cubicBezTo>
                  <a:cubicBezTo>
                    <a:pt x="1245" y="2822"/>
                    <a:pt x="1163" y="2899"/>
                    <a:pt x="951" y="3466"/>
                  </a:cubicBezTo>
                  <a:cubicBezTo>
                    <a:pt x="942" y="3490"/>
                    <a:pt x="927" y="3514"/>
                    <a:pt x="918" y="3533"/>
                  </a:cubicBezTo>
                  <a:cubicBezTo>
                    <a:pt x="0" y="4229"/>
                    <a:pt x="0" y="6540"/>
                    <a:pt x="918" y="7242"/>
                  </a:cubicBezTo>
                  <a:cubicBezTo>
                    <a:pt x="1662" y="9264"/>
                    <a:pt x="3541" y="10648"/>
                    <a:pt x="5698" y="10758"/>
                  </a:cubicBezTo>
                  <a:cubicBezTo>
                    <a:pt x="5787" y="10762"/>
                    <a:pt x="5875" y="10765"/>
                    <a:pt x="5963" y="10765"/>
                  </a:cubicBezTo>
                  <a:cubicBezTo>
                    <a:pt x="8018" y="10765"/>
                    <a:pt x="9902" y="9593"/>
                    <a:pt x="10805" y="7732"/>
                  </a:cubicBezTo>
                  <a:cubicBezTo>
                    <a:pt x="10824" y="7727"/>
                    <a:pt x="10843" y="7717"/>
                    <a:pt x="10857" y="7708"/>
                  </a:cubicBezTo>
                  <a:cubicBezTo>
                    <a:pt x="10874" y="7691"/>
                    <a:pt x="12199" y="6462"/>
                    <a:pt x="13411" y="6462"/>
                  </a:cubicBezTo>
                  <a:cubicBezTo>
                    <a:pt x="13607" y="6462"/>
                    <a:pt x="13801" y="6494"/>
                    <a:pt x="13985" y="6569"/>
                  </a:cubicBezTo>
                  <a:cubicBezTo>
                    <a:pt x="14010" y="6579"/>
                    <a:pt x="14036" y="6584"/>
                    <a:pt x="14061" y="6584"/>
                  </a:cubicBezTo>
                  <a:cubicBezTo>
                    <a:pt x="14143" y="6584"/>
                    <a:pt x="14221" y="6534"/>
                    <a:pt x="14254" y="6454"/>
                  </a:cubicBezTo>
                  <a:cubicBezTo>
                    <a:pt x="14288" y="6343"/>
                    <a:pt x="14230" y="6228"/>
                    <a:pt x="14124" y="6180"/>
                  </a:cubicBezTo>
                  <a:cubicBezTo>
                    <a:pt x="13889" y="6084"/>
                    <a:pt x="13646" y="6043"/>
                    <a:pt x="13402" y="6043"/>
                  </a:cubicBezTo>
                  <a:cubicBezTo>
                    <a:pt x="12523" y="6043"/>
                    <a:pt x="11634" y="6574"/>
                    <a:pt x="11093" y="6973"/>
                  </a:cubicBezTo>
                  <a:cubicBezTo>
                    <a:pt x="11415" y="5935"/>
                    <a:pt x="11415" y="4830"/>
                    <a:pt x="11093" y="3797"/>
                  </a:cubicBezTo>
                  <a:lnTo>
                    <a:pt x="11093" y="3797"/>
                  </a:lnTo>
                  <a:cubicBezTo>
                    <a:pt x="11755" y="4283"/>
                    <a:pt x="12600" y="4726"/>
                    <a:pt x="13406" y="4726"/>
                  </a:cubicBezTo>
                  <a:cubicBezTo>
                    <a:pt x="13653" y="4726"/>
                    <a:pt x="13896" y="4684"/>
                    <a:pt x="14129" y="4590"/>
                  </a:cubicBezTo>
                  <a:cubicBezTo>
                    <a:pt x="14353" y="4501"/>
                    <a:pt x="14261" y="4192"/>
                    <a:pt x="14061" y="4192"/>
                  </a:cubicBezTo>
                  <a:cubicBezTo>
                    <a:pt x="14034" y="4192"/>
                    <a:pt x="14006" y="4198"/>
                    <a:pt x="13975" y="4210"/>
                  </a:cubicBezTo>
                  <a:cubicBezTo>
                    <a:pt x="13793" y="4284"/>
                    <a:pt x="13602" y="4316"/>
                    <a:pt x="13408" y="4316"/>
                  </a:cubicBezTo>
                  <a:cubicBezTo>
                    <a:pt x="12198" y="4316"/>
                    <a:pt x="10864" y="3079"/>
                    <a:pt x="10848" y="3067"/>
                  </a:cubicBezTo>
                  <a:cubicBezTo>
                    <a:pt x="10833" y="3057"/>
                    <a:pt x="10814" y="3052"/>
                    <a:pt x="10795" y="3052"/>
                  </a:cubicBezTo>
                  <a:cubicBezTo>
                    <a:pt x="9894" y="1174"/>
                    <a:pt x="8000" y="1"/>
                    <a:pt x="594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4" name="Google Shape;2334;p45"/>
            <p:cNvSpPr/>
            <p:nvPr/>
          </p:nvSpPr>
          <p:spPr>
            <a:xfrm>
              <a:off x="5066442" y="2151341"/>
              <a:ext cx="45161" cy="20316"/>
            </a:xfrm>
            <a:custGeom>
              <a:avLst/>
              <a:gdLst/>
              <a:ahLst/>
              <a:cxnLst/>
              <a:rect l="l" t="t" r="r" b="b"/>
              <a:pathLst>
                <a:path w="1725" h="776" extrusionOk="0">
                  <a:moveTo>
                    <a:pt x="656" y="1"/>
                  </a:moveTo>
                  <a:cubicBezTo>
                    <a:pt x="478" y="1"/>
                    <a:pt x="293" y="50"/>
                    <a:pt x="116" y="175"/>
                  </a:cubicBezTo>
                  <a:cubicBezTo>
                    <a:pt x="24" y="242"/>
                    <a:pt x="0" y="367"/>
                    <a:pt x="63" y="463"/>
                  </a:cubicBezTo>
                  <a:cubicBezTo>
                    <a:pt x="104" y="519"/>
                    <a:pt x="168" y="550"/>
                    <a:pt x="233" y="550"/>
                  </a:cubicBezTo>
                  <a:cubicBezTo>
                    <a:pt x="274" y="550"/>
                    <a:pt x="316" y="537"/>
                    <a:pt x="351" y="511"/>
                  </a:cubicBezTo>
                  <a:cubicBezTo>
                    <a:pt x="453" y="439"/>
                    <a:pt x="559" y="412"/>
                    <a:pt x="662" y="412"/>
                  </a:cubicBezTo>
                  <a:cubicBezTo>
                    <a:pt x="991" y="412"/>
                    <a:pt x="1288" y="696"/>
                    <a:pt x="1302" y="718"/>
                  </a:cubicBezTo>
                  <a:cubicBezTo>
                    <a:pt x="1341" y="756"/>
                    <a:pt x="1394" y="776"/>
                    <a:pt x="1446" y="776"/>
                  </a:cubicBezTo>
                  <a:cubicBezTo>
                    <a:pt x="1629" y="776"/>
                    <a:pt x="1725" y="555"/>
                    <a:pt x="1595" y="425"/>
                  </a:cubicBezTo>
                  <a:cubicBezTo>
                    <a:pt x="1416" y="243"/>
                    <a:pt x="1052" y="1"/>
                    <a:pt x="65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45"/>
            <p:cNvSpPr/>
            <p:nvPr/>
          </p:nvSpPr>
          <p:spPr>
            <a:xfrm>
              <a:off x="5040760" y="2049186"/>
              <a:ext cx="76236" cy="43642"/>
            </a:xfrm>
            <a:custGeom>
              <a:avLst/>
              <a:gdLst/>
              <a:ahLst/>
              <a:cxnLst/>
              <a:rect l="l" t="t" r="r" b="b"/>
              <a:pathLst>
                <a:path w="2912" h="1667" extrusionOk="0">
                  <a:moveTo>
                    <a:pt x="279" y="1"/>
                  </a:moveTo>
                  <a:cubicBezTo>
                    <a:pt x="139" y="1"/>
                    <a:pt x="1" y="147"/>
                    <a:pt x="93" y="311"/>
                  </a:cubicBezTo>
                  <a:cubicBezTo>
                    <a:pt x="376" y="762"/>
                    <a:pt x="856" y="1050"/>
                    <a:pt x="1390" y="1089"/>
                  </a:cubicBezTo>
                  <a:cubicBezTo>
                    <a:pt x="1793" y="1113"/>
                    <a:pt x="2173" y="1291"/>
                    <a:pt x="2451" y="1584"/>
                  </a:cubicBezTo>
                  <a:cubicBezTo>
                    <a:pt x="2497" y="1642"/>
                    <a:pt x="2554" y="1666"/>
                    <a:pt x="2610" y="1666"/>
                  </a:cubicBezTo>
                  <a:cubicBezTo>
                    <a:pt x="2765" y="1666"/>
                    <a:pt x="2911" y="1479"/>
                    <a:pt x="2773" y="1320"/>
                  </a:cubicBezTo>
                  <a:cubicBezTo>
                    <a:pt x="2418" y="940"/>
                    <a:pt x="1933" y="709"/>
                    <a:pt x="1419" y="681"/>
                  </a:cubicBezTo>
                  <a:cubicBezTo>
                    <a:pt x="1025" y="652"/>
                    <a:pt x="664" y="440"/>
                    <a:pt x="453" y="109"/>
                  </a:cubicBezTo>
                  <a:cubicBezTo>
                    <a:pt x="410" y="33"/>
                    <a:pt x="345" y="1"/>
                    <a:pt x="27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45"/>
            <p:cNvSpPr/>
            <p:nvPr/>
          </p:nvSpPr>
          <p:spPr>
            <a:xfrm>
              <a:off x="5019397" y="2249725"/>
              <a:ext cx="59743" cy="30604"/>
            </a:xfrm>
            <a:custGeom>
              <a:avLst/>
              <a:gdLst/>
              <a:ahLst/>
              <a:cxnLst/>
              <a:rect l="l" t="t" r="r" b="b"/>
              <a:pathLst>
                <a:path w="2282" h="1169" extrusionOk="0">
                  <a:moveTo>
                    <a:pt x="2021" y="1"/>
                  </a:moveTo>
                  <a:cubicBezTo>
                    <a:pt x="1948" y="1"/>
                    <a:pt x="1875" y="38"/>
                    <a:pt x="1836" y="126"/>
                  </a:cubicBezTo>
                  <a:cubicBezTo>
                    <a:pt x="1827" y="153"/>
                    <a:pt x="1557" y="757"/>
                    <a:pt x="438" y="757"/>
                  </a:cubicBezTo>
                  <a:cubicBezTo>
                    <a:pt x="371" y="757"/>
                    <a:pt x="300" y="755"/>
                    <a:pt x="226" y="750"/>
                  </a:cubicBezTo>
                  <a:cubicBezTo>
                    <a:pt x="221" y="750"/>
                    <a:pt x="215" y="750"/>
                    <a:pt x="209" y="750"/>
                  </a:cubicBezTo>
                  <a:cubicBezTo>
                    <a:pt x="101" y="750"/>
                    <a:pt x="10" y="833"/>
                    <a:pt x="5" y="942"/>
                  </a:cubicBezTo>
                  <a:cubicBezTo>
                    <a:pt x="1" y="1058"/>
                    <a:pt x="82" y="1154"/>
                    <a:pt x="198" y="1163"/>
                  </a:cubicBezTo>
                  <a:cubicBezTo>
                    <a:pt x="274" y="1168"/>
                    <a:pt x="356" y="1168"/>
                    <a:pt x="433" y="1168"/>
                  </a:cubicBezTo>
                  <a:cubicBezTo>
                    <a:pt x="1850" y="1168"/>
                    <a:pt x="2206" y="323"/>
                    <a:pt x="2220" y="284"/>
                  </a:cubicBezTo>
                  <a:cubicBezTo>
                    <a:pt x="2282" y="121"/>
                    <a:pt x="2151" y="1"/>
                    <a:pt x="202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7" name="Google Shape;2337;p45"/>
          <p:cNvGrpSpPr/>
          <p:nvPr/>
        </p:nvGrpSpPr>
        <p:grpSpPr>
          <a:xfrm>
            <a:off x="7107069" y="3154855"/>
            <a:ext cx="293818" cy="368012"/>
            <a:chOff x="7107069" y="3360255"/>
            <a:chExt cx="293818" cy="368012"/>
          </a:xfrm>
        </p:grpSpPr>
        <p:sp>
          <p:nvSpPr>
            <p:cNvPr id="2338" name="Google Shape;2338;p45"/>
            <p:cNvSpPr/>
            <p:nvPr/>
          </p:nvSpPr>
          <p:spPr>
            <a:xfrm>
              <a:off x="7127699" y="3365805"/>
              <a:ext cx="257585" cy="357069"/>
            </a:xfrm>
            <a:custGeom>
              <a:avLst/>
              <a:gdLst/>
              <a:ahLst/>
              <a:cxnLst/>
              <a:rect l="l" t="t" r="r" b="b"/>
              <a:pathLst>
                <a:path w="9839" h="13639" extrusionOk="0">
                  <a:moveTo>
                    <a:pt x="4905" y="1"/>
                  </a:moveTo>
                  <a:cubicBezTo>
                    <a:pt x="3891" y="1"/>
                    <a:pt x="3046" y="784"/>
                    <a:pt x="2930" y="1793"/>
                  </a:cubicBezTo>
                  <a:lnTo>
                    <a:pt x="2306" y="7293"/>
                  </a:lnTo>
                  <a:cubicBezTo>
                    <a:pt x="2277" y="7562"/>
                    <a:pt x="2099" y="7798"/>
                    <a:pt x="1845" y="7898"/>
                  </a:cubicBezTo>
                  <a:cubicBezTo>
                    <a:pt x="1287" y="8115"/>
                    <a:pt x="817" y="8513"/>
                    <a:pt x="509" y="9032"/>
                  </a:cubicBezTo>
                  <a:cubicBezTo>
                    <a:pt x="38" y="9801"/>
                    <a:pt x="0" y="10771"/>
                    <a:pt x="456" y="11554"/>
                  </a:cubicBezTo>
                  <a:cubicBezTo>
                    <a:pt x="841" y="12203"/>
                    <a:pt x="1460" y="12549"/>
                    <a:pt x="2268" y="12640"/>
                  </a:cubicBezTo>
                  <a:cubicBezTo>
                    <a:pt x="2493" y="12664"/>
                    <a:pt x="2709" y="12775"/>
                    <a:pt x="2868" y="12943"/>
                  </a:cubicBezTo>
                  <a:cubicBezTo>
                    <a:pt x="3296" y="13406"/>
                    <a:pt x="4106" y="13638"/>
                    <a:pt x="4918" y="13638"/>
                  </a:cubicBezTo>
                  <a:cubicBezTo>
                    <a:pt x="5729" y="13638"/>
                    <a:pt x="6541" y="13406"/>
                    <a:pt x="6971" y="12943"/>
                  </a:cubicBezTo>
                  <a:cubicBezTo>
                    <a:pt x="7129" y="12775"/>
                    <a:pt x="7341" y="12669"/>
                    <a:pt x="7571" y="12640"/>
                  </a:cubicBezTo>
                  <a:cubicBezTo>
                    <a:pt x="8373" y="12549"/>
                    <a:pt x="8988" y="12203"/>
                    <a:pt x="9378" y="11554"/>
                  </a:cubicBezTo>
                  <a:cubicBezTo>
                    <a:pt x="9839" y="10771"/>
                    <a:pt x="9795" y="9801"/>
                    <a:pt x="9325" y="9032"/>
                  </a:cubicBezTo>
                  <a:cubicBezTo>
                    <a:pt x="9022" y="8513"/>
                    <a:pt x="8551" y="8115"/>
                    <a:pt x="7989" y="7898"/>
                  </a:cubicBezTo>
                  <a:cubicBezTo>
                    <a:pt x="7735" y="7798"/>
                    <a:pt x="7557" y="7562"/>
                    <a:pt x="7528" y="7293"/>
                  </a:cubicBezTo>
                  <a:lnTo>
                    <a:pt x="6903" y="1793"/>
                  </a:lnTo>
                  <a:cubicBezTo>
                    <a:pt x="6793" y="813"/>
                    <a:pt x="5981" y="39"/>
                    <a:pt x="499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9" name="Google Shape;2339;p45"/>
            <p:cNvSpPr/>
            <p:nvPr/>
          </p:nvSpPr>
          <p:spPr>
            <a:xfrm>
              <a:off x="7214590" y="3365674"/>
              <a:ext cx="170694" cy="325784"/>
            </a:xfrm>
            <a:custGeom>
              <a:avLst/>
              <a:gdLst/>
              <a:ahLst/>
              <a:cxnLst/>
              <a:rect l="l" t="t" r="r" b="b"/>
              <a:pathLst>
                <a:path w="6520" h="12444" extrusionOk="0">
                  <a:moveTo>
                    <a:pt x="1591" y="1"/>
                  </a:moveTo>
                  <a:cubicBezTo>
                    <a:pt x="961" y="6"/>
                    <a:pt x="371" y="308"/>
                    <a:pt x="1" y="813"/>
                  </a:cubicBezTo>
                  <a:cubicBezTo>
                    <a:pt x="226" y="726"/>
                    <a:pt x="467" y="678"/>
                    <a:pt x="707" y="678"/>
                  </a:cubicBezTo>
                  <a:cubicBezTo>
                    <a:pt x="716" y="677"/>
                    <a:pt x="726" y="676"/>
                    <a:pt x="736" y="676"/>
                  </a:cubicBezTo>
                  <a:cubicBezTo>
                    <a:pt x="755" y="676"/>
                    <a:pt x="774" y="678"/>
                    <a:pt x="793" y="678"/>
                  </a:cubicBezTo>
                  <a:cubicBezTo>
                    <a:pt x="1783" y="712"/>
                    <a:pt x="2590" y="1485"/>
                    <a:pt x="2705" y="2470"/>
                  </a:cubicBezTo>
                  <a:lnTo>
                    <a:pt x="3330" y="7966"/>
                  </a:lnTo>
                  <a:cubicBezTo>
                    <a:pt x="3359" y="8240"/>
                    <a:pt x="3536" y="8470"/>
                    <a:pt x="3791" y="8571"/>
                  </a:cubicBezTo>
                  <a:cubicBezTo>
                    <a:pt x="4348" y="8787"/>
                    <a:pt x="4819" y="9191"/>
                    <a:pt x="5127" y="9705"/>
                  </a:cubicBezTo>
                  <a:cubicBezTo>
                    <a:pt x="5597" y="10478"/>
                    <a:pt x="5636" y="11449"/>
                    <a:pt x="5179" y="12227"/>
                  </a:cubicBezTo>
                  <a:cubicBezTo>
                    <a:pt x="5131" y="12304"/>
                    <a:pt x="5083" y="12376"/>
                    <a:pt x="5035" y="12443"/>
                  </a:cubicBezTo>
                  <a:cubicBezTo>
                    <a:pt x="5463" y="12270"/>
                    <a:pt x="5823" y="11953"/>
                    <a:pt x="6054" y="11550"/>
                  </a:cubicBezTo>
                  <a:cubicBezTo>
                    <a:pt x="6520" y="10776"/>
                    <a:pt x="6476" y="9806"/>
                    <a:pt x="6010" y="9032"/>
                  </a:cubicBezTo>
                  <a:cubicBezTo>
                    <a:pt x="5703" y="8514"/>
                    <a:pt x="5232" y="8115"/>
                    <a:pt x="4670" y="7899"/>
                  </a:cubicBezTo>
                  <a:cubicBezTo>
                    <a:pt x="4416" y="7798"/>
                    <a:pt x="4238" y="7562"/>
                    <a:pt x="4209" y="7293"/>
                  </a:cubicBezTo>
                  <a:lnTo>
                    <a:pt x="3584" y="1798"/>
                  </a:lnTo>
                  <a:cubicBezTo>
                    <a:pt x="3474" y="813"/>
                    <a:pt x="2667" y="39"/>
                    <a:pt x="1677" y="6"/>
                  </a:cubicBezTo>
                  <a:cubicBezTo>
                    <a:pt x="1648" y="6"/>
                    <a:pt x="1615" y="1"/>
                    <a:pt x="159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0" name="Google Shape;2340;p45"/>
            <p:cNvSpPr/>
            <p:nvPr/>
          </p:nvSpPr>
          <p:spPr>
            <a:xfrm>
              <a:off x="7283522" y="3667267"/>
              <a:ext cx="84797" cy="52098"/>
            </a:xfrm>
            <a:custGeom>
              <a:avLst/>
              <a:gdLst/>
              <a:ahLst/>
              <a:cxnLst/>
              <a:rect l="l" t="t" r="r" b="b"/>
              <a:pathLst>
                <a:path w="3239" h="1990" extrusionOk="0">
                  <a:moveTo>
                    <a:pt x="1928" y="0"/>
                  </a:moveTo>
                  <a:cubicBezTo>
                    <a:pt x="1451" y="0"/>
                    <a:pt x="749" y="174"/>
                    <a:pt x="264" y="1058"/>
                  </a:cubicBezTo>
                  <a:lnTo>
                    <a:pt x="0" y="1990"/>
                  </a:lnTo>
                  <a:cubicBezTo>
                    <a:pt x="413" y="1874"/>
                    <a:pt x="778" y="1692"/>
                    <a:pt x="1014" y="1428"/>
                  </a:cubicBezTo>
                  <a:cubicBezTo>
                    <a:pt x="1172" y="1260"/>
                    <a:pt x="1389" y="1154"/>
                    <a:pt x="1614" y="1130"/>
                  </a:cubicBezTo>
                  <a:cubicBezTo>
                    <a:pt x="2301" y="1048"/>
                    <a:pt x="2854" y="784"/>
                    <a:pt x="3238" y="304"/>
                  </a:cubicBezTo>
                  <a:lnTo>
                    <a:pt x="2450" y="73"/>
                  </a:lnTo>
                  <a:cubicBezTo>
                    <a:pt x="2450" y="73"/>
                    <a:pt x="2236" y="0"/>
                    <a:pt x="192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45"/>
            <p:cNvSpPr/>
            <p:nvPr/>
          </p:nvSpPr>
          <p:spPr>
            <a:xfrm>
              <a:off x="7143276" y="3667267"/>
              <a:ext cx="84797" cy="52098"/>
            </a:xfrm>
            <a:custGeom>
              <a:avLst/>
              <a:gdLst/>
              <a:ahLst/>
              <a:cxnLst/>
              <a:rect l="l" t="t" r="r" b="b"/>
              <a:pathLst>
                <a:path w="3239" h="1990" extrusionOk="0">
                  <a:moveTo>
                    <a:pt x="1315" y="0"/>
                  </a:moveTo>
                  <a:cubicBezTo>
                    <a:pt x="1007" y="0"/>
                    <a:pt x="793" y="73"/>
                    <a:pt x="793" y="73"/>
                  </a:cubicBezTo>
                  <a:lnTo>
                    <a:pt x="1" y="304"/>
                  </a:lnTo>
                  <a:cubicBezTo>
                    <a:pt x="385" y="784"/>
                    <a:pt x="933" y="1048"/>
                    <a:pt x="1624" y="1130"/>
                  </a:cubicBezTo>
                  <a:cubicBezTo>
                    <a:pt x="1855" y="1154"/>
                    <a:pt x="2066" y="1260"/>
                    <a:pt x="2225" y="1428"/>
                  </a:cubicBezTo>
                  <a:cubicBezTo>
                    <a:pt x="2465" y="1692"/>
                    <a:pt x="2825" y="1874"/>
                    <a:pt x="3239" y="1990"/>
                  </a:cubicBezTo>
                  <a:lnTo>
                    <a:pt x="2979" y="1058"/>
                  </a:lnTo>
                  <a:cubicBezTo>
                    <a:pt x="2492" y="174"/>
                    <a:pt x="1791" y="0"/>
                    <a:pt x="131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45"/>
            <p:cNvSpPr/>
            <p:nvPr/>
          </p:nvSpPr>
          <p:spPr>
            <a:xfrm>
              <a:off x="7157282" y="3661796"/>
              <a:ext cx="71183" cy="38537"/>
            </a:xfrm>
            <a:custGeom>
              <a:avLst/>
              <a:gdLst/>
              <a:ahLst/>
              <a:cxnLst/>
              <a:rect l="l" t="t" r="r" b="b"/>
              <a:pathLst>
                <a:path w="2719" h="1472" extrusionOk="0">
                  <a:moveTo>
                    <a:pt x="813" y="0"/>
                  </a:moveTo>
                  <a:cubicBezTo>
                    <a:pt x="617" y="0"/>
                    <a:pt x="423" y="27"/>
                    <a:pt x="234" y="80"/>
                  </a:cubicBezTo>
                  <a:cubicBezTo>
                    <a:pt x="1" y="162"/>
                    <a:pt x="83" y="487"/>
                    <a:pt x="295" y="487"/>
                  </a:cubicBezTo>
                  <a:cubicBezTo>
                    <a:pt x="318" y="487"/>
                    <a:pt x="343" y="483"/>
                    <a:pt x="369" y="474"/>
                  </a:cubicBezTo>
                  <a:cubicBezTo>
                    <a:pt x="387" y="467"/>
                    <a:pt x="568" y="409"/>
                    <a:pt x="825" y="409"/>
                  </a:cubicBezTo>
                  <a:cubicBezTo>
                    <a:pt x="1246" y="409"/>
                    <a:pt x="1869" y="566"/>
                    <a:pt x="2305" y="1363"/>
                  </a:cubicBezTo>
                  <a:cubicBezTo>
                    <a:pt x="2341" y="1432"/>
                    <a:pt x="2413" y="1471"/>
                    <a:pt x="2485" y="1471"/>
                  </a:cubicBezTo>
                  <a:cubicBezTo>
                    <a:pt x="2519" y="1471"/>
                    <a:pt x="2553" y="1463"/>
                    <a:pt x="2584" y="1445"/>
                  </a:cubicBezTo>
                  <a:cubicBezTo>
                    <a:pt x="2684" y="1387"/>
                    <a:pt x="2718" y="1262"/>
                    <a:pt x="2665" y="1161"/>
                  </a:cubicBezTo>
                  <a:cubicBezTo>
                    <a:pt x="2214" y="340"/>
                    <a:pt x="1575" y="90"/>
                    <a:pt x="1123" y="23"/>
                  </a:cubicBezTo>
                  <a:cubicBezTo>
                    <a:pt x="1020" y="8"/>
                    <a:pt x="916" y="0"/>
                    <a:pt x="81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3" name="Google Shape;2343;p45"/>
            <p:cNvSpPr/>
            <p:nvPr/>
          </p:nvSpPr>
          <p:spPr>
            <a:xfrm>
              <a:off x="7284281" y="3661796"/>
              <a:ext cx="71157" cy="38485"/>
            </a:xfrm>
            <a:custGeom>
              <a:avLst/>
              <a:gdLst/>
              <a:ahLst/>
              <a:cxnLst/>
              <a:rect l="l" t="t" r="r" b="b"/>
              <a:pathLst>
                <a:path w="2718" h="1470" extrusionOk="0">
                  <a:moveTo>
                    <a:pt x="1901" y="0"/>
                  </a:moveTo>
                  <a:cubicBezTo>
                    <a:pt x="1799" y="0"/>
                    <a:pt x="1697" y="8"/>
                    <a:pt x="1595" y="23"/>
                  </a:cubicBezTo>
                  <a:cubicBezTo>
                    <a:pt x="1143" y="85"/>
                    <a:pt x="509" y="335"/>
                    <a:pt x="53" y="1166"/>
                  </a:cubicBezTo>
                  <a:cubicBezTo>
                    <a:pt x="0" y="1267"/>
                    <a:pt x="34" y="1392"/>
                    <a:pt x="135" y="1445"/>
                  </a:cubicBezTo>
                  <a:cubicBezTo>
                    <a:pt x="167" y="1461"/>
                    <a:pt x="202" y="1469"/>
                    <a:pt x="236" y="1469"/>
                  </a:cubicBezTo>
                  <a:cubicBezTo>
                    <a:pt x="308" y="1469"/>
                    <a:pt x="377" y="1433"/>
                    <a:pt x="413" y="1368"/>
                  </a:cubicBezTo>
                  <a:cubicBezTo>
                    <a:pt x="854" y="567"/>
                    <a:pt x="1479" y="412"/>
                    <a:pt x="1901" y="412"/>
                  </a:cubicBezTo>
                  <a:cubicBezTo>
                    <a:pt x="2155" y="412"/>
                    <a:pt x="2334" y="469"/>
                    <a:pt x="2354" y="474"/>
                  </a:cubicBezTo>
                  <a:cubicBezTo>
                    <a:pt x="2380" y="483"/>
                    <a:pt x="2404" y="487"/>
                    <a:pt x="2427" y="487"/>
                  </a:cubicBezTo>
                  <a:cubicBezTo>
                    <a:pt x="2635" y="487"/>
                    <a:pt x="2718" y="163"/>
                    <a:pt x="2484" y="85"/>
                  </a:cubicBezTo>
                  <a:cubicBezTo>
                    <a:pt x="2294" y="28"/>
                    <a:pt x="2098" y="0"/>
                    <a:pt x="190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4" name="Google Shape;2344;p45"/>
            <p:cNvSpPr/>
            <p:nvPr/>
          </p:nvSpPr>
          <p:spPr>
            <a:xfrm>
              <a:off x="7107069" y="3360255"/>
              <a:ext cx="293818" cy="368012"/>
            </a:xfrm>
            <a:custGeom>
              <a:avLst/>
              <a:gdLst/>
              <a:ahLst/>
              <a:cxnLst/>
              <a:rect l="l" t="t" r="r" b="b"/>
              <a:pathLst>
                <a:path w="11223" h="14057" extrusionOk="0">
                  <a:moveTo>
                    <a:pt x="5714" y="0"/>
                  </a:moveTo>
                  <a:cubicBezTo>
                    <a:pt x="4584" y="0"/>
                    <a:pt x="3634" y="848"/>
                    <a:pt x="3512" y="1976"/>
                  </a:cubicBezTo>
                  <a:lnTo>
                    <a:pt x="3161" y="5046"/>
                  </a:lnTo>
                  <a:cubicBezTo>
                    <a:pt x="3146" y="5194"/>
                    <a:pt x="3259" y="5276"/>
                    <a:pt x="3371" y="5276"/>
                  </a:cubicBezTo>
                  <a:cubicBezTo>
                    <a:pt x="3466" y="5276"/>
                    <a:pt x="3559" y="5219"/>
                    <a:pt x="3574" y="5094"/>
                  </a:cubicBezTo>
                  <a:lnTo>
                    <a:pt x="3925" y="2024"/>
                  </a:lnTo>
                  <a:cubicBezTo>
                    <a:pt x="4016" y="1111"/>
                    <a:pt x="4785" y="414"/>
                    <a:pt x="5703" y="414"/>
                  </a:cubicBezTo>
                  <a:cubicBezTo>
                    <a:pt x="6620" y="414"/>
                    <a:pt x="7394" y="1111"/>
                    <a:pt x="7485" y="2024"/>
                  </a:cubicBezTo>
                  <a:lnTo>
                    <a:pt x="8109" y="7520"/>
                  </a:lnTo>
                  <a:cubicBezTo>
                    <a:pt x="8148" y="7870"/>
                    <a:pt x="8374" y="8163"/>
                    <a:pt x="8700" y="8293"/>
                  </a:cubicBezTo>
                  <a:cubicBezTo>
                    <a:pt x="10036" y="8807"/>
                    <a:pt x="10718" y="10412"/>
                    <a:pt x="9988" y="11651"/>
                  </a:cubicBezTo>
                  <a:cubicBezTo>
                    <a:pt x="9647" y="12228"/>
                    <a:pt x="9109" y="12549"/>
                    <a:pt x="8335" y="12641"/>
                  </a:cubicBezTo>
                  <a:cubicBezTo>
                    <a:pt x="8052" y="12669"/>
                    <a:pt x="7792" y="12799"/>
                    <a:pt x="7605" y="13001"/>
                  </a:cubicBezTo>
                  <a:cubicBezTo>
                    <a:pt x="7216" y="13421"/>
                    <a:pt x="6460" y="13631"/>
                    <a:pt x="5704" y="13631"/>
                  </a:cubicBezTo>
                  <a:cubicBezTo>
                    <a:pt x="4948" y="13631"/>
                    <a:pt x="4192" y="13421"/>
                    <a:pt x="3800" y="13001"/>
                  </a:cubicBezTo>
                  <a:cubicBezTo>
                    <a:pt x="3608" y="12799"/>
                    <a:pt x="3349" y="12674"/>
                    <a:pt x="3070" y="12641"/>
                  </a:cubicBezTo>
                  <a:cubicBezTo>
                    <a:pt x="2296" y="12549"/>
                    <a:pt x="1754" y="12228"/>
                    <a:pt x="1417" y="11651"/>
                  </a:cubicBezTo>
                  <a:cubicBezTo>
                    <a:pt x="692" y="10416"/>
                    <a:pt x="1369" y="8812"/>
                    <a:pt x="2705" y="8293"/>
                  </a:cubicBezTo>
                  <a:cubicBezTo>
                    <a:pt x="3031" y="8168"/>
                    <a:pt x="3262" y="7870"/>
                    <a:pt x="3296" y="7520"/>
                  </a:cubicBezTo>
                  <a:lnTo>
                    <a:pt x="3454" y="6150"/>
                  </a:lnTo>
                  <a:cubicBezTo>
                    <a:pt x="3472" y="6002"/>
                    <a:pt x="3358" y="5920"/>
                    <a:pt x="3245" y="5920"/>
                  </a:cubicBezTo>
                  <a:cubicBezTo>
                    <a:pt x="3150" y="5920"/>
                    <a:pt x="3054" y="5979"/>
                    <a:pt x="3041" y="6107"/>
                  </a:cubicBezTo>
                  <a:lnTo>
                    <a:pt x="2887" y="7476"/>
                  </a:lnTo>
                  <a:cubicBezTo>
                    <a:pt x="2868" y="7673"/>
                    <a:pt x="2738" y="7841"/>
                    <a:pt x="2561" y="7914"/>
                  </a:cubicBezTo>
                  <a:cubicBezTo>
                    <a:pt x="0" y="8908"/>
                    <a:pt x="63" y="12703"/>
                    <a:pt x="3027" y="13054"/>
                  </a:cubicBezTo>
                  <a:cubicBezTo>
                    <a:pt x="3204" y="13073"/>
                    <a:pt x="3377" y="13159"/>
                    <a:pt x="3502" y="13289"/>
                  </a:cubicBezTo>
                  <a:cubicBezTo>
                    <a:pt x="3973" y="13800"/>
                    <a:pt x="4837" y="14056"/>
                    <a:pt x="5702" y="14056"/>
                  </a:cubicBezTo>
                  <a:cubicBezTo>
                    <a:pt x="6569" y="14056"/>
                    <a:pt x="7436" y="13799"/>
                    <a:pt x="7908" y="13284"/>
                  </a:cubicBezTo>
                  <a:cubicBezTo>
                    <a:pt x="8033" y="13155"/>
                    <a:pt x="8201" y="13068"/>
                    <a:pt x="8383" y="13049"/>
                  </a:cubicBezTo>
                  <a:cubicBezTo>
                    <a:pt x="10535" y="12794"/>
                    <a:pt x="11222" y="10647"/>
                    <a:pt x="10290" y="9124"/>
                  </a:cubicBezTo>
                  <a:cubicBezTo>
                    <a:pt x="9959" y="8567"/>
                    <a:pt x="9450" y="8139"/>
                    <a:pt x="8849" y="7909"/>
                  </a:cubicBezTo>
                  <a:cubicBezTo>
                    <a:pt x="8667" y="7837"/>
                    <a:pt x="8537" y="7668"/>
                    <a:pt x="8518" y="7476"/>
                  </a:cubicBezTo>
                  <a:lnTo>
                    <a:pt x="7893" y="1976"/>
                  </a:lnTo>
                  <a:cubicBezTo>
                    <a:pt x="7768" y="885"/>
                    <a:pt x="6865" y="40"/>
                    <a:pt x="5789" y="1"/>
                  </a:cubicBezTo>
                  <a:cubicBezTo>
                    <a:pt x="5764" y="0"/>
                    <a:pt x="5739" y="0"/>
                    <a:pt x="571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45" name="Google Shape;2345;p45"/>
          <p:cNvGrpSpPr/>
          <p:nvPr/>
        </p:nvGrpSpPr>
        <p:grpSpPr>
          <a:xfrm>
            <a:off x="7578597" y="3154933"/>
            <a:ext cx="234285" cy="367855"/>
            <a:chOff x="7578597" y="3360333"/>
            <a:chExt cx="234285" cy="367855"/>
          </a:xfrm>
        </p:grpSpPr>
        <p:sp>
          <p:nvSpPr>
            <p:cNvPr id="2346" name="Google Shape;2346;p45"/>
            <p:cNvSpPr/>
            <p:nvPr/>
          </p:nvSpPr>
          <p:spPr>
            <a:xfrm>
              <a:off x="7658315" y="3578988"/>
              <a:ext cx="18378" cy="123543"/>
            </a:xfrm>
            <a:custGeom>
              <a:avLst/>
              <a:gdLst/>
              <a:ahLst/>
              <a:cxnLst/>
              <a:rect l="l" t="t" r="r" b="b"/>
              <a:pathLst>
                <a:path w="702" h="4719" extrusionOk="0">
                  <a:moveTo>
                    <a:pt x="0" y="0"/>
                  </a:moveTo>
                  <a:lnTo>
                    <a:pt x="0" y="4718"/>
                  </a:lnTo>
                  <a:lnTo>
                    <a:pt x="702" y="4718"/>
                  </a:lnTo>
                  <a:lnTo>
                    <a:pt x="702" y="0"/>
                  </a:lnTo>
                  <a:cubicBezTo>
                    <a:pt x="586" y="24"/>
                    <a:pt x="469" y="37"/>
                    <a:pt x="351" y="37"/>
                  </a:cubicBezTo>
                  <a:cubicBezTo>
                    <a:pt x="233" y="37"/>
                    <a:pt x="116" y="24"/>
                    <a:pt x="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p45"/>
            <p:cNvSpPr/>
            <p:nvPr/>
          </p:nvSpPr>
          <p:spPr>
            <a:xfrm>
              <a:off x="7645853" y="3702506"/>
              <a:ext cx="43171" cy="20132"/>
            </a:xfrm>
            <a:custGeom>
              <a:avLst/>
              <a:gdLst/>
              <a:ahLst/>
              <a:cxnLst/>
              <a:rect l="l" t="t" r="r" b="b"/>
              <a:pathLst>
                <a:path w="1649" h="769" extrusionOk="0">
                  <a:moveTo>
                    <a:pt x="270" y="0"/>
                  </a:moveTo>
                  <a:lnTo>
                    <a:pt x="1" y="769"/>
                  </a:lnTo>
                  <a:lnTo>
                    <a:pt x="1649" y="769"/>
                  </a:lnTo>
                  <a:lnTo>
                    <a:pt x="138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p45"/>
            <p:cNvSpPr/>
            <p:nvPr/>
          </p:nvSpPr>
          <p:spPr>
            <a:xfrm>
              <a:off x="7702585" y="3702506"/>
              <a:ext cx="43171" cy="20132"/>
            </a:xfrm>
            <a:custGeom>
              <a:avLst/>
              <a:gdLst/>
              <a:ahLst/>
              <a:cxnLst/>
              <a:rect l="l" t="t" r="r" b="b"/>
              <a:pathLst>
                <a:path w="1649" h="769" extrusionOk="0">
                  <a:moveTo>
                    <a:pt x="265" y="0"/>
                  </a:moveTo>
                  <a:lnTo>
                    <a:pt x="0" y="769"/>
                  </a:lnTo>
                  <a:lnTo>
                    <a:pt x="1648" y="769"/>
                  </a:lnTo>
                  <a:lnTo>
                    <a:pt x="137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p45"/>
            <p:cNvSpPr/>
            <p:nvPr/>
          </p:nvSpPr>
          <p:spPr>
            <a:xfrm>
              <a:off x="7587367" y="3365595"/>
              <a:ext cx="160143" cy="31049"/>
            </a:xfrm>
            <a:custGeom>
              <a:avLst/>
              <a:gdLst/>
              <a:ahLst/>
              <a:cxnLst/>
              <a:rect l="l" t="t" r="r" b="b"/>
              <a:pathLst>
                <a:path w="6117" h="1186" extrusionOk="0">
                  <a:moveTo>
                    <a:pt x="524" y="1"/>
                  </a:moveTo>
                  <a:cubicBezTo>
                    <a:pt x="296" y="1"/>
                    <a:pt x="90" y="162"/>
                    <a:pt x="49" y="398"/>
                  </a:cubicBezTo>
                  <a:cubicBezTo>
                    <a:pt x="1" y="672"/>
                    <a:pt x="198" y="931"/>
                    <a:pt x="472" y="960"/>
                  </a:cubicBezTo>
                  <a:cubicBezTo>
                    <a:pt x="1327" y="1109"/>
                    <a:pt x="2191" y="1181"/>
                    <a:pt x="3061" y="1186"/>
                  </a:cubicBezTo>
                  <a:cubicBezTo>
                    <a:pt x="3926" y="1181"/>
                    <a:pt x="4790" y="1109"/>
                    <a:pt x="5646" y="960"/>
                  </a:cubicBezTo>
                  <a:cubicBezTo>
                    <a:pt x="5924" y="931"/>
                    <a:pt x="6116" y="672"/>
                    <a:pt x="6068" y="398"/>
                  </a:cubicBezTo>
                  <a:cubicBezTo>
                    <a:pt x="6027" y="162"/>
                    <a:pt x="5821" y="1"/>
                    <a:pt x="5593" y="1"/>
                  </a:cubicBezTo>
                  <a:cubicBezTo>
                    <a:pt x="5557" y="1"/>
                    <a:pt x="5519" y="5"/>
                    <a:pt x="5482" y="13"/>
                  </a:cubicBezTo>
                  <a:cubicBezTo>
                    <a:pt x="4680" y="155"/>
                    <a:pt x="3869" y="226"/>
                    <a:pt x="3059" y="226"/>
                  </a:cubicBezTo>
                  <a:cubicBezTo>
                    <a:pt x="2248" y="226"/>
                    <a:pt x="1437" y="155"/>
                    <a:pt x="635" y="13"/>
                  </a:cubicBezTo>
                  <a:cubicBezTo>
                    <a:pt x="598" y="5"/>
                    <a:pt x="561" y="1"/>
                    <a:pt x="52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p45"/>
            <p:cNvSpPr/>
            <p:nvPr/>
          </p:nvSpPr>
          <p:spPr>
            <a:xfrm>
              <a:off x="7589645" y="3366067"/>
              <a:ext cx="156975" cy="30447"/>
            </a:xfrm>
            <a:custGeom>
              <a:avLst/>
              <a:gdLst/>
              <a:ahLst/>
              <a:cxnLst/>
              <a:rect l="l" t="t" r="r" b="b"/>
              <a:pathLst>
                <a:path w="5996" h="1163" extrusionOk="0">
                  <a:moveTo>
                    <a:pt x="5592" y="0"/>
                  </a:moveTo>
                  <a:lnTo>
                    <a:pt x="5592" y="0"/>
                  </a:lnTo>
                  <a:cubicBezTo>
                    <a:pt x="5597" y="10"/>
                    <a:pt x="5597" y="19"/>
                    <a:pt x="5597" y="29"/>
                  </a:cubicBezTo>
                  <a:cubicBezTo>
                    <a:pt x="5640" y="293"/>
                    <a:pt x="5467" y="538"/>
                    <a:pt x="5208" y="586"/>
                  </a:cubicBezTo>
                  <a:cubicBezTo>
                    <a:pt x="4353" y="735"/>
                    <a:pt x="3488" y="807"/>
                    <a:pt x="2619" y="807"/>
                  </a:cubicBezTo>
                  <a:cubicBezTo>
                    <a:pt x="1754" y="807"/>
                    <a:pt x="884" y="735"/>
                    <a:pt x="29" y="586"/>
                  </a:cubicBezTo>
                  <a:cubicBezTo>
                    <a:pt x="20" y="582"/>
                    <a:pt x="10" y="582"/>
                    <a:pt x="0" y="582"/>
                  </a:cubicBezTo>
                  <a:cubicBezTo>
                    <a:pt x="44" y="764"/>
                    <a:pt x="197" y="908"/>
                    <a:pt x="385" y="942"/>
                  </a:cubicBezTo>
                  <a:cubicBezTo>
                    <a:pt x="1240" y="1091"/>
                    <a:pt x="2104" y="1163"/>
                    <a:pt x="2974" y="1163"/>
                  </a:cubicBezTo>
                  <a:cubicBezTo>
                    <a:pt x="3839" y="1163"/>
                    <a:pt x="4703" y="1086"/>
                    <a:pt x="5559" y="942"/>
                  </a:cubicBezTo>
                  <a:cubicBezTo>
                    <a:pt x="5823" y="894"/>
                    <a:pt x="5996" y="644"/>
                    <a:pt x="5953" y="385"/>
                  </a:cubicBezTo>
                  <a:cubicBezTo>
                    <a:pt x="5919" y="197"/>
                    <a:pt x="5775" y="44"/>
                    <a:pt x="559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p45"/>
            <p:cNvSpPr/>
            <p:nvPr/>
          </p:nvSpPr>
          <p:spPr>
            <a:xfrm>
              <a:off x="7695778" y="3365726"/>
              <a:ext cx="107443" cy="30788"/>
            </a:xfrm>
            <a:custGeom>
              <a:avLst/>
              <a:gdLst/>
              <a:ahLst/>
              <a:cxnLst/>
              <a:rect l="l" t="t" r="r" b="b"/>
              <a:pathLst>
                <a:path w="4104" h="1176" extrusionOk="0">
                  <a:moveTo>
                    <a:pt x="3593" y="1"/>
                  </a:moveTo>
                  <a:cubicBezTo>
                    <a:pt x="3565" y="1"/>
                    <a:pt x="3536" y="3"/>
                    <a:pt x="3508" y="8"/>
                  </a:cubicBezTo>
                  <a:cubicBezTo>
                    <a:pt x="2946" y="105"/>
                    <a:pt x="2384" y="167"/>
                    <a:pt x="1817" y="201"/>
                  </a:cubicBezTo>
                  <a:cubicBezTo>
                    <a:pt x="1860" y="258"/>
                    <a:pt x="1889" y="326"/>
                    <a:pt x="1903" y="398"/>
                  </a:cubicBezTo>
                  <a:cubicBezTo>
                    <a:pt x="1947" y="657"/>
                    <a:pt x="1769" y="907"/>
                    <a:pt x="1509" y="950"/>
                  </a:cubicBezTo>
                  <a:cubicBezTo>
                    <a:pt x="1010" y="1041"/>
                    <a:pt x="510" y="1104"/>
                    <a:pt x="1" y="1137"/>
                  </a:cubicBezTo>
                  <a:cubicBezTo>
                    <a:pt x="361" y="1161"/>
                    <a:pt x="722" y="1176"/>
                    <a:pt x="1082" y="1176"/>
                  </a:cubicBezTo>
                  <a:cubicBezTo>
                    <a:pt x="1951" y="1176"/>
                    <a:pt x="2816" y="1099"/>
                    <a:pt x="3671" y="950"/>
                  </a:cubicBezTo>
                  <a:cubicBezTo>
                    <a:pt x="3931" y="907"/>
                    <a:pt x="4104" y="657"/>
                    <a:pt x="4060" y="398"/>
                  </a:cubicBezTo>
                  <a:cubicBezTo>
                    <a:pt x="4022" y="167"/>
                    <a:pt x="3820" y="1"/>
                    <a:pt x="359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2" name="Google Shape;2352;p45"/>
            <p:cNvSpPr/>
            <p:nvPr/>
          </p:nvSpPr>
          <p:spPr>
            <a:xfrm>
              <a:off x="7695909" y="3369836"/>
              <a:ext cx="66576" cy="26180"/>
            </a:xfrm>
            <a:custGeom>
              <a:avLst/>
              <a:gdLst/>
              <a:ahLst/>
              <a:cxnLst/>
              <a:rect l="l" t="t" r="r" b="b"/>
              <a:pathLst>
                <a:path w="2543" h="1000" extrusionOk="0">
                  <a:moveTo>
                    <a:pt x="2384" y="0"/>
                  </a:moveTo>
                  <a:cubicBezTo>
                    <a:pt x="2191" y="20"/>
                    <a:pt x="2004" y="29"/>
                    <a:pt x="1812" y="39"/>
                  </a:cubicBezTo>
                  <a:cubicBezTo>
                    <a:pt x="1855" y="101"/>
                    <a:pt x="1884" y="169"/>
                    <a:pt x="1898" y="241"/>
                  </a:cubicBezTo>
                  <a:cubicBezTo>
                    <a:pt x="1942" y="500"/>
                    <a:pt x="1769" y="745"/>
                    <a:pt x="1509" y="793"/>
                  </a:cubicBezTo>
                  <a:cubicBezTo>
                    <a:pt x="1010" y="880"/>
                    <a:pt x="505" y="942"/>
                    <a:pt x="1" y="980"/>
                  </a:cubicBezTo>
                  <a:lnTo>
                    <a:pt x="303" y="1000"/>
                  </a:lnTo>
                  <a:cubicBezTo>
                    <a:pt x="909" y="966"/>
                    <a:pt x="1514" y="899"/>
                    <a:pt x="2115" y="793"/>
                  </a:cubicBezTo>
                  <a:cubicBezTo>
                    <a:pt x="2369" y="745"/>
                    <a:pt x="2542" y="500"/>
                    <a:pt x="2499" y="241"/>
                  </a:cubicBezTo>
                  <a:cubicBezTo>
                    <a:pt x="2484" y="149"/>
                    <a:pt x="2441" y="68"/>
                    <a:pt x="238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3" name="Google Shape;2353;p45"/>
            <p:cNvSpPr/>
            <p:nvPr/>
          </p:nvSpPr>
          <p:spPr>
            <a:xfrm>
              <a:off x="7714916" y="3578988"/>
              <a:ext cx="18378" cy="123543"/>
            </a:xfrm>
            <a:custGeom>
              <a:avLst/>
              <a:gdLst/>
              <a:ahLst/>
              <a:cxnLst/>
              <a:rect l="l" t="t" r="r" b="b"/>
              <a:pathLst>
                <a:path w="702" h="4719" extrusionOk="0">
                  <a:moveTo>
                    <a:pt x="0" y="0"/>
                  </a:moveTo>
                  <a:lnTo>
                    <a:pt x="0" y="4718"/>
                  </a:lnTo>
                  <a:lnTo>
                    <a:pt x="702" y="4718"/>
                  </a:lnTo>
                  <a:lnTo>
                    <a:pt x="702" y="0"/>
                  </a:lnTo>
                  <a:cubicBezTo>
                    <a:pt x="586" y="24"/>
                    <a:pt x="469" y="37"/>
                    <a:pt x="351" y="37"/>
                  </a:cubicBezTo>
                  <a:cubicBezTo>
                    <a:pt x="233" y="37"/>
                    <a:pt x="115" y="24"/>
                    <a:pt x="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p45"/>
            <p:cNvSpPr/>
            <p:nvPr/>
          </p:nvSpPr>
          <p:spPr>
            <a:xfrm>
              <a:off x="7578597" y="3360333"/>
              <a:ext cx="234285" cy="367855"/>
            </a:xfrm>
            <a:custGeom>
              <a:avLst/>
              <a:gdLst/>
              <a:ahLst/>
              <a:cxnLst/>
              <a:rect l="l" t="t" r="r" b="b"/>
              <a:pathLst>
                <a:path w="8949" h="14051" extrusionOk="0">
                  <a:moveTo>
                    <a:pt x="8063" y="413"/>
                  </a:moveTo>
                  <a:cubicBezTo>
                    <a:pt x="8194" y="413"/>
                    <a:pt x="8309" y="504"/>
                    <a:pt x="8335" y="637"/>
                  </a:cubicBezTo>
                  <a:cubicBezTo>
                    <a:pt x="8363" y="786"/>
                    <a:pt x="8263" y="930"/>
                    <a:pt x="8114" y="954"/>
                  </a:cubicBezTo>
                  <a:lnTo>
                    <a:pt x="8114" y="959"/>
                  </a:lnTo>
                  <a:cubicBezTo>
                    <a:pt x="7556" y="1046"/>
                    <a:pt x="6994" y="1103"/>
                    <a:pt x="6427" y="1132"/>
                  </a:cubicBezTo>
                  <a:cubicBezTo>
                    <a:pt x="6499" y="1050"/>
                    <a:pt x="6547" y="949"/>
                    <a:pt x="6571" y="844"/>
                  </a:cubicBezTo>
                  <a:cubicBezTo>
                    <a:pt x="6576" y="815"/>
                    <a:pt x="6576" y="786"/>
                    <a:pt x="6576" y="757"/>
                  </a:cubicBezTo>
                  <a:cubicBezTo>
                    <a:pt x="6586" y="704"/>
                    <a:pt x="6586" y="652"/>
                    <a:pt x="6581" y="594"/>
                  </a:cubicBezTo>
                  <a:cubicBezTo>
                    <a:pt x="7062" y="560"/>
                    <a:pt x="7542" y="498"/>
                    <a:pt x="8018" y="416"/>
                  </a:cubicBezTo>
                  <a:cubicBezTo>
                    <a:pt x="8033" y="414"/>
                    <a:pt x="8048" y="413"/>
                    <a:pt x="8063" y="413"/>
                  </a:cubicBezTo>
                  <a:close/>
                  <a:moveTo>
                    <a:pt x="893" y="411"/>
                  </a:moveTo>
                  <a:cubicBezTo>
                    <a:pt x="1012" y="411"/>
                    <a:pt x="1952" y="633"/>
                    <a:pt x="3391" y="633"/>
                  </a:cubicBezTo>
                  <a:cubicBezTo>
                    <a:pt x="4103" y="633"/>
                    <a:pt x="4938" y="579"/>
                    <a:pt x="5856" y="416"/>
                  </a:cubicBezTo>
                  <a:cubicBezTo>
                    <a:pt x="5867" y="415"/>
                    <a:pt x="5878" y="415"/>
                    <a:pt x="5889" y="415"/>
                  </a:cubicBezTo>
                  <a:cubicBezTo>
                    <a:pt x="6202" y="415"/>
                    <a:pt x="6272" y="875"/>
                    <a:pt x="5952" y="954"/>
                  </a:cubicBezTo>
                  <a:cubicBezTo>
                    <a:pt x="5106" y="1089"/>
                    <a:pt x="4256" y="1161"/>
                    <a:pt x="3396" y="1180"/>
                  </a:cubicBezTo>
                  <a:cubicBezTo>
                    <a:pt x="2541" y="1166"/>
                    <a:pt x="1691" y="1094"/>
                    <a:pt x="845" y="954"/>
                  </a:cubicBezTo>
                  <a:cubicBezTo>
                    <a:pt x="696" y="930"/>
                    <a:pt x="595" y="791"/>
                    <a:pt x="619" y="642"/>
                  </a:cubicBezTo>
                  <a:cubicBezTo>
                    <a:pt x="643" y="508"/>
                    <a:pt x="759" y="411"/>
                    <a:pt x="893" y="411"/>
                  </a:cubicBezTo>
                  <a:close/>
                  <a:moveTo>
                    <a:pt x="1878" y="1512"/>
                  </a:moveTo>
                  <a:cubicBezTo>
                    <a:pt x="2468" y="1571"/>
                    <a:pt x="2960" y="1589"/>
                    <a:pt x="3353" y="1589"/>
                  </a:cubicBezTo>
                  <a:cubicBezTo>
                    <a:pt x="3964" y="1589"/>
                    <a:pt x="4333" y="1545"/>
                    <a:pt x="4452" y="1545"/>
                  </a:cubicBezTo>
                  <a:cubicBezTo>
                    <a:pt x="4456" y="1545"/>
                    <a:pt x="4459" y="1545"/>
                    <a:pt x="4463" y="1545"/>
                  </a:cubicBezTo>
                  <a:lnTo>
                    <a:pt x="4463" y="1550"/>
                  </a:lnTo>
                  <a:cubicBezTo>
                    <a:pt x="4616" y="1564"/>
                    <a:pt x="4765" y="1560"/>
                    <a:pt x="4919" y="1564"/>
                  </a:cubicBezTo>
                  <a:lnTo>
                    <a:pt x="4919" y="2837"/>
                  </a:lnTo>
                  <a:lnTo>
                    <a:pt x="1878" y="2837"/>
                  </a:lnTo>
                  <a:lnTo>
                    <a:pt x="1878" y="1512"/>
                  </a:lnTo>
                  <a:close/>
                  <a:moveTo>
                    <a:pt x="7081" y="1512"/>
                  </a:moveTo>
                  <a:lnTo>
                    <a:pt x="7086" y="1516"/>
                  </a:lnTo>
                  <a:lnTo>
                    <a:pt x="7086" y="2842"/>
                  </a:lnTo>
                  <a:lnTo>
                    <a:pt x="5332" y="2842"/>
                  </a:lnTo>
                  <a:lnTo>
                    <a:pt x="5332" y="1588"/>
                  </a:lnTo>
                  <a:cubicBezTo>
                    <a:pt x="5369" y="1589"/>
                    <a:pt x="5406" y="1589"/>
                    <a:pt x="5443" y="1589"/>
                  </a:cubicBezTo>
                  <a:cubicBezTo>
                    <a:pt x="5993" y="1589"/>
                    <a:pt x="6640" y="1557"/>
                    <a:pt x="7081" y="1512"/>
                  </a:cubicBezTo>
                  <a:close/>
                  <a:moveTo>
                    <a:pt x="7081" y="3246"/>
                  </a:moveTo>
                  <a:lnTo>
                    <a:pt x="7081" y="3933"/>
                  </a:lnTo>
                  <a:lnTo>
                    <a:pt x="5332" y="3933"/>
                  </a:lnTo>
                  <a:lnTo>
                    <a:pt x="5332" y="3246"/>
                  </a:lnTo>
                  <a:close/>
                  <a:moveTo>
                    <a:pt x="4919" y="3255"/>
                  </a:moveTo>
                  <a:lnTo>
                    <a:pt x="4919" y="3938"/>
                  </a:lnTo>
                  <a:lnTo>
                    <a:pt x="1878" y="3938"/>
                  </a:lnTo>
                  <a:lnTo>
                    <a:pt x="1878" y="3255"/>
                  </a:lnTo>
                  <a:close/>
                  <a:moveTo>
                    <a:pt x="7081" y="4351"/>
                  </a:moveTo>
                  <a:lnTo>
                    <a:pt x="7081" y="6666"/>
                  </a:lnTo>
                  <a:cubicBezTo>
                    <a:pt x="7081" y="7566"/>
                    <a:pt x="6341" y="8181"/>
                    <a:pt x="5554" y="8181"/>
                  </a:cubicBezTo>
                  <a:cubicBezTo>
                    <a:pt x="5303" y="8181"/>
                    <a:pt x="5049" y="8119"/>
                    <a:pt x="4811" y="7984"/>
                  </a:cubicBezTo>
                  <a:lnTo>
                    <a:pt x="4811" y="7984"/>
                  </a:lnTo>
                  <a:cubicBezTo>
                    <a:pt x="5136" y="7620"/>
                    <a:pt x="5318" y="7150"/>
                    <a:pt x="5332" y="6666"/>
                  </a:cubicBezTo>
                  <a:lnTo>
                    <a:pt x="5332" y="4351"/>
                  </a:lnTo>
                  <a:close/>
                  <a:moveTo>
                    <a:pt x="3540" y="8588"/>
                  </a:moveTo>
                  <a:lnTo>
                    <a:pt x="3540" y="12863"/>
                  </a:lnTo>
                  <a:lnTo>
                    <a:pt x="3252" y="12863"/>
                  </a:lnTo>
                  <a:lnTo>
                    <a:pt x="3252" y="8588"/>
                  </a:lnTo>
                  <a:close/>
                  <a:moveTo>
                    <a:pt x="5971" y="13272"/>
                  </a:moveTo>
                  <a:lnTo>
                    <a:pt x="6096" y="13632"/>
                  </a:lnTo>
                  <a:lnTo>
                    <a:pt x="5025" y="13632"/>
                  </a:lnTo>
                  <a:lnTo>
                    <a:pt x="5154" y="13272"/>
                  </a:lnTo>
                  <a:close/>
                  <a:moveTo>
                    <a:pt x="3809" y="13277"/>
                  </a:moveTo>
                  <a:lnTo>
                    <a:pt x="3934" y="13637"/>
                  </a:lnTo>
                  <a:lnTo>
                    <a:pt x="2858" y="13637"/>
                  </a:lnTo>
                  <a:lnTo>
                    <a:pt x="2988" y="13277"/>
                  </a:lnTo>
                  <a:close/>
                  <a:moveTo>
                    <a:pt x="8075" y="1"/>
                  </a:moveTo>
                  <a:cubicBezTo>
                    <a:pt x="8033" y="1"/>
                    <a:pt x="7990" y="5"/>
                    <a:pt x="7945" y="13"/>
                  </a:cubicBezTo>
                  <a:cubicBezTo>
                    <a:pt x="7422" y="99"/>
                    <a:pt x="6889" y="162"/>
                    <a:pt x="6355" y="190"/>
                  </a:cubicBezTo>
                  <a:cubicBezTo>
                    <a:pt x="6233" y="68"/>
                    <a:pt x="6064" y="4"/>
                    <a:pt x="5891" y="4"/>
                  </a:cubicBezTo>
                  <a:cubicBezTo>
                    <a:pt x="5854" y="4"/>
                    <a:pt x="5816" y="7"/>
                    <a:pt x="5779" y="13"/>
                  </a:cubicBezTo>
                  <a:cubicBezTo>
                    <a:pt x="4991" y="150"/>
                    <a:pt x="4193" y="218"/>
                    <a:pt x="3395" y="218"/>
                  </a:cubicBezTo>
                  <a:cubicBezTo>
                    <a:pt x="2597" y="218"/>
                    <a:pt x="1799" y="150"/>
                    <a:pt x="1008" y="13"/>
                  </a:cubicBezTo>
                  <a:cubicBezTo>
                    <a:pt x="966" y="5"/>
                    <a:pt x="924" y="2"/>
                    <a:pt x="883" y="2"/>
                  </a:cubicBezTo>
                  <a:cubicBezTo>
                    <a:pt x="350" y="2"/>
                    <a:pt x="0" y="615"/>
                    <a:pt x="326" y="1084"/>
                  </a:cubicBezTo>
                  <a:cubicBezTo>
                    <a:pt x="552" y="1401"/>
                    <a:pt x="850" y="1377"/>
                    <a:pt x="1460" y="1454"/>
                  </a:cubicBezTo>
                  <a:lnTo>
                    <a:pt x="1460" y="5134"/>
                  </a:lnTo>
                  <a:cubicBezTo>
                    <a:pt x="1460" y="5271"/>
                    <a:pt x="1562" y="5339"/>
                    <a:pt x="1664" y="5339"/>
                  </a:cubicBezTo>
                  <a:cubicBezTo>
                    <a:pt x="1766" y="5339"/>
                    <a:pt x="1868" y="5271"/>
                    <a:pt x="1868" y="5134"/>
                  </a:cubicBezTo>
                  <a:lnTo>
                    <a:pt x="1868" y="4351"/>
                  </a:lnTo>
                  <a:lnTo>
                    <a:pt x="4914" y="4351"/>
                  </a:lnTo>
                  <a:cubicBezTo>
                    <a:pt x="4900" y="6945"/>
                    <a:pt x="4957" y="6719"/>
                    <a:pt x="4837" y="7113"/>
                  </a:cubicBezTo>
                  <a:cubicBezTo>
                    <a:pt x="4607" y="7847"/>
                    <a:pt x="4014" y="8179"/>
                    <a:pt x="3419" y="8179"/>
                  </a:cubicBezTo>
                  <a:cubicBezTo>
                    <a:pt x="2646" y="8179"/>
                    <a:pt x="1868" y="7622"/>
                    <a:pt x="1868" y="6661"/>
                  </a:cubicBezTo>
                  <a:lnTo>
                    <a:pt x="1868" y="6244"/>
                  </a:lnTo>
                  <a:cubicBezTo>
                    <a:pt x="1871" y="6107"/>
                    <a:pt x="1769" y="6038"/>
                    <a:pt x="1666" y="6038"/>
                  </a:cubicBezTo>
                  <a:cubicBezTo>
                    <a:pt x="1563" y="6038"/>
                    <a:pt x="1460" y="6107"/>
                    <a:pt x="1460" y="6244"/>
                  </a:cubicBezTo>
                  <a:lnTo>
                    <a:pt x="1460" y="6661"/>
                  </a:lnTo>
                  <a:cubicBezTo>
                    <a:pt x="1465" y="7517"/>
                    <a:pt x="2022" y="8271"/>
                    <a:pt x="2844" y="8516"/>
                  </a:cubicBezTo>
                  <a:lnTo>
                    <a:pt x="2844" y="12868"/>
                  </a:lnTo>
                  <a:lnTo>
                    <a:pt x="2839" y="12868"/>
                  </a:lnTo>
                  <a:cubicBezTo>
                    <a:pt x="2747" y="12868"/>
                    <a:pt x="2671" y="12921"/>
                    <a:pt x="2642" y="13008"/>
                  </a:cubicBezTo>
                  <a:lnTo>
                    <a:pt x="2378" y="13776"/>
                  </a:lnTo>
                  <a:cubicBezTo>
                    <a:pt x="2334" y="13911"/>
                    <a:pt x="2430" y="14050"/>
                    <a:pt x="2575" y="14050"/>
                  </a:cubicBezTo>
                  <a:lnTo>
                    <a:pt x="4218" y="14050"/>
                  </a:lnTo>
                  <a:cubicBezTo>
                    <a:pt x="4357" y="14050"/>
                    <a:pt x="4458" y="13911"/>
                    <a:pt x="4414" y="13776"/>
                  </a:cubicBezTo>
                  <a:lnTo>
                    <a:pt x="4150" y="13008"/>
                  </a:lnTo>
                  <a:cubicBezTo>
                    <a:pt x="4121" y="12921"/>
                    <a:pt x="4040" y="12868"/>
                    <a:pt x="3953" y="12868"/>
                  </a:cubicBezTo>
                  <a:lnTo>
                    <a:pt x="3948" y="12868"/>
                  </a:lnTo>
                  <a:lnTo>
                    <a:pt x="3948" y="8516"/>
                  </a:lnTo>
                  <a:cubicBezTo>
                    <a:pt x="4136" y="8458"/>
                    <a:pt x="4314" y="8376"/>
                    <a:pt x="4477" y="8266"/>
                  </a:cubicBezTo>
                  <a:cubicBezTo>
                    <a:pt x="4640" y="8372"/>
                    <a:pt x="4818" y="8458"/>
                    <a:pt x="5001" y="8516"/>
                  </a:cubicBezTo>
                  <a:lnTo>
                    <a:pt x="5001" y="12868"/>
                  </a:lnTo>
                  <a:cubicBezTo>
                    <a:pt x="4909" y="12868"/>
                    <a:pt x="4832" y="12921"/>
                    <a:pt x="4804" y="13008"/>
                  </a:cubicBezTo>
                  <a:lnTo>
                    <a:pt x="4539" y="13776"/>
                  </a:lnTo>
                  <a:cubicBezTo>
                    <a:pt x="4491" y="13911"/>
                    <a:pt x="4592" y="14050"/>
                    <a:pt x="4736" y="14050"/>
                  </a:cubicBezTo>
                  <a:lnTo>
                    <a:pt x="6379" y="14050"/>
                  </a:lnTo>
                  <a:cubicBezTo>
                    <a:pt x="6523" y="14050"/>
                    <a:pt x="6620" y="13911"/>
                    <a:pt x="6576" y="13776"/>
                  </a:cubicBezTo>
                  <a:lnTo>
                    <a:pt x="6312" y="13008"/>
                  </a:lnTo>
                  <a:cubicBezTo>
                    <a:pt x="6283" y="12921"/>
                    <a:pt x="6206" y="12868"/>
                    <a:pt x="6115" y="12868"/>
                  </a:cubicBezTo>
                  <a:lnTo>
                    <a:pt x="6115" y="10740"/>
                  </a:lnTo>
                  <a:cubicBezTo>
                    <a:pt x="6115" y="10603"/>
                    <a:pt x="6013" y="10535"/>
                    <a:pt x="5911" y="10535"/>
                  </a:cubicBezTo>
                  <a:cubicBezTo>
                    <a:pt x="5809" y="10535"/>
                    <a:pt x="5707" y="10603"/>
                    <a:pt x="5707" y="10740"/>
                  </a:cubicBezTo>
                  <a:lnTo>
                    <a:pt x="5707" y="12868"/>
                  </a:lnTo>
                  <a:lnTo>
                    <a:pt x="5419" y="12868"/>
                  </a:lnTo>
                  <a:lnTo>
                    <a:pt x="5419" y="8593"/>
                  </a:lnTo>
                  <a:lnTo>
                    <a:pt x="5707" y="8593"/>
                  </a:lnTo>
                  <a:lnTo>
                    <a:pt x="5707" y="9746"/>
                  </a:lnTo>
                  <a:cubicBezTo>
                    <a:pt x="5707" y="9883"/>
                    <a:pt x="5809" y="9951"/>
                    <a:pt x="5911" y="9951"/>
                  </a:cubicBezTo>
                  <a:cubicBezTo>
                    <a:pt x="6013" y="9951"/>
                    <a:pt x="6115" y="9883"/>
                    <a:pt x="6115" y="9746"/>
                  </a:cubicBezTo>
                  <a:lnTo>
                    <a:pt x="6115" y="8516"/>
                  </a:lnTo>
                  <a:cubicBezTo>
                    <a:pt x="6937" y="8271"/>
                    <a:pt x="7499" y="7517"/>
                    <a:pt x="7499" y="6661"/>
                  </a:cubicBezTo>
                  <a:lnTo>
                    <a:pt x="7499" y="1454"/>
                  </a:lnTo>
                  <a:cubicBezTo>
                    <a:pt x="8099" y="1377"/>
                    <a:pt x="8407" y="1406"/>
                    <a:pt x="8632" y="1084"/>
                  </a:cubicBezTo>
                  <a:cubicBezTo>
                    <a:pt x="8949" y="621"/>
                    <a:pt x="8608" y="1"/>
                    <a:pt x="807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5" name="Google Shape;2355;p45"/>
          <p:cNvGrpSpPr/>
          <p:nvPr/>
        </p:nvGrpSpPr>
        <p:grpSpPr>
          <a:xfrm>
            <a:off x="6697352" y="4083983"/>
            <a:ext cx="269130" cy="354530"/>
            <a:chOff x="6697352" y="4289383"/>
            <a:chExt cx="269130" cy="354530"/>
          </a:xfrm>
        </p:grpSpPr>
        <p:sp>
          <p:nvSpPr>
            <p:cNvPr id="2356" name="Google Shape;2356;p45"/>
            <p:cNvSpPr/>
            <p:nvPr/>
          </p:nvSpPr>
          <p:spPr>
            <a:xfrm>
              <a:off x="6770499" y="4374363"/>
              <a:ext cx="189308" cy="186166"/>
            </a:xfrm>
            <a:custGeom>
              <a:avLst/>
              <a:gdLst/>
              <a:ahLst/>
              <a:cxnLst/>
              <a:rect l="l" t="t" r="r" b="b"/>
              <a:pathLst>
                <a:path w="7231" h="7111" extrusionOk="0">
                  <a:moveTo>
                    <a:pt x="750" y="0"/>
                  </a:moveTo>
                  <a:cubicBezTo>
                    <a:pt x="327" y="0"/>
                    <a:pt x="0" y="360"/>
                    <a:pt x="44" y="778"/>
                  </a:cubicBezTo>
                  <a:lnTo>
                    <a:pt x="577" y="6159"/>
                  </a:lnTo>
                  <a:cubicBezTo>
                    <a:pt x="649" y="6894"/>
                    <a:pt x="1269" y="7110"/>
                    <a:pt x="2004" y="7110"/>
                  </a:cubicBezTo>
                  <a:lnTo>
                    <a:pt x="5232" y="7110"/>
                  </a:lnTo>
                  <a:cubicBezTo>
                    <a:pt x="5967" y="7110"/>
                    <a:pt x="6582" y="6894"/>
                    <a:pt x="6659" y="6159"/>
                  </a:cubicBezTo>
                  <a:lnTo>
                    <a:pt x="7187" y="778"/>
                  </a:lnTo>
                  <a:cubicBezTo>
                    <a:pt x="7231" y="360"/>
                    <a:pt x="6904" y="0"/>
                    <a:pt x="648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p45"/>
            <p:cNvSpPr/>
            <p:nvPr/>
          </p:nvSpPr>
          <p:spPr>
            <a:xfrm>
              <a:off x="6871868" y="4374363"/>
              <a:ext cx="87939" cy="186166"/>
            </a:xfrm>
            <a:custGeom>
              <a:avLst/>
              <a:gdLst/>
              <a:ahLst/>
              <a:cxnLst/>
              <a:rect l="l" t="t" r="r" b="b"/>
              <a:pathLst>
                <a:path w="3359" h="7111" extrusionOk="0">
                  <a:moveTo>
                    <a:pt x="1254" y="0"/>
                  </a:moveTo>
                  <a:cubicBezTo>
                    <a:pt x="1672" y="0"/>
                    <a:pt x="1999" y="360"/>
                    <a:pt x="1956" y="778"/>
                  </a:cubicBezTo>
                  <a:lnTo>
                    <a:pt x="1427" y="6159"/>
                  </a:lnTo>
                  <a:cubicBezTo>
                    <a:pt x="1355" y="6894"/>
                    <a:pt x="736" y="7110"/>
                    <a:pt x="1" y="7110"/>
                  </a:cubicBezTo>
                  <a:lnTo>
                    <a:pt x="1360" y="7110"/>
                  </a:lnTo>
                  <a:cubicBezTo>
                    <a:pt x="2095" y="7110"/>
                    <a:pt x="2715" y="6894"/>
                    <a:pt x="2787" y="6159"/>
                  </a:cubicBezTo>
                  <a:lnTo>
                    <a:pt x="3315" y="778"/>
                  </a:lnTo>
                  <a:cubicBezTo>
                    <a:pt x="3359" y="365"/>
                    <a:pt x="3032" y="0"/>
                    <a:pt x="261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8" name="Google Shape;2358;p45"/>
            <p:cNvSpPr/>
            <p:nvPr/>
          </p:nvSpPr>
          <p:spPr>
            <a:xfrm>
              <a:off x="6775656" y="4436096"/>
              <a:ext cx="178862" cy="124434"/>
            </a:xfrm>
            <a:custGeom>
              <a:avLst/>
              <a:gdLst/>
              <a:ahLst/>
              <a:cxnLst/>
              <a:rect l="l" t="t" r="r" b="b"/>
              <a:pathLst>
                <a:path w="6832" h="4753" extrusionOk="0">
                  <a:moveTo>
                    <a:pt x="0" y="1"/>
                  </a:moveTo>
                  <a:lnTo>
                    <a:pt x="380" y="3801"/>
                  </a:lnTo>
                  <a:cubicBezTo>
                    <a:pt x="452" y="4536"/>
                    <a:pt x="1067" y="4752"/>
                    <a:pt x="1802" y="4752"/>
                  </a:cubicBezTo>
                  <a:lnTo>
                    <a:pt x="5030" y="4752"/>
                  </a:lnTo>
                  <a:cubicBezTo>
                    <a:pt x="5765" y="4752"/>
                    <a:pt x="6385" y="4536"/>
                    <a:pt x="6457" y="3801"/>
                  </a:cubicBezTo>
                  <a:lnTo>
                    <a:pt x="6832" y="15"/>
                  </a:lnTo>
                  <a:lnTo>
                    <a:pt x="6827"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9" name="Google Shape;2359;p45"/>
            <p:cNvSpPr/>
            <p:nvPr/>
          </p:nvSpPr>
          <p:spPr>
            <a:xfrm>
              <a:off x="6871868" y="4436096"/>
              <a:ext cx="82781" cy="124434"/>
            </a:xfrm>
            <a:custGeom>
              <a:avLst/>
              <a:gdLst/>
              <a:ahLst/>
              <a:cxnLst/>
              <a:rect l="l" t="t" r="r" b="b"/>
              <a:pathLst>
                <a:path w="3162" h="4753" extrusionOk="0">
                  <a:moveTo>
                    <a:pt x="1802" y="1"/>
                  </a:moveTo>
                  <a:lnTo>
                    <a:pt x="1427" y="3801"/>
                  </a:lnTo>
                  <a:cubicBezTo>
                    <a:pt x="1355" y="4536"/>
                    <a:pt x="736" y="4752"/>
                    <a:pt x="1" y="4752"/>
                  </a:cubicBezTo>
                  <a:lnTo>
                    <a:pt x="1360" y="4752"/>
                  </a:lnTo>
                  <a:cubicBezTo>
                    <a:pt x="2095" y="4752"/>
                    <a:pt x="2715" y="4536"/>
                    <a:pt x="2787" y="3801"/>
                  </a:cubicBezTo>
                  <a:lnTo>
                    <a:pt x="3162" y="15"/>
                  </a:lnTo>
                  <a:lnTo>
                    <a:pt x="315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0" name="Google Shape;2360;p45"/>
            <p:cNvSpPr/>
            <p:nvPr/>
          </p:nvSpPr>
          <p:spPr>
            <a:xfrm>
              <a:off x="6821445" y="4560503"/>
              <a:ext cx="87546" cy="28693"/>
            </a:xfrm>
            <a:custGeom>
              <a:avLst/>
              <a:gdLst/>
              <a:ahLst/>
              <a:cxnLst/>
              <a:rect l="l" t="t" r="r" b="b"/>
              <a:pathLst>
                <a:path w="3344" h="1096" extrusionOk="0">
                  <a:moveTo>
                    <a:pt x="0" y="0"/>
                  </a:moveTo>
                  <a:lnTo>
                    <a:pt x="0" y="524"/>
                  </a:lnTo>
                  <a:cubicBezTo>
                    <a:pt x="0" y="841"/>
                    <a:pt x="255" y="1095"/>
                    <a:pt x="572" y="1095"/>
                  </a:cubicBezTo>
                  <a:lnTo>
                    <a:pt x="2772" y="1095"/>
                  </a:lnTo>
                  <a:cubicBezTo>
                    <a:pt x="3084" y="1095"/>
                    <a:pt x="3344" y="841"/>
                    <a:pt x="3339" y="524"/>
                  </a:cubicBezTo>
                  <a:lnTo>
                    <a:pt x="333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1" name="Google Shape;2361;p45"/>
            <p:cNvSpPr/>
            <p:nvPr/>
          </p:nvSpPr>
          <p:spPr>
            <a:xfrm>
              <a:off x="6866082" y="4560372"/>
              <a:ext cx="42909" cy="28693"/>
            </a:xfrm>
            <a:custGeom>
              <a:avLst/>
              <a:gdLst/>
              <a:ahLst/>
              <a:cxnLst/>
              <a:rect l="l" t="t" r="r" b="b"/>
              <a:pathLst>
                <a:path w="1639" h="1096" extrusionOk="0">
                  <a:moveTo>
                    <a:pt x="572" y="0"/>
                  </a:moveTo>
                  <a:lnTo>
                    <a:pt x="572" y="524"/>
                  </a:lnTo>
                  <a:cubicBezTo>
                    <a:pt x="572" y="841"/>
                    <a:pt x="318" y="1096"/>
                    <a:pt x="1" y="1096"/>
                  </a:cubicBezTo>
                  <a:lnTo>
                    <a:pt x="1067" y="1096"/>
                  </a:lnTo>
                  <a:cubicBezTo>
                    <a:pt x="1379" y="1096"/>
                    <a:pt x="1639" y="841"/>
                    <a:pt x="1639" y="524"/>
                  </a:cubicBezTo>
                  <a:lnTo>
                    <a:pt x="163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2" name="Google Shape;2362;p45"/>
            <p:cNvSpPr/>
            <p:nvPr/>
          </p:nvSpPr>
          <p:spPr>
            <a:xfrm>
              <a:off x="6703844" y="4307656"/>
              <a:ext cx="196350" cy="329214"/>
            </a:xfrm>
            <a:custGeom>
              <a:avLst/>
              <a:gdLst/>
              <a:ahLst/>
              <a:cxnLst/>
              <a:rect l="l" t="t" r="r" b="b"/>
              <a:pathLst>
                <a:path w="7500" h="12575" extrusionOk="0">
                  <a:moveTo>
                    <a:pt x="6163" y="0"/>
                  </a:moveTo>
                  <a:cubicBezTo>
                    <a:pt x="5597" y="0"/>
                    <a:pt x="5080" y="362"/>
                    <a:pt x="4900" y="915"/>
                  </a:cubicBezTo>
                  <a:lnTo>
                    <a:pt x="1821" y="915"/>
                  </a:lnTo>
                  <a:cubicBezTo>
                    <a:pt x="812" y="915"/>
                    <a:pt x="0" y="1731"/>
                    <a:pt x="0" y="2735"/>
                  </a:cubicBezTo>
                  <a:lnTo>
                    <a:pt x="0" y="12574"/>
                  </a:lnTo>
                  <a:lnTo>
                    <a:pt x="875" y="12574"/>
                  </a:lnTo>
                  <a:lnTo>
                    <a:pt x="875" y="2735"/>
                  </a:lnTo>
                  <a:cubicBezTo>
                    <a:pt x="875" y="2212"/>
                    <a:pt x="1297" y="1789"/>
                    <a:pt x="1821" y="1789"/>
                  </a:cubicBezTo>
                  <a:lnTo>
                    <a:pt x="5270" y="1789"/>
                  </a:lnTo>
                  <a:cubicBezTo>
                    <a:pt x="5511" y="1789"/>
                    <a:pt x="5708" y="1592"/>
                    <a:pt x="5708" y="1352"/>
                  </a:cubicBezTo>
                  <a:lnTo>
                    <a:pt x="5708" y="1323"/>
                  </a:lnTo>
                  <a:cubicBezTo>
                    <a:pt x="5708" y="1073"/>
                    <a:pt x="5914" y="871"/>
                    <a:pt x="6164" y="871"/>
                  </a:cubicBezTo>
                  <a:cubicBezTo>
                    <a:pt x="6419" y="876"/>
                    <a:pt x="6620" y="1078"/>
                    <a:pt x="6620" y="1333"/>
                  </a:cubicBezTo>
                  <a:cubicBezTo>
                    <a:pt x="6611" y="1582"/>
                    <a:pt x="6808" y="1784"/>
                    <a:pt x="7057" y="1784"/>
                  </a:cubicBezTo>
                  <a:cubicBezTo>
                    <a:pt x="7303" y="1784"/>
                    <a:pt x="7499" y="1578"/>
                    <a:pt x="7490" y="1333"/>
                  </a:cubicBezTo>
                  <a:lnTo>
                    <a:pt x="7490" y="1328"/>
                  </a:lnTo>
                  <a:cubicBezTo>
                    <a:pt x="7490" y="675"/>
                    <a:pt x="7014" y="117"/>
                    <a:pt x="6371" y="16"/>
                  </a:cubicBezTo>
                  <a:cubicBezTo>
                    <a:pt x="6301" y="5"/>
                    <a:pt x="6232" y="0"/>
                    <a:pt x="616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3" name="Google Shape;2363;p45"/>
            <p:cNvSpPr/>
            <p:nvPr/>
          </p:nvSpPr>
          <p:spPr>
            <a:xfrm>
              <a:off x="6764451" y="4351011"/>
              <a:ext cx="202031" cy="292614"/>
            </a:xfrm>
            <a:custGeom>
              <a:avLst/>
              <a:gdLst/>
              <a:ahLst/>
              <a:cxnLst/>
              <a:rect l="l" t="t" r="r" b="b"/>
              <a:pathLst>
                <a:path w="7717" h="11177" extrusionOk="0">
                  <a:moveTo>
                    <a:pt x="6760" y="1051"/>
                  </a:moveTo>
                  <a:cubicBezTo>
                    <a:pt x="7063" y="1051"/>
                    <a:pt x="7303" y="1315"/>
                    <a:pt x="7274" y="1617"/>
                  </a:cubicBezTo>
                  <a:lnTo>
                    <a:pt x="7226" y="2103"/>
                  </a:lnTo>
                  <a:lnTo>
                    <a:pt x="6458" y="2103"/>
                  </a:lnTo>
                  <a:cubicBezTo>
                    <a:pt x="6453" y="2102"/>
                    <a:pt x="6448" y="2102"/>
                    <a:pt x="6444" y="2102"/>
                  </a:cubicBezTo>
                  <a:cubicBezTo>
                    <a:pt x="6188" y="2102"/>
                    <a:pt x="6188" y="2497"/>
                    <a:pt x="6444" y="2497"/>
                  </a:cubicBezTo>
                  <a:cubicBezTo>
                    <a:pt x="6448" y="2497"/>
                    <a:pt x="6453" y="2497"/>
                    <a:pt x="6458" y="2497"/>
                  </a:cubicBezTo>
                  <a:lnTo>
                    <a:pt x="7183" y="2497"/>
                  </a:lnTo>
                  <a:lnTo>
                    <a:pt x="7135" y="3039"/>
                  </a:lnTo>
                  <a:lnTo>
                    <a:pt x="592" y="3039"/>
                  </a:lnTo>
                  <a:lnTo>
                    <a:pt x="452" y="1617"/>
                  </a:lnTo>
                  <a:cubicBezTo>
                    <a:pt x="419" y="1315"/>
                    <a:pt x="659" y="1051"/>
                    <a:pt x="967" y="1051"/>
                  </a:cubicBezTo>
                  <a:close/>
                  <a:moveTo>
                    <a:pt x="5353" y="8233"/>
                  </a:moveTo>
                  <a:lnTo>
                    <a:pt x="5353" y="8569"/>
                  </a:lnTo>
                  <a:cubicBezTo>
                    <a:pt x="5353" y="8775"/>
                    <a:pt x="5184" y="8944"/>
                    <a:pt x="4978" y="8944"/>
                  </a:cubicBezTo>
                  <a:lnTo>
                    <a:pt x="2744" y="8944"/>
                  </a:lnTo>
                  <a:cubicBezTo>
                    <a:pt x="2537" y="8944"/>
                    <a:pt x="2374" y="8775"/>
                    <a:pt x="2374" y="8569"/>
                  </a:cubicBezTo>
                  <a:lnTo>
                    <a:pt x="2374" y="8233"/>
                  </a:lnTo>
                  <a:close/>
                  <a:moveTo>
                    <a:pt x="3859" y="1"/>
                  </a:moveTo>
                  <a:cubicBezTo>
                    <a:pt x="3756" y="1"/>
                    <a:pt x="3654" y="71"/>
                    <a:pt x="3662" y="210"/>
                  </a:cubicBezTo>
                  <a:lnTo>
                    <a:pt x="3662" y="657"/>
                  </a:lnTo>
                  <a:lnTo>
                    <a:pt x="962" y="657"/>
                  </a:lnTo>
                  <a:cubicBezTo>
                    <a:pt x="424" y="657"/>
                    <a:pt x="1" y="1123"/>
                    <a:pt x="54" y="1661"/>
                  </a:cubicBezTo>
                  <a:cubicBezTo>
                    <a:pt x="73" y="1867"/>
                    <a:pt x="260" y="3774"/>
                    <a:pt x="294" y="4106"/>
                  </a:cubicBezTo>
                  <a:cubicBezTo>
                    <a:pt x="307" y="4225"/>
                    <a:pt x="397" y="4281"/>
                    <a:pt x="488" y="4281"/>
                  </a:cubicBezTo>
                  <a:cubicBezTo>
                    <a:pt x="590" y="4281"/>
                    <a:pt x="693" y="4208"/>
                    <a:pt x="683" y="4072"/>
                  </a:cubicBezTo>
                  <a:lnTo>
                    <a:pt x="625" y="3438"/>
                  </a:lnTo>
                  <a:lnTo>
                    <a:pt x="7087" y="3438"/>
                  </a:lnTo>
                  <a:lnTo>
                    <a:pt x="7039" y="3981"/>
                  </a:lnTo>
                  <a:lnTo>
                    <a:pt x="5650" y="3981"/>
                  </a:lnTo>
                  <a:cubicBezTo>
                    <a:pt x="5401" y="3995"/>
                    <a:pt x="5401" y="4361"/>
                    <a:pt x="5650" y="4375"/>
                  </a:cubicBezTo>
                  <a:lnTo>
                    <a:pt x="6996" y="4375"/>
                  </a:lnTo>
                  <a:lnTo>
                    <a:pt x="6948" y="4913"/>
                  </a:lnTo>
                  <a:lnTo>
                    <a:pt x="6458" y="4913"/>
                  </a:lnTo>
                  <a:cubicBezTo>
                    <a:pt x="6453" y="4913"/>
                    <a:pt x="6448" y="4913"/>
                    <a:pt x="6444" y="4913"/>
                  </a:cubicBezTo>
                  <a:cubicBezTo>
                    <a:pt x="6184" y="4913"/>
                    <a:pt x="6184" y="5307"/>
                    <a:pt x="6444" y="5307"/>
                  </a:cubicBezTo>
                  <a:cubicBezTo>
                    <a:pt x="6448" y="5307"/>
                    <a:pt x="6453" y="5307"/>
                    <a:pt x="6458" y="5307"/>
                  </a:cubicBezTo>
                  <a:lnTo>
                    <a:pt x="6904" y="5307"/>
                  </a:lnTo>
                  <a:lnTo>
                    <a:pt x="6856" y="5850"/>
                  </a:lnTo>
                  <a:lnTo>
                    <a:pt x="5655" y="5850"/>
                  </a:lnTo>
                  <a:cubicBezTo>
                    <a:pt x="5649" y="5849"/>
                    <a:pt x="5643" y="5849"/>
                    <a:pt x="5637" y="5849"/>
                  </a:cubicBezTo>
                  <a:cubicBezTo>
                    <a:pt x="5383" y="5849"/>
                    <a:pt x="5383" y="6240"/>
                    <a:pt x="5637" y="6240"/>
                  </a:cubicBezTo>
                  <a:cubicBezTo>
                    <a:pt x="5643" y="6240"/>
                    <a:pt x="5649" y="6239"/>
                    <a:pt x="5655" y="6239"/>
                  </a:cubicBezTo>
                  <a:lnTo>
                    <a:pt x="6813" y="6239"/>
                  </a:lnTo>
                  <a:lnTo>
                    <a:pt x="6731" y="7051"/>
                  </a:lnTo>
                  <a:cubicBezTo>
                    <a:pt x="6703" y="7387"/>
                    <a:pt x="6534" y="7834"/>
                    <a:pt x="5492" y="7834"/>
                  </a:cubicBezTo>
                  <a:lnTo>
                    <a:pt x="2230" y="7834"/>
                  </a:lnTo>
                  <a:cubicBezTo>
                    <a:pt x="1183" y="7834"/>
                    <a:pt x="1019" y="7387"/>
                    <a:pt x="986" y="7051"/>
                  </a:cubicBezTo>
                  <a:lnTo>
                    <a:pt x="765" y="4817"/>
                  </a:lnTo>
                  <a:cubicBezTo>
                    <a:pt x="749" y="4699"/>
                    <a:pt x="660" y="4644"/>
                    <a:pt x="570" y="4644"/>
                  </a:cubicBezTo>
                  <a:cubicBezTo>
                    <a:pt x="465" y="4644"/>
                    <a:pt x="360" y="4719"/>
                    <a:pt x="371" y="4855"/>
                  </a:cubicBezTo>
                  <a:lnTo>
                    <a:pt x="592" y="7089"/>
                  </a:lnTo>
                  <a:cubicBezTo>
                    <a:pt x="640" y="7570"/>
                    <a:pt x="923" y="8137"/>
                    <a:pt x="1971" y="8218"/>
                  </a:cubicBezTo>
                  <a:lnTo>
                    <a:pt x="1971" y="8559"/>
                  </a:lnTo>
                  <a:cubicBezTo>
                    <a:pt x="1971" y="8982"/>
                    <a:pt x="2316" y="9323"/>
                    <a:pt x="2739" y="9328"/>
                  </a:cubicBezTo>
                  <a:lnTo>
                    <a:pt x="3662" y="9328"/>
                  </a:lnTo>
                  <a:lnTo>
                    <a:pt x="3662" y="10971"/>
                  </a:lnTo>
                  <a:cubicBezTo>
                    <a:pt x="3654" y="11108"/>
                    <a:pt x="3756" y="11176"/>
                    <a:pt x="3859" y="11176"/>
                  </a:cubicBezTo>
                  <a:cubicBezTo>
                    <a:pt x="3961" y="11176"/>
                    <a:pt x="4063" y="11108"/>
                    <a:pt x="4056" y="10971"/>
                  </a:cubicBezTo>
                  <a:lnTo>
                    <a:pt x="4056" y="9328"/>
                  </a:lnTo>
                  <a:lnTo>
                    <a:pt x="4973" y="9328"/>
                  </a:lnTo>
                  <a:cubicBezTo>
                    <a:pt x="5396" y="9323"/>
                    <a:pt x="5742" y="8982"/>
                    <a:pt x="5742" y="8559"/>
                  </a:cubicBezTo>
                  <a:lnTo>
                    <a:pt x="5742" y="8213"/>
                  </a:lnTo>
                  <a:cubicBezTo>
                    <a:pt x="6794" y="8132"/>
                    <a:pt x="7077" y="7565"/>
                    <a:pt x="7125" y="7084"/>
                  </a:cubicBezTo>
                  <a:cubicBezTo>
                    <a:pt x="7433" y="4034"/>
                    <a:pt x="7346" y="4875"/>
                    <a:pt x="7663" y="1666"/>
                  </a:cubicBezTo>
                  <a:cubicBezTo>
                    <a:pt x="7716" y="1127"/>
                    <a:pt x="7293" y="661"/>
                    <a:pt x="6755" y="657"/>
                  </a:cubicBezTo>
                  <a:lnTo>
                    <a:pt x="4056" y="657"/>
                  </a:lnTo>
                  <a:lnTo>
                    <a:pt x="4056" y="210"/>
                  </a:lnTo>
                  <a:cubicBezTo>
                    <a:pt x="4063" y="71"/>
                    <a:pt x="3961" y="1"/>
                    <a:pt x="385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4" name="Google Shape;2364;p45"/>
            <p:cNvSpPr/>
            <p:nvPr/>
          </p:nvSpPr>
          <p:spPr>
            <a:xfrm>
              <a:off x="6697352" y="4289383"/>
              <a:ext cx="208628" cy="354530"/>
            </a:xfrm>
            <a:custGeom>
              <a:avLst/>
              <a:gdLst/>
              <a:ahLst/>
              <a:cxnLst/>
              <a:rect l="l" t="t" r="r" b="b"/>
              <a:pathLst>
                <a:path w="7969" h="13542" extrusionOk="0">
                  <a:moveTo>
                    <a:pt x="6431" y="1"/>
                  </a:moveTo>
                  <a:cubicBezTo>
                    <a:pt x="6329" y="1"/>
                    <a:pt x="6227" y="71"/>
                    <a:pt x="6234" y="210"/>
                  </a:cubicBezTo>
                  <a:lnTo>
                    <a:pt x="6234" y="455"/>
                  </a:lnTo>
                  <a:cubicBezTo>
                    <a:pt x="5696" y="522"/>
                    <a:pt x="5235" y="873"/>
                    <a:pt x="5019" y="1368"/>
                  </a:cubicBezTo>
                  <a:lnTo>
                    <a:pt x="2045" y="1368"/>
                  </a:lnTo>
                  <a:cubicBezTo>
                    <a:pt x="921" y="1373"/>
                    <a:pt x="13" y="2280"/>
                    <a:pt x="8" y="3405"/>
                  </a:cubicBezTo>
                  <a:lnTo>
                    <a:pt x="8" y="5970"/>
                  </a:lnTo>
                  <a:cubicBezTo>
                    <a:pt x="1" y="6109"/>
                    <a:pt x="103" y="6179"/>
                    <a:pt x="205" y="6179"/>
                  </a:cubicBezTo>
                  <a:cubicBezTo>
                    <a:pt x="307" y="6179"/>
                    <a:pt x="409" y="6109"/>
                    <a:pt x="402" y="5970"/>
                  </a:cubicBezTo>
                  <a:lnTo>
                    <a:pt x="402" y="3405"/>
                  </a:lnTo>
                  <a:cubicBezTo>
                    <a:pt x="402" y="2501"/>
                    <a:pt x="1137" y="1766"/>
                    <a:pt x="2045" y="1766"/>
                  </a:cubicBezTo>
                  <a:lnTo>
                    <a:pt x="5153" y="1766"/>
                  </a:lnTo>
                  <a:cubicBezTo>
                    <a:pt x="5235" y="1766"/>
                    <a:pt x="5312" y="1709"/>
                    <a:pt x="5341" y="1627"/>
                  </a:cubicBezTo>
                  <a:cubicBezTo>
                    <a:pt x="5495" y="1151"/>
                    <a:pt x="5941" y="835"/>
                    <a:pt x="6429" y="835"/>
                  </a:cubicBezTo>
                  <a:cubicBezTo>
                    <a:pt x="6487" y="835"/>
                    <a:pt x="6545" y="840"/>
                    <a:pt x="6604" y="849"/>
                  </a:cubicBezTo>
                  <a:cubicBezTo>
                    <a:pt x="7161" y="940"/>
                    <a:pt x="7570" y="1421"/>
                    <a:pt x="7570" y="1983"/>
                  </a:cubicBezTo>
                  <a:lnTo>
                    <a:pt x="7570" y="1987"/>
                  </a:lnTo>
                  <a:cubicBezTo>
                    <a:pt x="7570" y="2148"/>
                    <a:pt x="7450" y="2229"/>
                    <a:pt x="7330" y="2229"/>
                  </a:cubicBezTo>
                  <a:cubicBezTo>
                    <a:pt x="7209" y="2229"/>
                    <a:pt x="7089" y="2148"/>
                    <a:pt x="7089" y="1987"/>
                  </a:cubicBezTo>
                  <a:cubicBezTo>
                    <a:pt x="7089" y="1593"/>
                    <a:pt x="6768" y="1324"/>
                    <a:pt x="6426" y="1324"/>
                  </a:cubicBezTo>
                  <a:cubicBezTo>
                    <a:pt x="6285" y="1324"/>
                    <a:pt x="6140" y="1371"/>
                    <a:pt x="6013" y="1473"/>
                  </a:cubicBezTo>
                  <a:cubicBezTo>
                    <a:pt x="5855" y="1603"/>
                    <a:pt x="5768" y="1800"/>
                    <a:pt x="5773" y="2007"/>
                  </a:cubicBezTo>
                  <a:cubicBezTo>
                    <a:pt x="5773" y="2141"/>
                    <a:pt x="5667" y="2247"/>
                    <a:pt x="5533" y="2247"/>
                  </a:cubicBezTo>
                  <a:lnTo>
                    <a:pt x="2050" y="2247"/>
                  </a:lnTo>
                  <a:cubicBezTo>
                    <a:pt x="2047" y="2247"/>
                    <a:pt x="2044" y="2247"/>
                    <a:pt x="2041" y="2247"/>
                  </a:cubicBezTo>
                  <a:cubicBezTo>
                    <a:pt x="1406" y="2247"/>
                    <a:pt x="887" y="2769"/>
                    <a:pt x="887" y="3405"/>
                  </a:cubicBezTo>
                  <a:lnTo>
                    <a:pt x="887" y="13142"/>
                  </a:lnTo>
                  <a:lnTo>
                    <a:pt x="407" y="13142"/>
                  </a:lnTo>
                  <a:lnTo>
                    <a:pt x="407" y="6710"/>
                  </a:lnTo>
                  <a:cubicBezTo>
                    <a:pt x="414" y="6570"/>
                    <a:pt x="312" y="6501"/>
                    <a:pt x="210" y="6501"/>
                  </a:cubicBezTo>
                  <a:cubicBezTo>
                    <a:pt x="108" y="6501"/>
                    <a:pt x="6" y="6570"/>
                    <a:pt x="13" y="6710"/>
                  </a:cubicBezTo>
                  <a:lnTo>
                    <a:pt x="13" y="13344"/>
                  </a:lnTo>
                  <a:cubicBezTo>
                    <a:pt x="13" y="13450"/>
                    <a:pt x="99" y="13541"/>
                    <a:pt x="210" y="13541"/>
                  </a:cubicBezTo>
                  <a:lnTo>
                    <a:pt x="1089" y="13541"/>
                  </a:lnTo>
                  <a:cubicBezTo>
                    <a:pt x="1200" y="13541"/>
                    <a:pt x="1286" y="13450"/>
                    <a:pt x="1286" y="13344"/>
                  </a:cubicBezTo>
                  <a:lnTo>
                    <a:pt x="1286" y="3409"/>
                  </a:lnTo>
                  <a:cubicBezTo>
                    <a:pt x="1286" y="2991"/>
                    <a:pt x="1627" y="2650"/>
                    <a:pt x="2050" y="2650"/>
                  </a:cubicBezTo>
                  <a:lnTo>
                    <a:pt x="5533" y="2650"/>
                  </a:lnTo>
                  <a:cubicBezTo>
                    <a:pt x="5879" y="2641"/>
                    <a:pt x="6162" y="2357"/>
                    <a:pt x="6162" y="2007"/>
                  </a:cubicBezTo>
                  <a:lnTo>
                    <a:pt x="6162" y="1978"/>
                  </a:lnTo>
                  <a:cubicBezTo>
                    <a:pt x="6162" y="1830"/>
                    <a:pt x="6280" y="1716"/>
                    <a:pt x="6423" y="1716"/>
                  </a:cubicBezTo>
                  <a:cubicBezTo>
                    <a:pt x="6443" y="1716"/>
                    <a:pt x="6463" y="1718"/>
                    <a:pt x="6484" y="1723"/>
                  </a:cubicBezTo>
                  <a:cubicBezTo>
                    <a:pt x="6604" y="1752"/>
                    <a:pt x="6691" y="1863"/>
                    <a:pt x="6686" y="1987"/>
                  </a:cubicBezTo>
                  <a:cubicBezTo>
                    <a:pt x="6691" y="2338"/>
                    <a:pt x="6974" y="2626"/>
                    <a:pt x="7330" y="2626"/>
                  </a:cubicBezTo>
                  <a:cubicBezTo>
                    <a:pt x="7685" y="2626"/>
                    <a:pt x="7968" y="2338"/>
                    <a:pt x="7968" y="1983"/>
                  </a:cubicBezTo>
                  <a:cubicBezTo>
                    <a:pt x="7968" y="1209"/>
                    <a:pt x="7392" y="556"/>
                    <a:pt x="6628" y="455"/>
                  </a:cubicBezTo>
                  <a:lnTo>
                    <a:pt x="6628" y="210"/>
                  </a:lnTo>
                  <a:cubicBezTo>
                    <a:pt x="6635" y="71"/>
                    <a:pt x="6533" y="1"/>
                    <a:pt x="643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65" name="Google Shape;2365;p45"/>
          <p:cNvGrpSpPr/>
          <p:nvPr/>
        </p:nvGrpSpPr>
        <p:grpSpPr>
          <a:xfrm>
            <a:off x="5768616" y="2703485"/>
            <a:ext cx="334816" cy="368536"/>
            <a:chOff x="5768616" y="2908885"/>
            <a:chExt cx="334816" cy="368536"/>
          </a:xfrm>
        </p:grpSpPr>
        <p:sp>
          <p:nvSpPr>
            <p:cNvPr id="2366" name="Google Shape;2366;p45"/>
            <p:cNvSpPr/>
            <p:nvPr/>
          </p:nvSpPr>
          <p:spPr>
            <a:xfrm>
              <a:off x="5776025" y="2916059"/>
              <a:ext cx="196978" cy="193706"/>
            </a:xfrm>
            <a:custGeom>
              <a:avLst/>
              <a:gdLst/>
              <a:ahLst/>
              <a:cxnLst/>
              <a:rect l="l" t="t" r="r" b="b"/>
              <a:pathLst>
                <a:path w="7524" h="7399" extrusionOk="0">
                  <a:moveTo>
                    <a:pt x="779" y="0"/>
                  </a:moveTo>
                  <a:cubicBezTo>
                    <a:pt x="342" y="0"/>
                    <a:pt x="1" y="375"/>
                    <a:pt x="44" y="812"/>
                  </a:cubicBezTo>
                  <a:lnTo>
                    <a:pt x="597" y="6409"/>
                  </a:lnTo>
                  <a:cubicBezTo>
                    <a:pt x="673" y="7173"/>
                    <a:pt x="1317" y="7399"/>
                    <a:pt x="2081" y="7399"/>
                  </a:cubicBezTo>
                  <a:lnTo>
                    <a:pt x="5444" y="7399"/>
                  </a:lnTo>
                  <a:cubicBezTo>
                    <a:pt x="6203" y="7399"/>
                    <a:pt x="6851" y="7173"/>
                    <a:pt x="6923" y="6409"/>
                  </a:cubicBezTo>
                  <a:lnTo>
                    <a:pt x="7481" y="812"/>
                  </a:lnTo>
                  <a:cubicBezTo>
                    <a:pt x="7524" y="375"/>
                    <a:pt x="7183" y="0"/>
                    <a:pt x="674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5"/>
            <p:cNvSpPr/>
            <p:nvPr/>
          </p:nvSpPr>
          <p:spPr>
            <a:xfrm>
              <a:off x="5872996" y="2916059"/>
              <a:ext cx="99903" cy="193706"/>
            </a:xfrm>
            <a:custGeom>
              <a:avLst/>
              <a:gdLst/>
              <a:ahLst/>
              <a:cxnLst/>
              <a:rect l="l" t="t" r="r" b="b"/>
              <a:pathLst>
                <a:path w="3816" h="7399" extrusionOk="0">
                  <a:moveTo>
                    <a:pt x="1303" y="0"/>
                  </a:moveTo>
                  <a:cubicBezTo>
                    <a:pt x="1740" y="0"/>
                    <a:pt x="2081" y="375"/>
                    <a:pt x="2038" y="812"/>
                  </a:cubicBezTo>
                  <a:lnTo>
                    <a:pt x="1485" y="6409"/>
                  </a:lnTo>
                  <a:cubicBezTo>
                    <a:pt x="1408" y="7173"/>
                    <a:pt x="765" y="7399"/>
                    <a:pt x="1" y="7399"/>
                  </a:cubicBezTo>
                  <a:lnTo>
                    <a:pt x="1740" y="7399"/>
                  </a:lnTo>
                  <a:cubicBezTo>
                    <a:pt x="2504" y="7399"/>
                    <a:pt x="3147" y="7173"/>
                    <a:pt x="3219" y="6409"/>
                  </a:cubicBezTo>
                  <a:lnTo>
                    <a:pt x="3777" y="812"/>
                  </a:lnTo>
                  <a:cubicBezTo>
                    <a:pt x="3815" y="380"/>
                    <a:pt x="3474" y="5"/>
                    <a:pt x="304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p45"/>
            <p:cNvSpPr/>
            <p:nvPr/>
          </p:nvSpPr>
          <p:spPr>
            <a:xfrm>
              <a:off x="5778931" y="2955041"/>
              <a:ext cx="191062" cy="154724"/>
            </a:xfrm>
            <a:custGeom>
              <a:avLst/>
              <a:gdLst/>
              <a:ahLst/>
              <a:cxnLst/>
              <a:rect l="l" t="t" r="r" b="b"/>
              <a:pathLst>
                <a:path w="7298" h="5910" extrusionOk="0">
                  <a:moveTo>
                    <a:pt x="15" y="1"/>
                  </a:moveTo>
                  <a:lnTo>
                    <a:pt x="0" y="25"/>
                  </a:lnTo>
                  <a:lnTo>
                    <a:pt x="481" y="4920"/>
                  </a:lnTo>
                  <a:cubicBezTo>
                    <a:pt x="558" y="5684"/>
                    <a:pt x="1201" y="5910"/>
                    <a:pt x="1965" y="5910"/>
                  </a:cubicBezTo>
                  <a:lnTo>
                    <a:pt x="5328" y="5910"/>
                  </a:lnTo>
                  <a:cubicBezTo>
                    <a:pt x="6092" y="5910"/>
                    <a:pt x="6740" y="5684"/>
                    <a:pt x="6812" y="4920"/>
                  </a:cubicBezTo>
                  <a:lnTo>
                    <a:pt x="729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9" name="Google Shape;2369;p45"/>
            <p:cNvSpPr/>
            <p:nvPr/>
          </p:nvSpPr>
          <p:spPr>
            <a:xfrm>
              <a:off x="5872996" y="2955171"/>
              <a:ext cx="96997" cy="154724"/>
            </a:xfrm>
            <a:custGeom>
              <a:avLst/>
              <a:gdLst/>
              <a:ahLst/>
              <a:cxnLst/>
              <a:rect l="l" t="t" r="r" b="b"/>
              <a:pathLst>
                <a:path w="3705" h="5910" extrusionOk="0">
                  <a:moveTo>
                    <a:pt x="1966" y="1"/>
                  </a:moveTo>
                  <a:lnTo>
                    <a:pt x="1485" y="4920"/>
                  </a:lnTo>
                  <a:cubicBezTo>
                    <a:pt x="1408" y="5679"/>
                    <a:pt x="765" y="5909"/>
                    <a:pt x="1" y="5909"/>
                  </a:cubicBezTo>
                  <a:lnTo>
                    <a:pt x="1740" y="5909"/>
                  </a:lnTo>
                  <a:cubicBezTo>
                    <a:pt x="2504" y="5909"/>
                    <a:pt x="3147" y="5684"/>
                    <a:pt x="3219" y="4920"/>
                  </a:cubicBezTo>
                  <a:lnTo>
                    <a:pt x="370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0" name="Google Shape;2370;p45"/>
            <p:cNvSpPr/>
            <p:nvPr/>
          </p:nvSpPr>
          <p:spPr>
            <a:xfrm>
              <a:off x="5828987" y="3109738"/>
              <a:ext cx="91080" cy="29845"/>
            </a:xfrm>
            <a:custGeom>
              <a:avLst/>
              <a:gdLst/>
              <a:ahLst/>
              <a:cxnLst/>
              <a:rect l="l" t="t" r="r" b="b"/>
              <a:pathLst>
                <a:path w="3479" h="1140" extrusionOk="0">
                  <a:moveTo>
                    <a:pt x="0" y="1"/>
                  </a:moveTo>
                  <a:lnTo>
                    <a:pt x="0" y="544"/>
                  </a:lnTo>
                  <a:cubicBezTo>
                    <a:pt x="0" y="875"/>
                    <a:pt x="265" y="1139"/>
                    <a:pt x="596" y="1139"/>
                  </a:cubicBezTo>
                  <a:lnTo>
                    <a:pt x="2883" y="1139"/>
                  </a:lnTo>
                  <a:cubicBezTo>
                    <a:pt x="3214" y="1139"/>
                    <a:pt x="3478" y="870"/>
                    <a:pt x="3474" y="544"/>
                  </a:cubicBezTo>
                  <a:lnTo>
                    <a:pt x="3474"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5"/>
            <p:cNvSpPr/>
            <p:nvPr/>
          </p:nvSpPr>
          <p:spPr>
            <a:xfrm>
              <a:off x="5872368" y="3109738"/>
              <a:ext cx="47700" cy="29845"/>
            </a:xfrm>
            <a:custGeom>
              <a:avLst/>
              <a:gdLst/>
              <a:ahLst/>
              <a:cxnLst/>
              <a:rect l="l" t="t" r="r" b="b"/>
              <a:pathLst>
                <a:path w="1822" h="1140" extrusionOk="0">
                  <a:moveTo>
                    <a:pt x="596" y="1"/>
                  </a:moveTo>
                  <a:lnTo>
                    <a:pt x="596" y="544"/>
                  </a:lnTo>
                  <a:cubicBezTo>
                    <a:pt x="596" y="870"/>
                    <a:pt x="332" y="1139"/>
                    <a:pt x="1" y="1139"/>
                  </a:cubicBezTo>
                  <a:lnTo>
                    <a:pt x="1226" y="1139"/>
                  </a:lnTo>
                  <a:cubicBezTo>
                    <a:pt x="1557" y="1139"/>
                    <a:pt x="1821" y="870"/>
                    <a:pt x="1821" y="544"/>
                  </a:cubicBezTo>
                  <a:lnTo>
                    <a:pt x="182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5"/>
            <p:cNvSpPr/>
            <p:nvPr/>
          </p:nvSpPr>
          <p:spPr>
            <a:xfrm>
              <a:off x="6051727" y="2995541"/>
              <a:ext cx="44794" cy="94850"/>
            </a:xfrm>
            <a:custGeom>
              <a:avLst/>
              <a:gdLst/>
              <a:ahLst/>
              <a:cxnLst/>
              <a:rect l="l" t="t" r="r" b="b"/>
              <a:pathLst>
                <a:path w="1711" h="3623" extrusionOk="0">
                  <a:moveTo>
                    <a:pt x="370" y="1"/>
                  </a:moveTo>
                  <a:cubicBezTo>
                    <a:pt x="168" y="1"/>
                    <a:pt x="5" y="164"/>
                    <a:pt x="5" y="366"/>
                  </a:cubicBezTo>
                  <a:lnTo>
                    <a:pt x="0" y="2052"/>
                  </a:lnTo>
                  <a:lnTo>
                    <a:pt x="0" y="2057"/>
                  </a:lnTo>
                  <a:lnTo>
                    <a:pt x="0" y="3258"/>
                  </a:lnTo>
                  <a:cubicBezTo>
                    <a:pt x="0" y="3460"/>
                    <a:pt x="168" y="3623"/>
                    <a:pt x="370" y="3623"/>
                  </a:cubicBezTo>
                  <a:lnTo>
                    <a:pt x="1341" y="3623"/>
                  </a:lnTo>
                  <a:cubicBezTo>
                    <a:pt x="1542" y="3623"/>
                    <a:pt x="1711" y="3460"/>
                    <a:pt x="1706" y="3258"/>
                  </a:cubicBezTo>
                  <a:lnTo>
                    <a:pt x="1706" y="366"/>
                  </a:lnTo>
                  <a:cubicBezTo>
                    <a:pt x="1711" y="164"/>
                    <a:pt x="1542" y="1"/>
                    <a:pt x="134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5"/>
            <p:cNvSpPr/>
            <p:nvPr/>
          </p:nvSpPr>
          <p:spPr>
            <a:xfrm>
              <a:off x="6064424" y="2995541"/>
              <a:ext cx="31966" cy="94850"/>
            </a:xfrm>
            <a:custGeom>
              <a:avLst/>
              <a:gdLst/>
              <a:ahLst/>
              <a:cxnLst/>
              <a:rect l="l" t="t" r="r" b="b"/>
              <a:pathLst>
                <a:path w="1221" h="3623" extrusionOk="0">
                  <a:moveTo>
                    <a:pt x="1" y="1"/>
                  </a:moveTo>
                  <a:cubicBezTo>
                    <a:pt x="202" y="1"/>
                    <a:pt x="366" y="164"/>
                    <a:pt x="366" y="366"/>
                  </a:cubicBezTo>
                  <a:lnTo>
                    <a:pt x="366" y="3253"/>
                  </a:lnTo>
                  <a:cubicBezTo>
                    <a:pt x="366" y="3455"/>
                    <a:pt x="202" y="3623"/>
                    <a:pt x="1" y="3623"/>
                  </a:cubicBezTo>
                  <a:lnTo>
                    <a:pt x="856" y="3623"/>
                  </a:lnTo>
                  <a:cubicBezTo>
                    <a:pt x="1057" y="3623"/>
                    <a:pt x="1221" y="3455"/>
                    <a:pt x="1221" y="3253"/>
                  </a:cubicBezTo>
                  <a:lnTo>
                    <a:pt x="1221" y="366"/>
                  </a:lnTo>
                  <a:cubicBezTo>
                    <a:pt x="1221" y="164"/>
                    <a:pt x="1057" y="1"/>
                    <a:pt x="85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5"/>
            <p:cNvSpPr/>
            <p:nvPr/>
          </p:nvSpPr>
          <p:spPr>
            <a:xfrm>
              <a:off x="5768616" y="2908885"/>
              <a:ext cx="334816" cy="368536"/>
            </a:xfrm>
            <a:custGeom>
              <a:avLst/>
              <a:gdLst/>
              <a:ahLst/>
              <a:cxnLst/>
              <a:rect l="l" t="t" r="r" b="b"/>
              <a:pathLst>
                <a:path w="12789" h="14077" extrusionOk="0">
                  <a:moveTo>
                    <a:pt x="7038" y="409"/>
                  </a:moveTo>
                  <a:cubicBezTo>
                    <a:pt x="7355" y="409"/>
                    <a:pt x="7605" y="688"/>
                    <a:pt x="7572" y="1005"/>
                  </a:cubicBezTo>
                  <a:lnTo>
                    <a:pt x="7524" y="1509"/>
                  </a:lnTo>
                  <a:lnTo>
                    <a:pt x="3137" y="1509"/>
                  </a:lnTo>
                  <a:cubicBezTo>
                    <a:pt x="2864" y="1509"/>
                    <a:pt x="2864" y="1917"/>
                    <a:pt x="3137" y="1917"/>
                  </a:cubicBezTo>
                  <a:lnTo>
                    <a:pt x="7480" y="1917"/>
                  </a:lnTo>
                  <a:lnTo>
                    <a:pt x="7427" y="2480"/>
                  </a:lnTo>
                  <a:lnTo>
                    <a:pt x="6702" y="2480"/>
                  </a:lnTo>
                  <a:cubicBezTo>
                    <a:pt x="6428" y="2480"/>
                    <a:pt x="6428" y="2888"/>
                    <a:pt x="6702" y="2888"/>
                  </a:cubicBezTo>
                  <a:lnTo>
                    <a:pt x="7384" y="2888"/>
                  </a:lnTo>
                  <a:lnTo>
                    <a:pt x="7331" y="3445"/>
                  </a:lnTo>
                  <a:lnTo>
                    <a:pt x="5890" y="3445"/>
                  </a:lnTo>
                  <a:cubicBezTo>
                    <a:pt x="5621" y="3445"/>
                    <a:pt x="5621" y="3858"/>
                    <a:pt x="5890" y="3858"/>
                  </a:cubicBezTo>
                  <a:lnTo>
                    <a:pt x="7293" y="3858"/>
                  </a:lnTo>
                  <a:lnTo>
                    <a:pt x="7240" y="4416"/>
                  </a:lnTo>
                  <a:lnTo>
                    <a:pt x="6731" y="4416"/>
                  </a:lnTo>
                  <a:cubicBezTo>
                    <a:pt x="6462" y="4416"/>
                    <a:pt x="6462" y="4829"/>
                    <a:pt x="6731" y="4829"/>
                  </a:cubicBezTo>
                  <a:lnTo>
                    <a:pt x="7197" y="4829"/>
                  </a:lnTo>
                  <a:lnTo>
                    <a:pt x="7144" y="5386"/>
                  </a:lnTo>
                  <a:lnTo>
                    <a:pt x="5895" y="5386"/>
                  </a:lnTo>
                  <a:cubicBezTo>
                    <a:pt x="5621" y="5386"/>
                    <a:pt x="5621" y="5794"/>
                    <a:pt x="5895" y="5794"/>
                  </a:cubicBezTo>
                  <a:lnTo>
                    <a:pt x="7106" y="5794"/>
                  </a:lnTo>
                  <a:lnTo>
                    <a:pt x="7019" y="6640"/>
                  </a:lnTo>
                  <a:cubicBezTo>
                    <a:pt x="6985" y="6991"/>
                    <a:pt x="6813" y="7452"/>
                    <a:pt x="5727" y="7452"/>
                  </a:cubicBezTo>
                  <a:lnTo>
                    <a:pt x="2330" y="7452"/>
                  </a:lnTo>
                  <a:cubicBezTo>
                    <a:pt x="2303" y="7452"/>
                    <a:pt x="2276" y="7453"/>
                    <a:pt x="2250" y="7453"/>
                  </a:cubicBezTo>
                  <a:cubicBezTo>
                    <a:pt x="1227" y="7453"/>
                    <a:pt x="1066" y="7001"/>
                    <a:pt x="1028" y="6664"/>
                  </a:cubicBezTo>
                  <a:lnTo>
                    <a:pt x="562" y="1917"/>
                  </a:lnTo>
                  <a:lnTo>
                    <a:pt x="1975" y="1917"/>
                  </a:lnTo>
                  <a:cubicBezTo>
                    <a:pt x="2249" y="1917"/>
                    <a:pt x="2249" y="1509"/>
                    <a:pt x="1975" y="1509"/>
                  </a:cubicBezTo>
                  <a:lnTo>
                    <a:pt x="529" y="1509"/>
                  </a:lnTo>
                  <a:lnTo>
                    <a:pt x="476" y="1005"/>
                  </a:lnTo>
                  <a:cubicBezTo>
                    <a:pt x="462" y="851"/>
                    <a:pt x="510" y="702"/>
                    <a:pt x="611" y="587"/>
                  </a:cubicBezTo>
                  <a:cubicBezTo>
                    <a:pt x="711" y="476"/>
                    <a:pt x="860" y="409"/>
                    <a:pt x="1009" y="409"/>
                  </a:cubicBezTo>
                  <a:close/>
                  <a:moveTo>
                    <a:pt x="5568" y="7884"/>
                  </a:moveTo>
                  <a:lnTo>
                    <a:pt x="5568" y="8235"/>
                  </a:lnTo>
                  <a:cubicBezTo>
                    <a:pt x="5568" y="8451"/>
                    <a:pt x="5395" y="8624"/>
                    <a:pt x="5184" y="8624"/>
                  </a:cubicBezTo>
                  <a:lnTo>
                    <a:pt x="2854" y="8624"/>
                  </a:lnTo>
                  <a:cubicBezTo>
                    <a:pt x="2643" y="8619"/>
                    <a:pt x="2470" y="8446"/>
                    <a:pt x="2470" y="8235"/>
                  </a:cubicBezTo>
                  <a:lnTo>
                    <a:pt x="2470" y="7884"/>
                  </a:lnTo>
                  <a:close/>
                  <a:moveTo>
                    <a:pt x="1004" y="1"/>
                  </a:moveTo>
                  <a:cubicBezTo>
                    <a:pt x="442" y="1"/>
                    <a:pt x="0" y="486"/>
                    <a:pt x="58" y="1043"/>
                  </a:cubicBezTo>
                  <a:lnTo>
                    <a:pt x="615" y="6697"/>
                  </a:lnTo>
                  <a:cubicBezTo>
                    <a:pt x="663" y="7202"/>
                    <a:pt x="961" y="7793"/>
                    <a:pt x="2057" y="7874"/>
                  </a:cubicBezTo>
                  <a:lnTo>
                    <a:pt x="2057" y="8235"/>
                  </a:lnTo>
                  <a:cubicBezTo>
                    <a:pt x="2057" y="8672"/>
                    <a:pt x="2412" y="9032"/>
                    <a:pt x="2854" y="9032"/>
                  </a:cubicBezTo>
                  <a:lnTo>
                    <a:pt x="3810" y="9032"/>
                  </a:lnTo>
                  <a:lnTo>
                    <a:pt x="3810" y="11300"/>
                  </a:lnTo>
                  <a:cubicBezTo>
                    <a:pt x="3815" y="12832"/>
                    <a:pt x="5054" y="14076"/>
                    <a:pt x="6587" y="14076"/>
                  </a:cubicBezTo>
                  <a:lnTo>
                    <a:pt x="9104" y="14076"/>
                  </a:lnTo>
                  <a:cubicBezTo>
                    <a:pt x="10637" y="14076"/>
                    <a:pt x="11881" y="12832"/>
                    <a:pt x="11881" y="11300"/>
                  </a:cubicBezTo>
                  <a:lnTo>
                    <a:pt x="11881" y="7135"/>
                  </a:lnTo>
                  <a:lnTo>
                    <a:pt x="12212" y="7135"/>
                  </a:lnTo>
                  <a:cubicBezTo>
                    <a:pt x="12529" y="7135"/>
                    <a:pt x="12789" y="6875"/>
                    <a:pt x="12789" y="6558"/>
                  </a:cubicBezTo>
                  <a:lnTo>
                    <a:pt x="12789" y="3642"/>
                  </a:lnTo>
                  <a:cubicBezTo>
                    <a:pt x="12789" y="3325"/>
                    <a:pt x="12529" y="3066"/>
                    <a:pt x="12212" y="3066"/>
                  </a:cubicBezTo>
                  <a:lnTo>
                    <a:pt x="11929" y="3066"/>
                  </a:lnTo>
                  <a:lnTo>
                    <a:pt x="11929" y="2196"/>
                  </a:lnTo>
                  <a:cubicBezTo>
                    <a:pt x="11929" y="2059"/>
                    <a:pt x="11827" y="1991"/>
                    <a:pt x="11725" y="1991"/>
                  </a:cubicBezTo>
                  <a:cubicBezTo>
                    <a:pt x="11623" y="1991"/>
                    <a:pt x="11521" y="2059"/>
                    <a:pt x="11521" y="2196"/>
                  </a:cubicBezTo>
                  <a:lnTo>
                    <a:pt x="11521" y="3066"/>
                  </a:lnTo>
                  <a:lnTo>
                    <a:pt x="11237" y="3066"/>
                  </a:lnTo>
                  <a:cubicBezTo>
                    <a:pt x="10915" y="3066"/>
                    <a:pt x="10661" y="3325"/>
                    <a:pt x="10661" y="3642"/>
                  </a:cubicBezTo>
                  <a:lnTo>
                    <a:pt x="10661" y="4459"/>
                  </a:lnTo>
                  <a:cubicBezTo>
                    <a:pt x="10661" y="4596"/>
                    <a:pt x="10763" y="4664"/>
                    <a:pt x="10865" y="4664"/>
                  </a:cubicBezTo>
                  <a:cubicBezTo>
                    <a:pt x="10967" y="4664"/>
                    <a:pt x="11069" y="4596"/>
                    <a:pt x="11069" y="4459"/>
                  </a:cubicBezTo>
                  <a:lnTo>
                    <a:pt x="11069" y="3642"/>
                  </a:lnTo>
                  <a:cubicBezTo>
                    <a:pt x="11069" y="3551"/>
                    <a:pt x="11141" y="3479"/>
                    <a:pt x="11232" y="3479"/>
                  </a:cubicBezTo>
                  <a:lnTo>
                    <a:pt x="12212" y="3479"/>
                  </a:lnTo>
                  <a:cubicBezTo>
                    <a:pt x="12304" y="3479"/>
                    <a:pt x="12376" y="3551"/>
                    <a:pt x="12380" y="3642"/>
                  </a:cubicBezTo>
                  <a:lnTo>
                    <a:pt x="12380" y="6558"/>
                  </a:lnTo>
                  <a:cubicBezTo>
                    <a:pt x="12376" y="6649"/>
                    <a:pt x="12304" y="6721"/>
                    <a:pt x="12212" y="6721"/>
                  </a:cubicBezTo>
                  <a:lnTo>
                    <a:pt x="11232" y="6721"/>
                  </a:lnTo>
                  <a:cubicBezTo>
                    <a:pt x="11141" y="6721"/>
                    <a:pt x="11069" y="6649"/>
                    <a:pt x="11069" y="6558"/>
                  </a:cubicBezTo>
                  <a:lnTo>
                    <a:pt x="11069" y="5348"/>
                  </a:lnTo>
                  <a:cubicBezTo>
                    <a:pt x="11069" y="5211"/>
                    <a:pt x="10967" y="5142"/>
                    <a:pt x="10865" y="5142"/>
                  </a:cubicBezTo>
                  <a:cubicBezTo>
                    <a:pt x="10763" y="5142"/>
                    <a:pt x="10661" y="5211"/>
                    <a:pt x="10661" y="5348"/>
                  </a:cubicBezTo>
                  <a:lnTo>
                    <a:pt x="10661" y="6558"/>
                  </a:lnTo>
                  <a:cubicBezTo>
                    <a:pt x="10661" y="6875"/>
                    <a:pt x="10915" y="7135"/>
                    <a:pt x="11237" y="7135"/>
                  </a:cubicBezTo>
                  <a:lnTo>
                    <a:pt x="11477" y="7135"/>
                  </a:lnTo>
                  <a:lnTo>
                    <a:pt x="11477" y="11300"/>
                  </a:lnTo>
                  <a:cubicBezTo>
                    <a:pt x="11472" y="12606"/>
                    <a:pt x="10416" y="13663"/>
                    <a:pt x="9109" y="13663"/>
                  </a:cubicBezTo>
                  <a:lnTo>
                    <a:pt x="6592" y="13663"/>
                  </a:lnTo>
                  <a:cubicBezTo>
                    <a:pt x="5285" y="13663"/>
                    <a:pt x="4228" y="12606"/>
                    <a:pt x="4228" y="11300"/>
                  </a:cubicBezTo>
                  <a:lnTo>
                    <a:pt x="4228" y="9032"/>
                  </a:lnTo>
                  <a:lnTo>
                    <a:pt x="5184" y="9032"/>
                  </a:lnTo>
                  <a:cubicBezTo>
                    <a:pt x="5626" y="9032"/>
                    <a:pt x="5981" y="8672"/>
                    <a:pt x="5981" y="8235"/>
                  </a:cubicBezTo>
                  <a:lnTo>
                    <a:pt x="5981" y="7874"/>
                  </a:lnTo>
                  <a:cubicBezTo>
                    <a:pt x="7077" y="7793"/>
                    <a:pt x="7370" y="7197"/>
                    <a:pt x="7423" y="6697"/>
                  </a:cubicBezTo>
                  <a:lnTo>
                    <a:pt x="7533" y="5626"/>
                  </a:lnTo>
                  <a:lnTo>
                    <a:pt x="7624" y="4651"/>
                  </a:lnTo>
                  <a:lnTo>
                    <a:pt x="7721" y="3681"/>
                  </a:lnTo>
                  <a:lnTo>
                    <a:pt x="7913" y="1735"/>
                  </a:lnTo>
                  <a:lnTo>
                    <a:pt x="7980" y="1043"/>
                  </a:lnTo>
                  <a:cubicBezTo>
                    <a:pt x="8038" y="486"/>
                    <a:pt x="7596" y="1"/>
                    <a:pt x="703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5" name="Google Shape;2375;p45"/>
          <p:cNvGrpSpPr/>
          <p:nvPr/>
        </p:nvGrpSpPr>
        <p:grpSpPr>
          <a:xfrm>
            <a:off x="6657061" y="2703485"/>
            <a:ext cx="323114" cy="368667"/>
            <a:chOff x="6657061" y="2908885"/>
            <a:chExt cx="323114" cy="368667"/>
          </a:xfrm>
        </p:grpSpPr>
        <p:sp>
          <p:nvSpPr>
            <p:cNvPr id="2376" name="Google Shape;2376;p45"/>
            <p:cNvSpPr/>
            <p:nvPr/>
          </p:nvSpPr>
          <p:spPr>
            <a:xfrm>
              <a:off x="6662454" y="2914174"/>
              <a:ext cx="312066" cy="357828"/>
            </a:xfrm>
            <a:custGeom>
              <a:avLst/>
              <a:gdLst/>
              <a:ahLst/>
              <a:cxnLst/>
              <a:rect l="l" t="t" r="r" b="b"/>
              <a:pathLst>
                <a:path w="11920" h="13668" extrusionOk="0">
                  <a:moveTo>
                    <a:pt x="3868" y="0"/>
                  </a:moveTo>
                  <a:cubicBezTo>
                    <a:pt x="3296" y="0"/>
                    <a:pt x="2758" y="245"/>
                    <a:pt x="2384" y="678"/>
                  </a:cubicBezTo>
                  <a:lnTo>
                    <a:pt x="1994" y="1125"/>
                  </a:lnTo>
                  <a:lnTo>
                    <a:pt x="827" y="1125"/>
                  </a:lnTo>
                  <a:cubicBezTo>
                    <a:pt x="371" y="1129"/>
                    <a:pt x="1" y="1499"/>
                    <a:pt x="1" y="1960"/>
                  </a:cubicBezTo>
                  <a:lnTo>
                    <a:pt x="1" y="12837"/>
                  </a:lnTo>
                  <a:cubicBezTo>
                    <a:pt x="1" y="13298"/>
                    <a:pt x="371" y="13668"/>
                    <a:pt x="832" y="13668"/>
                  </a:cubicBezTo>
                  <a:lnTo>
                    <a:pt x="11084" y="13668"/>
                  </a:lnTo>
                  <a:cubicBezTo>
                    <a:pt x="11545" y="13668"/>
                    <a:pt x="11920" y="13298"/>
                    <a:pt x="11920" y="12837"/>
                  </a:cubicBezTo>
                  <a:lnTo>
                    <a:pt x="11920" y="1960"/>
                  </a:lnTo>
                  <a:cubicBezTo>
                    <a:pt x="11920" y="1499"/>
                    <a:pt x="11545" y="1125"/>
                    <a:pt x="11084" y="1125"/>
                  </a:cubicBezTo>
                  <a:lnTo>
                    <a:pt x="9916" y="1125"/>
                  </a:lnTo>
                  <a:lnTo>
                    <a:pt x="9527" y="678"/>
                  </a:lnTo>
                  <a:cubicBezTo>
                    <a:pt x="9153" y="250"/>
                    <a:pt x="8610" y="0"/>
                    <a:pt x="804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5"/>
            <p:cNvSpPr/>
            <p:nvPr/>
          </p:nvSpPr>
          <p:spPr>
            <a:xfrm>
              <a:off x="6662349" y="2943862"/>
              <a:ext cx="312039" cy="328271"/>
            </a:xfrm>
            <a:custGeom>
              <a:avLst/>
              <a:gdLst/>
              <a:ahLst/>
              <a:cxnLst/>
              <a:rect l="l" t="t" r="r" b="b"/>
              <a:pathLst>
                <a:path w="11919" h="12539" extrusionOk="0">
                  <a:moveTo>
                    <a:pt x="11096" y="0"/>
                  </a:moveTo>
                  <a:cubicBezTo>
                    <a:pt x="11094" y="0"/>
                    <a:pt x="11091" y="0"/>
                    <a:pt x="11088" y="0"/>
                  </a:cubicBezTo>
                  <a:lnTo>
                    <a:pt x="10891" y="0"/>
                  </a:lnTo>
                  <a:lnTo>
                    <a:pt x="10891" y="10675"/>
                  </a:lnTo>
                  <a:cubicBezTo>
                    <a:pt x="10891" y="11136"/>
                    <a:pt x="10516" y="11506"/>
                    <a:pt x="10060" y="11511"/>
                  </a:cubicBezTo>
                  <a:lnTo>
                    <a:pt x="0" y="11511"/>
                  </a:lnTo>
                  <a:lnTo>
                    <a:pt x="0" y="11703"/>
                  </a:lnTo>
                  <a:cubicBezTo>
                    <a:pt x="0" y="12164"/>
                    <a:pt x="370" y="12539"/>
                    <a:pt x="831" y="12539"/>
                  </a:cubicBezTo>
                  <a:lnTo>
                    <a:pt x="11083" y="12539"/>
                  </a:lnTo>
                  <a:cubicBezTo>
                    <a:pt x="11544" y="12539"/>
                    <a:pt x="11919" y="12164"/>
                    <a:pt x="11919" y="11703"/>
                  </a:cubicBezTo>
                  <a:lnTo>
                    <a:pt x="11919" y="831"/>
                  </a:lnTo>
                  <a:cubicBezTo>
                    <a:pt x="11919" y="373"/>
                    <a:pt x="11549" y="0"/>
                    <a:pt x="1109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5"/>
            <p:cNvSpPr/>
            <p:nvPr/>
          </p:nvSpPr>
          <p:spPr>
            <a:xfrm>
              <a:off x="6746099" y="2951035"/>
              <a:ext cx="144671" cy="55109"/>
            </a:xfrm>
            <a:custGeom>
              <a:avLst/>
              <a:gdLst/>
              <a:ahLst/>
              <a:cxnLst/>
              <a:rect l="l" t="t" r="r" b="b"/>
              <a:pathLst>
                <a:path w="5526" h="2105" extrusionOk="0">
                  <a:moveTo>
                    <a:pt x="510" y="0"/>
                  </a:moveTo>
                  <a:cubicBezTo>
                    <a:pt x="231" y="0"/>
                    <a:pt x="1" y="226"/>
                    <a:pt x="1" y="509"/>
                  </a:cubicBezTo>
                  <a:lnTo>
                    <a:pt x="1" y="1590"/>
                  </a:lnTo>
                  <a:cubicBezTo>
                    <a:pt x="1" y="1874"/>
                    <a:pt x="231" y="2099"/>
                    <a:pt x="510" y="2104"/>
                  </a:cubicBezTo>
                  <a:lnTo>
                    <a:pt x="5016" y="2104"/>
                  </a:lnTo>
                  <a:cubicBezTo>
                    <a:pt x="5295" y="2104"/>
                    <a:pt x="5520" y="1874"/>
                    <a:pt x="5525" y="1595"/>
                  </a:cubicBezTo>
                  <a:lnTo>
                    <a:pt x="5525" y="509"/>
                  </a:lnTo>
                  <a:cubicBezTo>
                    <a:pt x="5520" y="226"/>
                    <a:pt x="5295" y="0"/>
                    <a:pt x="501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5"/>
            <p:cNvSpPr/>
            <p:nvPr/>
          </p:nvSpPr>
          <p:spPr>
            <a:xfrm>
              <a:off x="6838802" y="2951035"/>
              <a:ext cx="51967" cy="55109"/>
            </a:xfrm>
            <a:custGeom>
              <a:avLst/>
              <a:gdLst/>
              <a:ahLst/>
              <a:cxnLst/>
              <a:rect l="l" t="t" r="r" b="b"/>
              <a:pathLst>
                <a:path w="1985" h="2105" extrusionOk="0">
                  <a:moveTo>
                    <a:pt x="0" y="0"/>
                  </a:moveTo>
                  <a:cubicBezTo>
                    <a:pt x="279" y="0"/>
                    <a:pt x="509" y="231"/>
                    <a:pt x="509" y="509"/>
                  </a:cubicBezTo>
                  <a:lnTo>
                    <a:pt x="509" y="1595"/>
                  </a:lnTo>
                  <a:cubicBezTo>
                    <a:pt x="509" y="1878"/>
                    <a:pt x="279" y="2104"/>
                    <a:pt x="0" y="2104"/>
                  </a:cubicBezTo>
                  <a:lnTo>
                    <a:pt x="1475" y="2104"/>
                  </a:lnTo>
                  <a:cubicBezTo>
                    <a:pt x="1758" y="2104"/>
                    <a:pt x="1984" y="1878"/>
                    <a:pt x="1984" y="1595"/>
                  </a:cubicBezTo>
                  <a:lnTo>
                    <a:pt x="1984" y="509"/>
                  </a:lnTo>
                  <a:cubicBezTo>
                    <a:pt x="1984" y="226"/>
                    <a:pt x="1758" y="0"/>
                    <a:pt x="14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5"/>
            <p:cNvSpPr/>
            <p:nvPr/>
          </p:nvSpPr>
          <p:spPr>
            <a:xfrm>
              <a:off x="6813015" y="3057064"/>
              <a:ext cx="10839" cy="160745"/>
            </a:xfrm>
            <a:custGeom>
              <a:avLst/>
              <a:gdLst/>
              <a:ahLst/>
              <a:cxnLst/>
              <a:rect l="l" t="t" r="r" b="b"/>
              <a:pathLst>
                <a:path w="414" h="6140" extrusionOk="0">
                  <a:moveTo>
                    <a:pt x="207" y="1"/>
                  </a:moveTo>
                  <a:cubicBezTo>
                    <a:pt x="104" y="1"/>
                    <a:pt x="0" y="69"/>
                    <a:pt x="0" y="206"/>
                  </a:cubicBezTo>
                  <a:lnTo>
                    <a:pt x="0" y="5938"/>
                  </a:lnTo>
                  <a:cubicBezTo>
                    <a:pt x="0" y="6072"/>
                    <a:pt x="104" y="6139"/>
                    <a:pt x="207" y="6139"/>
                  </a:cubicBezTo>
                  <a:cubicBezTo>
                    <a:pt x="310" y="6139"/>
                    <a:pt x="413" y="6072"/>
                    <a:pt x="413" y="5938"/>
                  </a:cubicBezTo>
                  <a:lnTo>
                    <a:pt x="413" y="206"/>
                  </a:lnTo>
                  <a:cubicBezTo>
                    <a:pt x="413" y="69"/>
                    <a:pt x="310" y="1"/>
                    <a:pt x="20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5"/>
            <p:cNvSpPr/>
            <p:nvPr/>
          </p:nvSpPr>
          <p:spPr>
            <a:xfrm>
              <a:off x="6740811" y="2945485"/>
              <a:ext cx="155352" cy="65921"/>
            </a:xfrm>
            <a:custGeom>
              <a:avLst/>
              <a:gdLst/>
              <a:ahLst/>
              <a:cxnLst/>
              <a:rect l="l" t="t" r="r" b="b"/>
              <a:pathLst>
                <a:path w="5934" h="2518" extrusionOk="0">
                  <a:moveTo>
                    <a:pt x="717" y="1"/>
                  </a:moveTo>
                  <a:cubicBezTo>
                    <a:pt x="323" y="1"/>
                    <a:pt x="1" y="323"/>
                    <a:pt x="1" y="716"/>
                  </a:cubicBezTo>
                  <a:lnTo>
                    <a:pt x="1" y="1802"/>
                  </a:lnTo>
                  <a:cubicBezTo>
                    <a:pt x="1" y="2196"/>
                    <a:pt x="323" y="2518"/>
                    <a:pt x="717" y="2518"/>
                  </a:cubicBezTo>
                  <a:lnTo>
                    <a:pt x="3378" y="2518"/>
                  </a:lnTo>
                  <a:cubicBezTo>
                    <a:pt x="3652" y="2518"/>
                    <a:pt x="3652" y="2110"/>
                    <a:pt x="3378" y="2110"/>
                  </a:cubicBezTo>
                  <a:lnTo>
                    <a:pt x="717" y="2110"/>
                  </a:lnTo>
                  <a:cubicBezTo>
                    <a:pt x="548" y="2110"/>
                    <a:pt x="414" y="1975"/>
                    <a:pt x="414" y="1807"/>
                  </a:cubicBezTo>
                  <a:lnTo>
                    <a:pt x="414" y="721"/>
                  </a:lnTo>
                  <a:cubicBezTo>
                    <a:pt x="414" y="553"/>
                    <a:pt x="548" y="419"/>
                    <a:pt x="717" y="419"/>
                  </a:cubicBezTo>
                  <a:lnTo>
                    <a:pt x="5218" y="419"/>
                  </a:lnTo>
                  <a:cubicBezTo>
                    <a:pt x="5386" y="419"/>
                    <a:pt x="5521" y="553"/>
                    <a:pt x="5521" y="721"/>
                  </a:cubicBezTo>
                  <a:lnTo>
                    <a:pt x="5521" y="1807"/>
                  </a:lnTo>
                  <a:cubicBezTo>
                    <a:pt x="5521" y="1975"/>
                    <a:pt x="5386" y="2110"/>
                    <a:pt x="5218" y="2110"/>
                  </a:cubicBezTo>
                  <a:lnTo>
                    <a:pt x="4420" y="2110"/>
                  </a:lnTo>
                  <a:cubicBezTo>
                    <a:pt x="4147" y="2110"/>
                    <a:pt x="4147" y="2518"/>
                    <a:pt x="4420" y="2518"/>
                  </a:cubicBezTo>
                  <a:lnTo>
                    <a:pt x="5218" y="2518"/>
                  </a:lnTo>
                  <a:cubicBezTo>
                    <a:pt x="5612" y="2518"/>
                    <a:pt x="5934" y="2196"/>
                    <a:pt x="5934" y="1802"/>
                  </a:cubicBezTo>
                  <a:lnTo>
                    <a:pt x="5934" y="716"/>
                  </a:lnTo>
                  <a:cubicBezTo>
                    <a:pt x="5934" y="323"/>
                    <a:pt x="5612" y="1"/>
                    <a:pt x="521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5"/>
            <p:cNvSpPr/>
            <p:nvPr/>
          </p:nvSpPr>
          <p:spPr>
            <a:xfrm>
              <a:off x="6657061" y="2908885"/>
              <a:ext cx="323114" cy="368667"/>
            </a:xfrm>
            <a:custGeom>
              <a:avLst/>
              <a:gdLst/>
              <a:ahLst/>
              <a:cxnLst/>
              <a:rect l="l" t="t" r="r" b="b"/>
              <a:pathLst>
                <a:path w="12342" h="14082" extrusionOk="0">
                  <a:moveTo>
                    <a:pt x="4074" y="1"/>
                  </a:moveTo>
                  <a:cubicBezTo>
                    <a:pt x="2811" y="1"/>
                    <a:pt x="2282" y="976"/>
                    <a:pt x="2104" y="1125"/>
                  </a:cubicBezTo>
                  <a:lnTo>
                    <a:pt x="1038" y="1125"/>
                  </a:lnTo>
                  <a:cubicBezTo>
                    <a:pt x="466" y="1125"/>
                    <a:pt x="0" y="1591"/>
                    <a:pt x="0" y="2167"/>
                  </a:cubicBezTo>
                  <a:lnTo>
                    <a:pt x="0" y="5420"/>
                  </a:lnTo>
                  <a:cubicBezTo>
                    <a:pt x="0" y="5554"/>
                    <a:pt x="102" y="5621"/>
                    <a:pt x="204" y="5621"/>
                  </a:cubicBezTo>
                  <a:cubicBezTo>
                    <a:pt x="306" y="5621"/>
                    <a:pt x="409" y="5554"/>
                    <a:pt x="409" y="5420"/>
                  </a:cubicBezTo>
                  <a:lnTo>
                    <a:pt x="409" y="2167"/>
                  </a:lnTo>
                  <a:cubicBezTo>
                    <a:pt x="409" y="1817"/>
                    <a:pt x="687" y="1538"/>
                    <a:pt x="1033" y="1538"/>
                  </a:cubicBezTo>
                  <a:lnTo>
                    <a:pt x="2200" y="1538"/>
                  </a:lnTo>
                  <a:cubicBezTo>
                    <a:pt x="2263" y="1538"/>
                    <a:pt x="2321" y="1514"/>
                    <a:pt x="2359" y="1471"/>
                  </a:cubicBezTo>
                  <a:lnTo>
                    <a:pt x="2748" y="1024"/>
                  </a:lnTo>
                  <a:cubicBezTo>
                    <a:pt x="3084" y="640"/>
                    <a:pt x="3570" y="419"/>
                    <a:pt x="4079" y="419"/>
                  </a:cubicBezTo>
                  <a:lnTo>
                    <a:pt x="8249" y="419"/>
                  </a:lnTo>
                  <a:cubicBezTo>
                    <a:pt x="8758" y="419"/>
                    <a:pt x="9243" y="640"/>
                    <a:pt x="9575" y="1024"/>
                  </a:cubicBezTo>
                  <a:lnTo>
                    <a:pt x="9969" y="1471"/>
                  </a:lnTo>
                  <a:cubicBezTo>
                    <a:pt x="10007" y="1514"/>
                    <a:pt x="10065" y="1538"/>
                    <a:pt x="10122" y="1538"/>
                  </a:cubicBezTo>
                  <a:lnTo>
                    <a:pt x="11290" y="1538"/>
                  </a:lnTo>
                  <a:cubicBezTo>
                    <a:pt x="11640" y="1538"/>
                    <a:pt x="11919" y="1817"/>
                    <a:pt x="11919" y="2167"/>
                  </a:cubicBezTo>
                  <a:lnTo>
                    <a:pt x="11919" y="13039"/>
                  </a:lnTo>
                  <a:cubicBezTo>
                    <a:pt x="11919" y="13385"/>
                    <a:pt x="11640" y="13668"/>
                    <a:pt x="11290" y="13668"/>
                  </a:cubicBezTo>
                  <a:lnTo>
                    <a:pt x="9647" y="13668"/>
                  </a:lnTo>
                  <a:lnTo>
                    <a:pt x="9647" y="12409"/>
                  </a:lnTo>
                  <a:cubicBezTo>
                    <a:pt x="9647" y="12273"/>
                    <a:pt x="9545" y="12204"/>
                    <a:pt x="9442" y="12204"/>
                  </a:cubicBezTo>
                  <a:cubicBezTo>
                    <a:pt x="9339" y="12204"/>
                    <a:pt x="9236" y="12273"/>
                    <a:pt x="9234" y="12409"/>
                  </a:cubicBezTo>
                  <a:lnTo>
                    <a:pt x="9234" y="13668"/>
                  </a:lnTo>
                  <a:lnTo>
                    <a:pt x="3104" y="13668"/>
                  </a:lnTo>
                  <a:lnTo>
                    <a:pt x="3104" y="12409"/>
                  </a:lnTo>
                  <a:cubicBezTo>
                    <a:pt x="3104" y="12273"/>
                    <a:pt x="3002" y="12204"/>
                    <a:pt x="2899" y="12204"/>
                  </a:cubicBezTo>
                  <a:cubicBezTo>
                    <a:pt x="2797" y="12204"/>
                    <a:pt x="2695" y="12273"/>
                    <a:pt x="2695" y="12409"/>
                  </a:cubicBezTo>
                  <a:lnTo>
                    <a:pt x="2695" y="13668"/>
                  </a:lnTo>
                  <a:lnTo>
                    <a:pt x="1048" y="13668"/>
                  </a:lnTo>
                  <a:cubicBezTo>
                    <a:pt x="702" y="13668"/>
                    <a:pt x="423" y="13385"/>
                    <a:pt x="423" y="13039"/>
                  </a:cubicBezTo>
                  <a:lnTo>
                    <a:pt x="423" y="6597"/>
                  </a:lnTo>
                  <a:cubicBezTo>
                    <a:pt x="423" y="6460"/>
                    <a:pt x="321" y="6391"/>
                    <a:pt x="219" y="6391"/>
                  </a:cubicBezTo>
                  <a:cubicBezTo>
                    <a:pt x="117" y="6391"/>
                    <a:pt x="15" y="6460"/>
                    <a:pt x="15" y="6597"/>
                  </a:cubicBezTo>
                  <a:lnTo>
                    <a:pt x="15" y="13044"/>
                  </a:lnTo>
                  <a:cubicBezTo>
                    <a:pt x="15" y="13615"/>
                    <a:pt x="481" y="14081"/>
                    <a:pt x="1052" y="14081"/>
                  </a:cubicBezTo>
                  <a:lnTo>
                    <a:pt x="11304" y="14081"/>
                  </a:lnTo>
                  <a:cubicBezTo>
                    <a:pt x="11876" y="14081"/>
                    <a:pt x="12342" y="13615"/>
                    <a:pt x="12342" y="13044"/>
                  </a:cubicBezTo>
                  <a:lnTo>
                    <a:pt x="12342" y="2167"/>
                  </a:lnTo>
                  <a:cubicBezTo>
                    <a:pt x="12327" y="1591"/>
                    <a:pt x="11861" y="1130"/>
                    <a:pt x="11290" y="1125"/>
                  </a:cubicBezTo>
                  <a:lnTo>
                    <a:pt x="10214" y="1125"/>
                  </a:lnTo>
                  <a:cubicBezTo>
                    <a:pt x="10041" y="981"/>
                    <a:pt x="9503" y="1"/>
                    <a:pt x="824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83" name="Google Shape;2383;p45"/>
          <p:cNvGrpSpPr/>
          <p:nvPr/>
        </p:nvGrpSpPr>
        <p:grpSpPr>
          <a:xfrm>
            <a:off x="6211084" y="2703773"/>
            <a:ext cx="330915" cy="368457"/>
            <a:chOff x="6211084" y="2909173"/>
            <a:chExt cx="330915" cy="368457"/>
          </a:xfrm>
        </p:grpSpPr>
        <p:sp>
          <p:nvSpPr>
            <p:cNvPr id="2384" name="Google Shape;2384;p45"/>
            <p:cNvSpPr/>
            <p:nvPr/>
          </p:nvSpPr>
          <p:spPr>
            <a:xfrm>
              <a:off x="6217603" y="2926635"/>
              <a:ext cx="314972" cy="345367"/>
            </a:xfrm>
            <a:custGeom>
              <a:avLst/>
              <a:gdLst/>
              <a:ahLst/>
              <a:cxnLst/>
              <a:rect l="l" t="t" r="r" b="b"/>
              <a:pathLst>
                <a:path w="12031" h="13192" extrusionOk="0">
                  <a:moveTo>
                    <a:pt x="6155" y="1"/>
                  </a:moveTo>
                  <a:cubicBezTo>
                    <a:pt x="4409" y="1"/>
                    <a:pt x="2697" y="862"/>
                    <a:pt x="1682" y="2450"/>
                  </a:cubicBezTo>
                  <a:lnTo>
                    <a:pt x="1380" y="2998"/>
                  </a:lnTo>
                  <a:cubicBezTo>
                    <a:pt x="1034" y="3714"/>
                    <a:pt x="851" y="4501"/>
                    <a:pt x="856" y="5299"/>
                  </a:cubicBezTo>
                  <a:cubicBezTo>
                    <a:pt x="856" y="5645"/>
                    <a:pt x="957" y="6317"/>
                    <a:pt x="957" y="6317"/>
                  </a:cubicBezTo>
                  <a:lnTo>
                    <a:pt x="174" y="7701"/>
                  </a:lnTo>
                  <a:cubicBezTo>
                    <a:pt x="1" y="8008"/>
                    <a:pt x="135" y="8402"/>
                    <a:pt x="467" y="8537"/>
                  </a:cubicBezTo>
                  <a:lnTo>
                    <a:pt x="1408" y="8926"/>
                  </a:lnTo>
                  <a:lnTo>
                    <a:pt x="1408" y="10506"/>
                  </a:lnTo>
                  <a:cubicBezTo>
                    <a:pt x="1408" y="11059"/>
                    <a:pt x="1855" y="11506"/>
                    <a:pt x="2408" y="11506"/>
                  </a:cubicBezTo>
                  <a:lnTo>
                    <a:pt x="3710" y="11506"/>
                  </a:lnTo>
                  <a:lnTo>
                    <a:pt x="3710" y="13182"/>
                  </a:lnTo>
                  <a:lnTo>
                    <a:pt x="8903" y="13192"/>
                  </a:lnTo>
                  <a:lnTo>
                    <a:pt x="8903" y="13192"/>
                  </a:lnTo>
                  <a:lnTo>
                    <a:pt x="8903" y="10694"/>
                  </a:lnTo>
                  <a:cubicBezTo>
                    <a:pt x="8903" y="10194"/>
                    <a:pt x="9124" y="9719"/>
                    <a:pt x="9508" y="9401"/>
                  </a:cubicBezTo>
                  <a:cubicBezTo>
                    <a:pt x="11502" y="7763"/>
                    <a:pt x="12030" y="4929"/>
                    <a:pt x="10757" y="2685"/>
                  </a:cubicBezTo>
                  <a:lnTo>
                    <a:pt x="10757" y="2685"/>
                  </a:lnTo>
                  <a:lnTo>
                    <a:pt x="8105" y="3569"/>
                  </a:lnTo>
                  <a:lnTo>
                    <a:pt x="8105" y="3569"/>
                  </a:lnTo>
                  <a:lnTo>
                    <a:pt x="10056" y="1864"/>
                  </a:lnTo>
                  <a:lnTo>
                    <a:pt x="8840" y="1081"/>
                  </a:lnTo>
                  <a:lnTo>
                    <a:pt x="9148" y="932"/>
                  </a:lnTo>
                  <a:cubicBezTo>
                    <a:pt x="8230" y="302"/>
                    <a:pt x="7187" y="1"/>
                    <a:pt x="6155" y="1"/>
                  </a:cubicBezTo>
                  <a:close/>
                  <a:moveTo>
                    <a:pt x="8903" y="13192"/>
                  </a:moveTo>
                  <a:lnTo>
                    <a:pt x="8903" y="13192"/>
                  </a:lnTo>
                  <a:lnTo>
                    <a:pt x="8908" y="13192"/>
                  </a:lnTo>
                  <a:lnTo>
                    <a:pt x="8903" y="13192"/>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5"/>
            <p:cNvSpPr/>
            <p:nvPr/>
          </p:nvSpPr>
          <p:spPr>
            <a:xfrm>
              <a:off x="6299102" y="2926897"/>
              <a:ext cx="181637" cy="69796"/>
            </a:xfrm>
            <a:custGeom>
              <a:avLst/>
              <a:gdLst/>
              <a:ahLst/>
              <a:cxnLst/>
              <a:rect l="l" t="t" r="r" b="b"/>
              <a:pathLst>
                <a:path w="6938" h="2666" extrusionOk="0">
                  <a:moveTo>
                    <a:pt x="3032" y="1"/>
                  </a:moveTo>
                  <a:cubicBezTo>
                    <a:pt x="1972" y="1"/>
                    <a:pt x="912" y="318"/>
                    <a:pt x="1" y="951"/>
                  </a:cubicBezTo>
                  <a:cubicBezTo>
                    <a:pt x="496" y="831"/>
                    <a:pt x="1000" y="773"/>
                    <a:pt x="1509" y="773"/>
                  </a:cubicBezTo>
                  <a:cubicBezTo>
                    <a:pt x="1515" y="773"/>
                    <a:pt x="1521" y="773"/>
                    <a:pt x="1527" y="773"/>
                  </a:cubicBezTo>
                  <a:cubicBezTo>
                    <a:pt x="3217" y="773"/>
                    <a:pt x="4833" y="1455"/>
                    <a:pt x="6016" y="2666"/>
                  </a:cubicBezTo>
                  <a:lnTo>
                    <a:pt x="6938" y="1864"/>
                  </a:lnTo>
                  <a:lnTo>
                    <a:pt x="5723" y="1081"/>
                  </a:lnTo>
                  <a:lnTo>
                    <a:pt x="6030" y="932"/>
                  </a:lnTo>
                  <a:cubicBezTo>
                    <a:pt x="5127" y="311"/>
                    <a:pt x="4080" y="1"/>
                    <a:pt x="303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5"/>
            <p:cNvSpPr/>
            <p:nvPr/>
          </p:nvSpPr>
          <p:spPr>
            <a:xfrm>
              <a:off x="6466889" y="2996929"/>
              <a:ext cx="56496" cy="129565"/>
            </a:xfrm>
            <a:custGeom>
              <a:avLst/>
              <a:gdLst/>
              <a:ahLst/>
              <a:cxnLst/>
              <a:rect l="l" t="t" r="r" b="b"/>
              <a:pathLst>
                <a:path w="2158" h="4949" extrusionOk="0">
                  <a:moveTo>
                    <a:pt x="1240" y="0"/>
                  </a:moveTo>
                  <a:lnTo>
                    <a:pt x="0" y="418"/>
                  </a:lnTo>
                  <a:cubicBezTo>
                    <a:pt x="913" y="1543"/>
                    <a:pt x="1413" y="2950"/>
                    <a:pt x="1413" y="4406"/>
                  </a:cubicBezTo>
                  <a:cubicBezTo>
                    <a:pt x="1413" y="4584"/>
                    <a:pt x="1408" y="4766"/>
                    <a:pt x="1394" y="4949"/>
                  </a:cubicBezTo>
                  <a:cubicBezTo>
                    <a:pt x="2158" y="3373"/>
                    <a:pt x="2105" y="1523"/>
                    <a:pt x="124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5"/>
            <p:cNvSpPr/>
            <p:nvPr/>
          </p:nvSpPr>
          <p:spPr>
            <a:xfrm>
              <a:off x="6429792" y="2914174"/>
              <a:ext cx="105532" cy="106055"/>
            </a:xfrm>
            <a:custGeom>
              <a:avLst/>
              <a:gdLst/>
              <a:ahLst/>
              <a:cxnLst/>
              <a:rect l="l" t="t" r="r" b="b"/>
              <a:pathLst>
                <a:path w="4031" h="4051" extrusionOk="0">
                  <a:moveTo>
                    <a:pt x="3935" y="0"/>
                  </a:moveTo>
                  <a:lnTo>
                    <a:pt x="735" y="1562"/>
                  </a:lnTo>
                  <a:lnTo>
                    <a:pt x="1951" y="2345"/>
                  </a:lnTo>
                  <a:lnTo>
                    <a:pt x="0" y="4050"/>
                  </a:lnTo>
                  <a:lnTo>
                    <a:pt x="4031" y="2705"/>
                  </a:lnTo>
                  <a:lnTo>
                    <a:pt x="3651" y="2431"/>
                  </a:lnTo>
                  <a:lnTo>
                    <a:pt x="3027" y="1975"/>
                  </a:lnTo>
                  <a:lnTo>
                    <a:pt x="2657" y="1701"/>
                  </a:lnTo>
                  <a:lnTo>
                    <a:pt x="393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5"/>
            <p:cNvSpPr/>
            <p:nvPr/>
          </p:nvSpPr>
          <p:spPr>
            <a:xfrm>
              <a:off x="6429792" y="2914435"/>
              <a:ext cx="105532" cy="105793"/>
            </a:xfrm>
            <a:custGeom>
              <a:avLst/>
              <a:gdLst/>
              <a:ahLst/>
              <a:cxnLst/>
              <a:rect l="l" t="t" r="r" b="b"/>
              <a:pathLst>
                <a:path w="4031" h="4041" extrusionOk="0">
                  <a:moveTo>
                    <a:pt x="3935" y="0"/>
                  </a:moveTo>
                  <a:lnTo>
                    <a:pt x="2926" y="490"/>
                  </a:lnTo>
                  <a:lnTo>
                    <a:pt x="2181" y="1480"/>
                  </a:lnTo>
                  <a:cubicBezTo>
                    <a:pt x="2032" y="1681"/>
                    <a:pt x="2076" y="1965"/>
                    <a:pt x="2277" y="2114"/>
                  </a:cubicBezTo>
                  <a:lnTo>
                    <a:pt x="2902" y="2565"/>
                  </a:lnTo>
                  <a:lnTo>
                    <a:pt x="3277" y="2839"/>
                  </a:lnTo>
                  <a:lnTo>
                    <a:pt x="188" y="3872"/>
                  </a:lnTo>
                  <a:lnTo>
                    <a:pt x="0" y="4040"/>
                  </a:lnTo>
                  <a:lnTo>
                    <a:pt x="4031" y="2695"/>
                  </a:lnTo>
                  <a:lnTo>
                    <a:pt x="3651" y="2421"/>
                  </a:lnTo>
                  <a:lnTo>
                    <a:pt x="3032" y="1970"/>
                  </a:lnTo>
                  <a:lnTo>
                    <a:pt x="2657" y="1701"/>
                  </a:lnTo>
                  <a:lnTo>
                    <a:pt x="3935"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5"/>
            <p:cNvSpPr/>
            <p:nvPr/>
          </p:nvSpPr>
          <p:spPr>
            <a:xfrm>
              <a:off x="6211084" y="2999547"/>
              <a:ext cx="145666" cy="277744"/>
            </a:xfrm>
            <a:custGeom>
              <a:avLst/>
              <a:gdLst/>
              <a:ahLst/>
              <a:cxnLst/>
              <a:rect l="l" t="t" r="r" b="b"/>
              <a:pathLst>
                <a:path w="5564" h="10609" extrusionOk="0">
                  <a:moveTo>
                    <a:pt x="1623" y="0"/>
                  </a:moveTo>
                  <a:cubicBezTo>
                    <a:pt x="1548" y="0"/>
                    <a:pt x="1475" y="40"/>
                    <a:pt x="1436" y="136"/>
                  </a:cubicBezTo>
                  <a:cubicBezTo>
                    <a:pt x="1076" y="880"/>
                    <a:pt x="894" y="1697"/>
                    <a:pt x="894" y="2523"/>
                  </a:cubicBezTo>
                  <a:cubicBezTo>
                    <a:pt x="908" y="2850"/>
                    <a:pt x="937" y="3182"/>
                    <a:pt x="985" y="3503"/>
                  </a:cubicBezTo>
                  <a:lnTo>
                    <a:pt x="240" y="4825"/>
                  </a:lnTo>
                  <a:cubicBezTo>
                    <a:pt x="0" y="5243"/>
                    <a:pt x="187" y="5771"/>
                    <a:pt x="629" y="5954"/>
                  </a:cubicBezTo>
                  <a:lnTo>
                    <a:pt x="1446" y="6290"/>
                  </a:lnTo>
                  <a:lnTo>
                    <a:pt x="1446" y="7731"/>
                  </a:lnTo>
                  <a:cubicBezTo>
                    <a:pt x="1451" y="8394"/>
                    <a:pt x="1984" y="8932"/>
                    <a:pt x="2647" y="8932"/>
                  </a:cubicBezTo>
                  <a:lnTo>
                    <a:pt x="3747" y="8932"/>
                  </a:lnTo>
                  <a:lnTo>
                    <a:pt x="3747" y="10407"/>
                  </a:lnTo>
                  <a:cubicBezTo>
                    <a:pt x="3747" y="10541"/>
                    <a:pt x="3849" y="10609"/>
                    <a:pt x="3951" y="10609"/>
                  </a:cubicBezTo>
                  <a:cubicBezTo>
                    <a:pt x="4053" y="10609"/>
                    <a:pt x="4156" y="10541"/>
                    <a:pt x="4156" y="10407"/>
                  </a:cubicBezTo>
                  <a:lnTo>
                    <a:pt x="4156" y="8922"/>
                  </a:lnTo>
                  <a:cubicBezTo>
                    <a:pt x="4468" y="8894"/>
                    <a:pt x="5054" y="8793"/>
                    <a:pt x="5472" y="8432"/>
                  </a:cubicBezTo>
                  <a:cubicBezTo>
                    <a:pt x="5558" y="8356"/>
                    <a:pt x="5563" y="8226"/>
                    <a:pt x="5491" y="8139"/>
                  </a:cubicBezTo>
                  <a:cubicBezTo>
                    <a:pt x="5448" y="8098"/>
                    <a:pt x="5393" y="8078"/>
                    <a:pt x="5339" y="8078"/>
                  </a:cubicBezTo>
                  <a:cubicBezTo>
                    <a:pt x="5291" y="8078"/>
                    <a:pt x="5243" y="8094"/>
                    <a:pt x="5203" y="8125"/>
                  </a:cubicBezTo>
                  <a:cubicBezTo>
                    <a:pt x="4756" y="8519"/>
                    <a:pt x="3963" y="8528"/>
                    <a:pt x="3954" y="8528"/>
                  </a:cubicBezTo>
                  <a:lnTo>
                    <a:pt x="2652" y="8528"/>
                  </a:lnTo>
                  <a:cubicBezTo>
                    <a:pt x="2215" y="8524"/>
                    <a:pt x="1864" y="8173"/>
                    <a:pt x="1864" y="7736"/>
                  </a:cubicBezTo>
                  <a:lnTo>
                    <a:pt x="1864" y="6151"/>
                  </a:lnTo>
                  <a:cubicBezTo>
                    <a:pt x="1859" y="6069"/>
                    <a:pt x="1811" y="5992"/>
                    <a:pt x="1734" y="5958"/>
                  </a:cubicBezTo>
                  <a:lnTo>
                    <a:pt x="793" y="5574"/>
                  </a:lnTo>
                  <a:cubicBezTo>
                    <a:pt x="577" y="5483"/>
                    <a:pt x="490" y="5228"/>
                    <a:pt x="601" y="5026"/>
                  </a:cubicBezTo>
                  <a:cubicBezTo>
                    <a:pt x="1403" y="3580"/>
                    <a:pt x="1422" y="3638"/>
                    <a:pt x="1403" y="3518"/>
                  </a:cubicBezTo>
                  <a:cubicBezTo>
                    <a:pt x="1403" y="3508"/>
                    <a:pt x="1307" y="2855"/>
                    <a:pt x="1307" y="2523"/>
                  </a:cubicBezTo>
                  <a:cubicBezTo>
                    <a:pt x="1307" y="1760"/>
                    <a:pt x="1475" y="1001"/>
                    <a:pt x="1811" y="314"/>
                  </a:cubicBezTo>
                  <a:cubicBezTo>
                    <a:pt x="1909" y="144"/>
                    <a:pt x="1765" y="0"/>
                    <a:pt x="162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5"/>
            <p:cNvSpPr/>
            <p:nvPr/>
          </p:nvSpPr>
          <p:spPr>
            <a:xfrm>
              <a:off x="6259805" y="2909173"/>
              <a:ext cx="282194" cy="368457"/>
            </a:xfrm>
            <a:custGeom>
              <a:avLst/>
              <a:gdLst/>
              <a:ahLst/>
              <a:cxnLst/>
              <a:rect l="l" t="t" r="r" b="b"/>
              <a:pathLst>
                <a:path w="10779" h="14074" extrusionOk="0">
                  <a:moveTo>
                    <a:pt x="10426" y="1"/>
                  </a:moveTo>
                  <a:cubicBezTo>
                    <a:pt x="10396" y="1"/>
                    <a:pt x="10364" y="8"/>
                    <a:pt x="10332" y="23"/>
                  </a:cubicBezTo>
                  <a:lnTo>
                    <a:pt x="7541" y="1383"/>
                  </a:lnTo>
                  <a:cubicBezTo>
                    <a:pt x="6614" y="773"/>
                    <a:pt x="5566" y="479"/>
                    <a:pt x="4529" y="479"/>
                  </a:cubicBezTo>
                  <a:cubicBezTo>
                    <a:pt x="2847" y="479"/>
                    <a:pt x="1191" y="1252"/>
                    <a:pt x="118" y="2699"/>
                  </a:cubicBezTo>
                  <a:cubicBezTo>
                    <a:pt x="0" y="2859"/>
                    <a:pt x="141" y="3031"/>
                    <a:pt x="289" y="3031"/>
                  </a:cubicBezTo>
                  <a:cubicBezTo>
                    <a:pt x="346" y="3031"/>
                    <a:pt x="404" y="3005"/>
                    <a:pt x="450" y="2944"/>
                  </a:cubicBezTo>
                  <a:cubicBezTo>
                    <a:pt x="1484" y="1560"/>
                    <a:pt x="3014" y="890"/>
                    <a:pt x="4531" y="890"/>
                  </a:cubicBezTo>
                  <a:cubicBezTo>
                    <a:pt x="5431" y="890"/>
                    <a:pt x="6328" y="1126"/>
                    <a:pt x="7113" y="1589"/>
                  </a:cubicBezTo>
                  <a:cubicBezTo>
                    <a:pt x="7113" y="1594"/>
                    <a:pt x="7113" y="1599"/>
                    <a:pt x="7108" y="1604"/>
                  </a:cubicBezTo>
                  <a:cubicBezTo>
                    <a:pt x="7060" y="1637"/>
                    <a:pt x="7027" y="1690"/>
                    <a:pt x="7022" y="1753"/>
                  </a:cubicBezTo>
                  <a:cubicBezTo>
                    <a:pt x="7017" y="1825"/>
                    <a:pt x="7051" y="1897"/>
                    <a:pt x="7113" y="1935"/>
                  </a:cubicBezTo>
                  <a:lnTo>
                    <a:pt x="8103" y="2569"/>
                  </a:lnTo>
                  <a:lnTo>
                    <a:pt x="6359" y="4092"/>
                  </a:lnTo>
                  <a:cubicBezTo>
                    <a:pt x="6243" y="4188"/>
                    <a:pt x="6272" y="4376"/>
                    <a:pt x="6412" y="4429"/>
                  </a:cubicBezTo>
                  <a:cubicBezTo>
                    <a:pt x="6438" y="4441"/>
                    <a:pt x="6454" y="4450"/>
                    <a:pt x="6483" y="4450"/>
                  </a:cubicBezTo>
                  <a:cubicBezTo>
                    <a:pt x="6602" y="4450"/>
                    <a:pt x="6933" y="4299"/>
                    <a:pt x="9054" y="3612"/>
                  </a:cubicBezTo>
                  <a:lnTo>
                    <a:pt x="9054" y="3612"/>
                  </a:lnTo>
                  <a:cubicBezTo>
                    <a:pt x="10178" y="5750"/>
                    <a:pt x="9645" y="8382"/>
                    <a:pt x="7776" y="9920"/>
                  </a:cubicBezTo>
                  <a:cubicBezTo>
                    <a:pt x="7344" y="10275"/>
                    <a:pt x="7089" y="10808"/>
                    <a:pt x="7094" y="11370"/>
                  </a:cubicBezTo>
                  <a:lnTo>
                    <a:pt x="7094" y="13868"/>
                  </a:lnTo>
                  <a:cubicBezTo>
                    <a:pt x="7094" y="14005"/>
                    <a:pt x="7196" y="14074"/>
                    <a:pt x="7298" y="14074"/>
                  </a:cubicBezTo>
                  <a:cubicBezTo>
                    <a:pt x="7400" y="14074"/>
                    <a:pt x="7502" y="14005"/>
                    <a:pt x="7502" y="13868"/>
                  </a:cubicBezTo>
                  <a:lnTo>
                    <a:pt x="7502" y="11370"/>
                  </a:lnTo>
                  <a:cubicBezTo>
                    <a:pt x="7497" y="10928"/>
                    <a:pt x="7694" y="10510"/>
                    <a:pt x="8035" y="10237"/>
                  </a:cubicBezTo>
                  <a:cubicBezTo>
                    <a:pt x="10039" y="8598"/>
                    <a:pt x="10625" y="5779"/>
                    <a:pt x="9433" y="3482"/>
                  </a:cubicBezTo>
                  <a:lnTo>
                    <a:pt x="10586" y="3098"/>
                  </a:lnTo>
                  <a:cubicBezTo>
                    <a:pt x="10745" y="3040"/>
                    <a:pt x="10779" y="2829"/>
                    <a:pt x="10644" y="2733"/>
                  </a:cubicBezTo>
                  <a:lnTo>
                    <a:pt x="10264" y="2459"/>
                  </a:lnTo>
                  <a:cubicBezTo>
                    <a:pt x="10221" y="2422"/>
                    <a:pt x="10175" y="2406"/>
                    <a:pt x="10132" y="2406"/>
                  </a:cubicBezTo>
                  <a:cubicBezTo>
                    <a:pt x="9959" y="2406"/>
                    <a:pt x="9828" y="2662"/>
                    <a:pt x="10024" y="2786"/>
                  </a:cubicBezTo>
                  <a:lnTo>
                    <a:pt x="10077" y="2824"/>
                  </a:lnTo>
                  <a:lnTo>
                    <a:pt x="9078" y="3160"/>
                  </a:lnTo>
                  <a:lnTo>
                    <a:pt x="7396" y="3722"/>
                  </a:lnTo>
                  <a:lnTo>
                    <a:pt x="8573" y="2690"/>
                  </a:lnTo>
                  <a:cubicBezTo>
                    <a:pt x="8679" y="2603"/>
                    <a:pt x="8665" y="2440"/>
                    <a:pt x="8554" y="2363"/>
                  </a:cubicBezTo>
                  <a:lnTo>
                    <a:pt x="7646" y="1782"/>
                  </a:lnTo>
                  <a:lnTo>
                    <a:pt x="9746" y="758"/>
                  </a:lnTo>
                  <a:lnTo>
                    <a:pt x="9746" y="758"/>
                  </a:lnTo>
                  <a:cubicBezTo>
                    <a:pt x="8991" y="1801"/>
                    <a:pt x="8919" y="1782"/>
                    <a:pt x="8943" y="1935"/>
                  </a:cubicBezTo>
                  <a:cubicBezTo>
                    <a:pt x="8963" y="2070"/>
                    <a:pt x="9078" y="2094"/>
                    <a:pt x="9270" y="2248"/>
                  </a:cubicBezTo>
                  <a:cubicBezTo>
                    <a:pt x="9308" y="2272"/>
                    <a:pt x="9347" y="2283"/>
                    <a:pt x="9383" y="2283"/>
                  </a:cubicBezTo>
                  <a:cubicBezTo>
                    <a:pt x="9553" y="2283"/>
                    <a:pt x="9676" y="2051"/>
                    <a:pt x="9510" y="1921"/>
                  </a:cubicBezTo>
                  <a:lnTo>
                    <a:pt x="9438" y="1863"/>
                  </a:lnTo>
                  <a:lnTo>
                    <a:pt x="10586" y="331"/>
                  </a:lnTo>
                  <a:cubicBezTo>
                    <a:pt x="10695" y="186"/>
                    <a:pt x="10581" y="1"/>
                    <a:pt x="1042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5"/>
            <p:cNvSpPr/>
            <p:nvPr/>
          </p:nvSpPr>
          <p:spPr>
            <a:xfrm>
              <a:off x="6406518" y="3004835"/>
              <a:ext cx="34662" cy="38301"/>
            </a:xfrm>
            <a:custGeom>
              <a:avLst/>
              <a:gdLst/>
              <a:ahLst/>
              <a:cxnLst/>
              <a:rect l="l" t="t" r="r" b="b"/>
              <a:pathLst>
                <a:path w="1324" h="1463" extrusionOk="0">
                  <a:moveTo>
                    <a:pt x="234" y="0"/>
                  </a:moveTo>
                  <a:cubicBezTo>
                    <a:pt x="131" y="0"/>
                    <a:pt x="29" y="68"/>
                    <a:pt x="29" y="208"/>
                  </a:cubicBezTo>
                  <a:cubicBezTo>
                    <a:pt x="1" y="962"/>
                    <a:pt x="356" y="1409"/>
                    <a:pt x="1024" y="1462"/>
                  </a:cubicBezTo>
                  <a:cubicBezTo>
                    <a:pt x="1032" y="1462"/>
                    <a:pt x="1039" y="1463"/>
                    <a:pt x="1047" y="1463"/>
                  </a:cubicBezTo>
                  <a:cubicBezTo>
                    <a:pt x="1299" y="1463"/>
                    <a:pt x="1323" y="1077"/>
                    <a:pt x="1057" y="1053"/>
                  </a:cubicBezTo>
                  <a:cubicBezTo>
                    <a:pt x="760" y="1024"/>
                    <a:pt x="419" y="909"/>
                    <a:pt x="443" y="222"/>
                  </a:cubicBezTo>
                  <a:cubicBezTo>
                    <a:pt x="452" y="76"/>
                    <a:pt x="343" y="0"/>
                    <a:pt x="23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2" name="Google Shape;2392;p45"/>
          <p:cNvGrpSpPr/>
          <p:nvPr/>
        </p:nvGrpSpPr>
        <p:grpSpPr>
          <a:xfrm>
            <a:off x="7543097" y="2703354"/>
            <a:ext cx="314945" cy="368300"/>
            <a:chOff x="7543097" y="2908754"/>
            <a:chExt cx="314945" cy="368300"/>
          </a:xfrm>
        </p:grpSpPr>
        <p:sp>
          <p:nvSpPr>
            <p:cNvPr id="2393" name="Google Shape;2393;p45"/>
            <p:cNvSpPr/>
            <p:nvPr/>
          </p:nvSpPr>
          <p:spPr>
            <a:xfrm>
              <a:off x="7593284" y="2914409"/>
              <a:ext cx="214833" cy="204387"/>
            </a:xfrm>
            <a:custGeom>
              <a:avLst/>
              <a:gdLst/>
              <a:ahLst/>
              <a:cxnLst/>
              <a:rect l="l" t="t" r="r" b="b"/>
              <a:pathLst>
                <a:path w="8206" h="7807" extrusionOk="0">
                  <a:moveTo>
                    <a:pt x="1708" y="0"/>
                  </a:moveTo>
                  <a:cubicBezTo>
                    <a:pt x="1350" y="0"/>
                    <a:pt x="1001" y="190"/>
                    <a:pt x="813" y="529"/>
                  </a:cubicBezTo>
                  <a:lnTo>
                    <a:pt x="270" y="1519"/>
                  </a:lnTo>
                  <a:cubicBezTo>
                    <a:pt x="1" y="2014"/>
                    <a:pt x="183" y="2629"/>
                    <a:pt x="673" y="2903"/>
                  </a:cubicBezTo>
                  <a:lnTo>
                    <a:pt x="1903" y="3570"/>
                  </a:lnTo>
                  <a:cubicBezTo>
                    <a:pt x="2259" y="3767"/>
                    <a:pt x="2480" y="4142"/>
                    <a:pt x="2480" y="4550"/>
                  </a:cubicBezTo>
                  <a:lnTo>
                    <a:pt x="2480" y="6895"/>
                  </a:lnTo>
                  <a:cubicBezTo>
                    <a:pt x="3020" y="7503"/>
                    <a:pt x="3560" y="7806"/>
                    <a:pt x="4101" y="7806"/>
                  </a:cubicBezTo>
                  <a:cubicBezTo>
                    <a:pt x="4641" y="7806"/>
                    <a:pt x="5182" y="7503"/>
                    <a:pt x="5722" y="6895"/>
                  </a:cubicBezTo>
                  <a:lnTo>
                    <a:pt x="5722" y="4546"/>
                  </a:lnTo>
                  <a:cubicBezTo>
                    <a:pt x="5722" y="4137"/>
                    <a:pt x="5943" y="3763"/>
                    <a:pt x="6304" y="3566"/>
                  </a:cubicBezTo>
                  <a:lnTo>
                    <a:pt x="7529" y="2898"/>
                  </a:lnTo>
                  <a:cubicBezTo>
                    <a:pt x="8023" y="2629"/>
                    <a:pt x="8206" y="2009"/>
                    <a:pt x="7932" y="1514"/>
                  </a:cubicBezTo>
                  <a:lnTo>
                    <a:pt x="7855" y="1370"/>
                  </a:lnTo>
                  <a:lnTo>
                    <a:pt x="7461" y="674"/>
                  </a:lnTo>
                  <a:lnTo>
                    <a:pt x="7384" y="529"/>
                  </a:lnTo>
                  <a:cubicBezTo>
                    <a:pt x="7199" y="190"/>
                    <a:pt x="6851" y="0"/>
                    <a:pt x="6492" y="0"/>
                  </a:cubicBezTo>
                  <a:cubicBezTo>
                    <a:pt x="6303" y="0"/>
                    <a:pt x="6111" y="53"/>
                    <a:pt x="5938" y="164"/>
                  </a:cubicBezTo>
                  <a:lnTo>
                    <a:pt x="5698" y="318"/>
                  </a:lnTo>
                  <a:cubicBezTo>
                    <a:pt x="5213" y="633"/>
                    <a:pt x="4657" y="790"/>
                    <a:pt x="4100" y="790"/>
                  </a:cubicBezTo>
                  <a:cubicBezTo>
                    <a:pt x="3544" y="790"/>
                    <a:pt x="2986" y="633"/>
                    <a:pt x="2499" y="318"/>
                  </a:cubicBezTo>
                  <a:lnTo>
                    <a:pt x="2259" y="164"/>
                  </a:lnTo>
                  <a:cubicBezTo>
                    <a:pt x="2088" y="53"/>
                    <a:pt x="1897" y="0"/>
                    <a:pt x="170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5"/>
            <p:cNvSpPr/>
            <p:nvPr/>
          </p:nvSpPr>
          <p:spPr>
            <a:xfrm>
              <a:off x="7658315" y="3210112"/>
              <a:ext cx="84928" cy="61890"/>
            </a:xfrm>
            <a:custGeom>
              <a:avLst/>
              <a:gdLst/>
              <a:ahLst/>
              <a:cxnLst/>
              <a:rect l="l" t="t" r="r" b="b"/>
              <a:pathLst>
                <a:path w="3244" h="2364" extrusionOk="0">
                  <a:moveTo>
                    <a:pt x="1618" y="0"/>
                  </a:moveTo>
                  <a:cubicBezTo>
                    <a:pt x="1078" y="0"/>
                    <a:pt x="538" y="197"/>
                    <a:pt x="0" y="591"/>
                  </a:cubicBezTo>
                  <a:lnTo>
                    <a:pt x="0" y="1528"/>
                  </a:lnTo>
                  <a:cubicBezTo>
                    <a:pt x="0" y="1989"/>
                    <a:pt x="370" y="2364"/>
                    <a:pt x="831" y="2364"/>
                  </a:cubicBezTo>
                  <a:lnTo>
                    <a:pt x="2407" y="2364"/>
                  </a:lnTo>
                  <a:cubicBezTo>
                    <a:pt x="2868" y="2364"/>
                    <a:pt x="3243" y="1989"/>
                    <a:pt x="3243" y="1528"/>
                  </a:cubicBezTo>
                  <a:lnTo>
                    <a:pt x="3243" y="591"/>
                  </a:lnTo>
                  <a:cubicBezTo>
                    <a:pt x="2700" y="197"/>
                    <a:pt x="2159" y="0"/>
                    <a:pt x="161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5"/>
            <p:cNvSpPr/>
            <p:nvPr/>
          </p:nvSpPr>
          <p:spPr>
            <a:xfrm>
              <a:off x="7625223" y="2914252"/>
              <a:ext cx="62675" cy="20787"/>
            </a:xfrm>
            <a:custGeom>
              <a:avLst/>
              <a:gdLst/>
              <a:ahLst/>
              <a:cxnLst/>
              <a:rect l="l" t="t" r="r" b="b"/>
              <a:pathLst>
                <a:path w="2394" h="794" extrusionOk="0">
                  <a:moveTo>
                    <a:pt x="495" y="0"/>
                  </a:moveTo>
                  <a:cubicBezTo>
                    <a:pt x="325" y="0"/>
                    <a:pt x="154" y="44"/>
                    <a:pt x="1" y="132"/>
                  </a:cubicBezTo>
                  <a:cubicBezTo>
                    <a:pt x="15" y="146"/>
                    <a:pt x="34" y="156"/>
                    <a:pt x="59" y="166"/>
                  </a:cubicBezTo>
                  <a:lnTo>
                    <a:pt x="299" y="319"/>
                  </a:lnTo>
                  <a:cubicBezTo>
                    <a:pt x="778" y="631"/>
                    <a:pt x="1335" y="794"/>
                    <a:pt x="1898" y="794"/>
                  </a:cubicBezTo>
                  <a:cubicBezTo>
                    <a:pt x="2063" y="794"/>
                    <a:pt x="2229" y="780"/>
                    <a:pt x="2393" y="752"/>
                  </a:cubicBezTo>
                  <a:cubicBezTo>
                    <a:pt x="1999" y="684"/>
                    <a:pt x="1625" y="535"/>
                    <a:pt x="1288" y="319"/>
                  </a:cubicBezTo>
                  <a:lnTo>
                    <a:pt x="1048" y="166"/>
                  </a:lnTo>
                  <a:cubicBezTo>
                    <a:pt x="880" y="56"/>
                    <a:pt x="687" y="0"/>
                    <a:pt x="49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5"/>
            <p:cNvSpPr/>
            <p:nvPr/>
          </p:nvSpPr>
          <p:spPr>
            <a:xfrm>
              <a:off x="7687741" y="2914357"/>
              <a:ext cx="120271" cy="204571"/>
            </a:xfrm>
            <a:custGeom>
              <a:avLst/>
              <a:gdLst/>
              <a:ahLst/>
              <a:cxnLst/>
              <a:rect l="l" t="t" r="r" b="b"/>
              <a:pathLst>
                <a:path w="4594" h="7814" extrusionOk="0">
                  <a:moveTo>
                    <a:pt x="2887" y="1"/>
                  </a:moveTo>
                  <a:cubicBezTo>
                    <a:pt x="2721" y="1"/>
                    <a:pt x="2552" y="41"/>
                    <a:pt x="2398" y="128"/>
                  </a:cubicBezTo>
                  <a:cubicBezTo>
                    <a:pt x="2566" y="224"/>
                    <a:pt x="2700" y="363"/>
                    <a:pt x="2796" y="531"/>
                  </a:cubicBezTo>
                  <a:lnTo>
                    <a:pt x="2873" y="676"/>
                  </a:lnTo>
                  <a:lnTo>
                    <a:pt x="3258" y="1377"/>
                  </a:lnTo>
                  <a:lnTo>
                    <a:pt x="3339" y="1521"/>
                  </a:lnTo>
                  <a:cubicBezTo>
                    <a:pt x="3608" y="2016"/>
                    <a:pt x="3426" y="2636"/>
                    <a:pt x="2931" y="2905"/>
                  </a:cubicBezTo>
                  <a:lnTo>
                    <a:pt x="1706" y="3572"/>
                  </a:lnTo>
                  <a:cubicBezTo>
                    <a:pt x="1346" y="3769"/>
                    <a:pt x="1125" y="4144"/>
                    <a:pt x="1125" y="4552"/>
                  </a:cubicBezTo>
                  <a:lnTo>
                    <a:pt x="1125" y="6902"/>
                  </a:lnTo>
                  <a:cubicBezTo>
                    <a:pt x="750" y="7324"/>
                    <a:pt x="375" y="7598"/>
                    <a:pt x="0" y="7728"/>
                  </a:cubicBezTo>
                  <a:cubicBezTo>
                    <a:pt x="166" y="7785"/>
                    <a:pt x="331" y="7814"/>
                    <a:pt x="497" y="7814"/>
                  </a:cubicBezTo>
                  <a:cubicBezTo>
                    <a:pt x="1036" y="7814"/>
                    <a:pt x="1574" y="7508"/>
                    <a:pt x="2114" y="6902"/>
                  </a:cubicBezTo>
                  <a:lnTo>
                    <a:pt x="2114" y="4552"/>
                  </a:lnTo>
                  <a:cubicBezTo>
                    <a:pt x="2114" y="4144"/>
                    <a:pt x="2335" y="3769"/>
                    <a:pt x="2696" y="3572"/>
                  </a:cubicBezTo>
                  <a:lnTo>
                    <a:pt x="3921" y="2900"/>
                  </a:lnTo>
                  <a:cubicBezTo>
                    <a:pt x="4411" y="2631"/>
                    <a:pt x="4593" y="2016"/>
                    <a:pt x="4324" y="1521"/>
                  </a:cubicBezTo>
                  <a:lnTo>
                    <a:pt x="4247" y="1377"/>
                  </a:lnTo>
                  <a:lnTo>
                    <a:pt x="3863" y="676"/>
                  </a:lnTo>
                  <a:lnTo>
                    <a:pt x="3786" y="531"/>
                  </a:lnTo>
                  <a:cubicBezTo>
                    <a:pt x="3599" y="193"/>
                    <a:pt x="3247" y="1"/>
                    <a:pt x="288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5"/>
            <p:cNvSpPr/>
            <p:nvPr/>
          </p:nvSpPr>
          <p:spPr>
            <a:xfrm>
              <a:off x="7687741" y="3210165"/>
              <a:ext cx="55502" cy="61968"/>
            </a:xfrm>
            <a:custGeom>
              <a:avLst/>
              <a:gdLst/>
              <a:ahLst/>
              <a:cxnLst/>
              <a:rect l="l" t="t" r="r" b="b"/>
              <a:pathLst>
                <a:path w="2120" h="2367" extrusionOk="0">
                  <a:moveTo>
                    <a:pt x="498" y="0"/>
                  </a:moveTo>
                  <a:cubicBezTo>
                    <a:pt x="332" y="0"/>
                    <a:pt x="166" y="19"/>
                    <a:pt x="0" y="56"/>
                  </a:cubicBezTo>
                  <a:cubicBezTo>
                    <a:pt x="414" y="157"/>
                    <a:pt x="793" y="339"/>
                    <a:pt x="1129" y="599"/>
                  </a:cubicBezTo>
                  <a:lnTo>
                    <a:pt x="1129" y="1531"/>
                  </a:lnTo>
                  <a:cubicBezTo>
                    <a:pt x="1129" y="1992"/>
                    <a:pt x="755" y="2367"/>
                    <a:pt x="294" y="2367"/>
                  </a:cubicBezTo>
                  <a:lnTo>
                    <a:pt x="1283" y="2367"/>
                  </a:lnTo>
                  <a:cubicBezTo>
                    <a:pt x="1744" y="2367"/>
                    <a:pt x="2119" y="1992"/>
                    <a:pt x="2119" y="1531"/>
                  </a:cubicBezTo>
                  <a:lnTo>
                    <a:pt x="2119" y="599"/>
                  </a:lnTo>
                  <a:cubicBezTo>
                    <a:pt x="1579" y="198"/>
                    <a:pt x="1038" y="0"/>
                    <a:pt x="49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5"/>
            <p:cNvSpPr/>
            <p:nvPr/>
          </p:nvSpPr>
          <p:spPr>
            <a:xfrm>
              <a:off x="7658315" y="3210112"/>
              <a:ext cx="84928" cy="27803"/>
            </a:xfrm>
            <a:custGeom>
              <a:avLst/>
              <a:gdLst/>
              <a:ahLst/>
              <a:cxnLst/>
              <a:rect l="l" t="t" r="r" b="b"/>
              <a:pathLst>
                <a:path w="3244" h="1062" extrusionOk="0">
                  <a:moveTo>
                    <a:pt x="1618" y="0"/>
                  </a:moveTo>
                  <a:cubicBezTo>
                    <a:pt x="1078" y="0"/>
                    <a:pt x="538" y="197"/>
                    <a:pt x="0" y="591"/>
                  </a:cubicBezTo>
                  <a:lnTo>
                    <a:pt x="0" y="1062"/>
                  </a:lnTo>
                  <a:cubicBezTo>
                    <a:pt x="541" y="668"/>
                    <a:pt x="1081" y="471"/>
                    <a:pt x="1622" y="471"/>
                  </a:cubicBezTo>
                  <a:cubicBezTo>
                    <a:pt x="2162" y="471"/>
                    <a:pt x="2703" y="668"/>
                    <a:pt x="3243" y="1062"/>
                  </a:cubicBezTo>
                  <a:lnTo>
                    <a:pt x="3243" y="591"/>
                  </a:lnTo>
                  <a:cubicBezTo>
                    <a:pt x="2700" y="197"/>
                    <a:pt x="2159" y="0"/>
                    <a:pt x="161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5"/>
            <p:cNvSpPr/>
            <p:nvPr/>
          </p:nvSpPr>
          <p:spPr>
            <a:xfrm>
              <a:off x="7650749" y="3240586"/>
              <a:ext cx="99772" cy="17096"/>
            </a:xfrm>
            <a:custGeom>
              <a:avLst/>
              <a:gdLst/>
              <a:ahLst/>
              <a:cxnLst/>
              <a:rect l="l" t="t" r="r" b="b"/>
              <a:pathLst>
                <a:path w="3811" h="653" extrusionOk="0">
                  <a:moveTo>
                    <a:pt x="1908" y="0"/>
                  </a:moveTo>
                  <a:cubicBezTo>
                    <a:pt x="1341" y="0"/>
                    <a:pt x="775" y="83"/>
                    <a:pt x="227" y="249"/>
                  </a:cubicBezTo>
                  <a:cubicBezTo>
                    <a:pt x="1" y="328"/>
                    <a:pt x="77" y="650"/>
                    <a:pt x="287" y="650"/>
                  </a:cubicBezTo>
                  <a:cubicBezTo>
                    <a:pt x="304" y="650"/>
                    <a:pt x="323" y="647"/>
                    <a:pt x="342" y="643"/>
                  </a:cubicBezTo>
                  <a:cubicBezTo>
                    <a:pt x="854" y="489"/>
                    <a:pt x="1381" y="412"/>
                    <a:pt x="1908" y="412"/>
                  </a:cubicBezTo>
                  <a:cubicBezTo>
                    <a:pt x="2434" y="412"/>
                    <a:pt x="2960" y="489"/>
                    <a:pt x="3470" y="643"/>
                  </a:cubicBezTo>
                  <a:cubicBezTo>
                    <a:pt x="3489" y="647"/>
                    <a:pt x="3513" y="647"/>
                    <a:pt x="3532" y="652"/>
                  </a:cubicBezTo>
                  <a:cubicBezTo>
                    <a:pt x="3767" y="647"/>
                    <a:pt x="3811" y="316"/>
                    <a:pt x="3590" y="249"/>
                  </a:cubicBezTo>
                  <a:cubicBezTo>
                    <a:pt x="3042" y="83"/>
                    <a:pt x="2475" y="0"/>
                    <a:pt x="190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5"/>
            <p:cNvSpPr/>
            <p:nvPr/>
          </p:nvSpPr>
          <p:spPr>
            <a:xfrm>
              <a:off x="7650120" y="3034602"/>
              <a:ext cx="100400" cy="17305"/>
            </a:xfrm>
            <a:custGeom>
              <a:avLst/>
              <a:gdLst/>
              <a:ahLst/>
              <a:cxnLst/>
              <a:rect l="l" t="t" r="r" b="b"/>
              <a:pathLst>
                <a:path w="3835" h="661" extrusionOk="0">
                  <a:moveTo>
                    <a:pt x="1932" y="0"/>
                  </a:moveTo>
                  <a:cubicBezTo>
                    <a:pt x="1365" y="0"/>
                    <a:pt x="799" y="84"/>
                    <a:pt x="251" y="252"/>
                  </a:cubicBezTo>
                  <a:cubicBezTo>
                    <a:pt x="0" y="313"/>
                    <a:pt x="76" y="661"/>
                    <a:pt x="289" y="661"/>
                  </a:cubicBezTo>
                  <a:cubicBezTo>
                    <a:pt x="313" y="661"/>
                    <a:pt x="339" y="656"/>
                    <a:pt x="366" y="646"/>
                  </a:cubicBezTo>
                  <a:cubicBezTo>
                    <a:pt x="878" y="493"/>
                    <a:pt x="1405" y="416"/>
                    <a:pt x="1932" y="416"/>
                  </a:cubicBezTo>
                  <a:cubicBezTo>
                    <a:pt x="2458" y="416"/>
                    <a:pt x="2984" y="493"/>
                    <a:pt x="3494" y="646"/>
                  </a:cubicBezTo>
                  <a:cubicBezTo>
                    <a:pt x="3513" y="646"/>
                    <a:pt x="3537" y="651"/>
                    <a:pt x="3556" y="651"/>
                  </a:cubicBezTo>
                  <a:cubicBezTo>
                    <a:pt x="3791" y="651"/>
                    <a:pt x="3835" y="320"/>
                    <a:pt x="3614" y="252"/>
                  </a:cubicBezTo>
                  <a:cubicBezTo>
                    <a:pt x="3066" y="84"/>
                    <a:pt x="2499" y="0"/>
                    <a:pt x="193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5"/>
            <p:cNvSpPr/>
            <p:nvPr/>
          </p:nvSpPr>
          <p:spPr>
            <a:xfrm>
              <a:off x="7650120" y="3062379"/>
              <a:ext cx="99013" cy="17200"/>
            </a:xfrm>
            <a:custGeom>
              <a:avLst/>
              <a:gdLst/>
              <a:ahLst/>
              <a:cxnLst/>
              <a:rect l="l" t="t" r="r" b="b"/>
              <a:pathLst>
                <a:path w="3782" h="657" extrusionOk="0">
                  <a:moveTo>
                    <a:pt x="1932" y="1"/>
                  </a:moveTo>
                  <a:cubicBezTo>
                    <a:pt x="1365" y="1"/>
                    <a:pt x="799" y="85"/>
                    <a:pt x="251" y="253"/>
                  </a:cubicBezTo>
                  <a:cubicBezTo>
                    <a:pt x="1" y="314"/>
                    <a:pt x="76" y="657"/>
                    <a:pt x="288" y="657"/>
                  </a:cubicBezTo>
                  <a:cubicBezTo>
                    <a:pt x="313" y="657"/>
                    <a:pt x="339" y="652"/>
                    <a:pt x="366" y="642"/>
                  </a:cubicBezTo>
                  <a:cubicBezTo>
                    <a:pt x="878" y="489"/>
                    <a:pt x="1405" y="412"/>
                    <a:pt x="1932" y="412"/>
                  </a:cubicBezTo>
                  <a:cubicBezTo>
                    <a:pt x="2458" y="412"/>
                    <a:pt x="2984" y="489"/>
                    <a:pt x="3494" y="642"/>
                  </a:cubicBezTo>
                  <a:cubicBezTo>
                    <a:pt x="3513" y="647"/>
                    <a:pt x="3537" y="652"/>
                    <a:pt x="3556" y="652"/>
                  </a:cubicBezTo>
                  <a:cubicBezTo>
                    <a:pt x="3643" y="652"/>
                    <a:pt x="3724" y="589"/>
                    <a:pt x="3748" y="508"/>
                  </a:cubicBezTo>
                  <a:cubicBezTo>
                    <a:pt x="3782" y="397"/>
                    <a:pt x="3719" y="282"/>
                    <a:pt x="3614" y="253"/>
                  </a:cubicBezTo>
                  <a:cubicBezTo>
                    <a:pt x="3066" y="85"/>
                    <a:pt x="2499" y="1"/>
                    <a:pt x="193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5"/>
            <p:cNvSpPr/>
            <p:nvPr/>
          </p:nvSpPr>
          <p:spPr>
            <a:xfrm>
              <a:off x="7650120" y="3087668"/>
              <a:ext cx="99013" cy="17305"/>
            </a:xfrm>
            <a:custGeom>
              <a:avLst/>
              <a:gdLst/>
              <a:ahLst/>
              <a:cxnLst/>
              <a:rect l="l" t="t" r="r" b="b"/>
              <a:pathLst>
                <a:path w="3782" h="661" extrusionOk="0">
                  <a:moveTo>
                    <a:pt x="1932" y="1"/>
                  </a:moveTo>
                  <a:cubicBezTo>
                    <a:pt x="1365" y="1"/>
                    <a:pt x="799" y="85"/>
                    <a:pt x="251" y="253"/>
                  </a:cubicBezTo>
                  <a:cubicBezTo>
                    <a:pt x="0" y="313"/>
                    <a:pt x="76" y="661"/>
                    <a:pt x="289" y="661"/>
                  </a:cubicBezTo>
                  <a:cubicBezTo>
                    <a:pt x="313" y="661"/>
                    <a:pt x="339" y="656"/>
                    <a:pt x="366" y="647"/>
                  </a:cubicBezTo>
                  <a:cubicBezTo>
                    <a:pt x="878" y="491"/>
                    <a:pt x="1405" y="413"/>
                    <a:pt x="1932" y="413"/>
                  </a:cubicBezTo>
                  <a:cubicBezTo>
                    <a:pt x="2458" y="413"/>
                    <a:pt x="2984" y="491"/>
                    <a:pt x="3494" y="647"/>
                  </a:cubicBezTo>
                  <a:cubicBezTo>
                    <a:pt x="3513" y="647"/>
                    <a:pt x="3537" y="652"/>
                    <a:pt x="3556" y="652"/>
                  </a:cubicBezTo>
                  <a:cubicBezTo>
                    <a:pt x="3643" y="652"/>
                    <a:pt x="3724" y="594"/>
                    <a:pt x="3748" y="507"/>
                  </a:cubicBezTo>
                  <a:cubicBezTo>
                    <a:pt x="3782" y="397"/>
                    <a:pt x="3719" y="282"/>
                    <a:pt x="3614" y="253"/>
                  </a:cubicBezTo>
                  <a:cubicBezTo>
                    <a:pt x="3066" y="85"/>
                    <a:pt x="2499" y="1"/>
                    <a:pt x="193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5"/>
            <p:cNvSpPr/>
            <p:nvPr/>
          </p:nvSpPr>
          <p:spPr>
            <a:xfrm>
              <a:off x="7548856" y="3016511"/>
              <a:ext cx="303636" cy="223708"/>
            </a:xfrm>
            <a:custGeom>
              <a:avLst/>
              <a:gdLst/>
              <a:ahLst/>
              <a:cxnLst/>
              <a:rect l="l" t="t" r="r" b="b"/>
              <a:pathLst>
                <a:path w="11598" h="8545" extrusionOk="0">
                  <a:moveTo>
                    <a:pt x="10077" y="0"/>
                  </a:moveTo>
                  <a:cubicBezTo>
                    <a:pt x="9569" y="0"/>
                    <a:pt x="9058" y="255"/>
                    <a:pt x="8784" y="823"/>
                  </a:cubicBezTo>
                  <a:cubicBezTo>
                    <a:pt x="7789" y="2883"/>
                    <a:pt x="6794" y="3912"/>
                    <a:pt x="5799" y="3912"/>
                  </a:cubicBezTo>
                  <a:cubicBezTo>
                    <a:pt x="4804" y="3912"/>
                    <a:pt x="3809" y="2884"/>
                    <a:pt x="2812" y="828"/>
                  </a:cubicBezTo>
                  <a:cubicBezTo>
                    <a:pt x="2539" y="260"/>
                    <a:pt x="2027" y="5"/>
                    <a:pt x="1518" y="5"/>
                  </a:cubicBezTo>
                  <a:cubicBezTo>
                    <a:pt x="757" y="5"/>
                    <a:pt x="1" y="574"/>
                    <a:pt x="50" y="1515"/>
                  </a:cubicBezTo>
                  <a:cubicBezTo>
                    <a:pt x="55" y="1558"/>
                    <a:pt x="55" y="1602"/>
                    <a:pt x="64" y="1650"/>
                  </a:cubicBezTo>
                  <a:cubicBezTo>
                    <a:pt x="141" y="2337"/>
                    <a:pt x="256" y="3120"/>
                    <a:pt x="396" y="3912"/>
                  </a:cubicBezTo>
                  <a:lnTo>
                    <a:pt x="549" y="4667"/>
                  </a:lnTo>
                  <a:cubicBezTo>
                    <a:pt x="775" y="5748"/>
                    <a:pt x="1063" y="6790"/>
                    <a:pt x="1419" y="7549"/>
                  </a:cubicBezTo>
                  <a:cubicBezTo>
                    <a:pt x="1438" y="7587"/>
                    <a:pt x="1453" y="7626"/>
                    <a:pt x="1472" y="7660"/>
                  </a:cubicBezTo>
                  <a:cubicBezTo>
                    <a:pt x="1786" y="8241"/>
                    <a:pt x="2321" y="8545"/>
                    <a:pt x="2883" y="8545"/>
                  </a:cubicBezTo>
                  <a:cubicBezTo>
                    <a:pt x="3259" y="8545"/>
                    <a:pt x="3647" y="8409"/>
                    <a:pt x="3989" y="8130"/>
                  </a:cubicBezTo>
                  <a:cubicBezTo>
                    <a:pt x="4594" y="7638"/>
                    <a:pt x="5198" y="7392"/>
                    <a:pt x="5801" y="7392"/>
                  </a:cubicBezTo>
                  <a:cubicBezTo>
                    <a:pt x="6409" y="7392"/>
                    <a:pt x="7018" y="7643"/>
                    <a:pt x="7626" y="8145"/>
                  </a:cubicBezTo>
                  <a:cubicBezTo>
                    <a:pt x="7937" y="8400"/>
                    <a:pt x="8309" y="8521"/>
                    <a:pt x="8676" y="8521"/>
                  </a:cubicBezTo>
                  <a:cubicBezTo>
                    <a:pt x="9256" y="8521"/>
                    <a:pt x="9826" y="8218"/>
                    <a:pt x="10129" y="7660"/>
                  </a:cubicBezTo>
                  <a:cubicBezTo>
                    <a:pt x="10148" y="7626"/>
                    <a:pt x="10167" y="7587"/>
                    <a:pt x="10182" y="7549"/>
                  </a:cubicBezTo>
                  <a:cubicBezTo>
                    <a:pt x="10878" y="6045"/>
                    <a:pt x="11315" y="3509"/>
                    <a:pt x="11532" y="1645"/>
                  </a:cubicBezTo>
                  <a:cubicBezTo>
                    <a:pt x="11536" y="1602"/>
                    <a:pt x="11536" y="1558"/>
                    <a:pt x="11546" y="1520"/>
                  </a:cubicBezTo>
                  <a:cubicBezTo>
                    <a:pt x="11598" y="574"/>
                    <a:pt x="10840" y="0"/>
                    <a:pt x="1007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5"/>
            <p:cNvSpPr/>
            <p:nvPr/>
          </p:nvSpPr>
          <p:spPr>
            <a:xfrm>
              <a:off x="7550139" y="3041330"/>
              <a:ext cx="301384" cy="199020"/>
            </a:xfrm>
            <a:custGeom>
              <a:avLst/>
              <a:gdLst/>
              <a:ahLst/>
              <a:cxnLst/>
              <a:rect l="l" t="t" r="r" b="b"/>
              <a:pathLst>
                <a:path w="11512" h="7602" extrusionOk="0">
                  <a:moveTo>
                    <a:pt x="87" y="0"/>
                  </a:moveTo>
                  <a:cubicBezTo>
                    <a:pt x="25" y="183"/>
                    <a:pt x="1" y="380"/>
                    <a:pt x="15" y="572"/>
                  </a:cubicBezTo>
                  <a:cubicBezTo>
                    <a:pt x="15" y="615"/>
                    <a:pt x="20" y="658"/>
                    <a:pt x="25" y="702"/>
                  </a:cubicBezTo>
                  <a:cubicBezTo>
                    <a:pt x="107" y="1393"/>
                    <a:pt x="217" y="2177"/>
                    <a:pt x="361" y="2969"/>
                  </a:cubicBezTo>
                  <a:lnTo>
                    <a:pt x="505" y="3723"/>
                  </a:lnTo>
                  <a:cubicBezTo>
                    <a:pt x="731" y="4804"/>
                    <a:pt x="1019" y="5847"/>
                    <a:pt x="1375" y="6606"/>
                  </a:cubicBezTo>
                  <a:cubicBezTo>
                    <a:pt x="1394" y="6644"/>
                    <a:pt x="1413" y="6683"/>
                    <a:pt x="1428" y="6716"/>
                  </a:cubicBezTo>
                  <a:cubicBezTo>
                    <a:pt x="1742" y="7298"/>
                    <a:pt x="2278" y="7602"/>
                    <a:pt x="2841" y="7602"/>
                  </a:cubicBezTo>
                  <a:cubicBezTo>
                    <a:pt x="3217" y="7602"/>
                    <a:pt x="3604" y="7466"/>
                    <a:pt x="3945" y="7187"/>
                  </a:cubicBezTo>
                  <a:cubicBezTo>
                    <a:pt x="4550" y="6695"/>
                    <a:pt x="5155" y="6448"/>
                    <a:pt x="5759" y="6448"/>
                  </a:cubicBezTo>
                  <a:cubicBezTo>
                    <a:pt x="6369" y="6448"/>
                    <a:pt x="6978" y="6699"/>
                    <a:pt x="7586" y="7202"/>
                  </a:cubicBezTo>
                  <a:cubicBezTo>
                    <a:pt x="7897" y="7456"/>
                    <a:pt x="8267" y="7577"/>
                    <a:pt x="8633" y="7577"/>
                  </a:cubicBezTo>
                  <a:cubicBezTo>
                    <a:pt x="9213" y="7577"/>
                    <a:pt x="9783" y="7273"/>
                    <a:pt x="10089" y="6716"/>
                  </a:cubicBezTo>
                  <a:cubicBezTo>
                    <a:pt x="10109" y="6678"/>
                    <a:pt x="10128" y="6644"/>
                    <a:pt x="10142" y="6606"/>
                  </a:cubicBezTo>
                  <a:cubicBezTo>
                    <a:pt x="10839" y="5102"/>
                    <a:pt x="11271" y="2566"/>
                    <a:pt x="11487" y="702"/>
                  </a:cubicBezTo>
                  <a:cubicBezTo>
                    <a:pt x="11497" y="658"/>
                    <a:pt x="11497" y="615"/>
                    <a:pt x="11502" y="577"/>
                  </a:cubicBezTo>
                  <a:cubicBezTo>
                    <a:pt x="11511" y="380"/>
                    <a:pt x="11487" y="183"/>
                    <a:pt x="11425" y="0"/>
                  </a:cubicBezTo>
                  <a:cubicBezTo>
                    <a:pt x="11185" y="1792"/>
                    <a:pt x="10772" y="4016"/>
                    <a:pt x="10137" y="5371"/>
                  </a:cubicBezTo>
                  <a:cubicBezTo>
                    <a:pt x="10118" y="5410"/>
                    <a:pt x="10104" y="5448"/>
                    <a:pt x="10085" y="5482"/>
                  </a:cubicBezTo>
                  <a:cubicBezTo>
                    <a:pt x="9779" y="6041"/>
                    <a:pt x="9210" y="6344"/>
                    <a:pt x="8631" y="6344"/>
                  </a:cubicBezTo>
                  <a:cubicBezTo>
                    <a:pt x="8264" y="6344"/>
                    <a:pt x="7893" y="6222"/>
                    <a:pt x="7582" y="5967"/>
                  </a:cubicBezTo>
                  <a:cubicBezTo>
                    <a:pt x="6971" y="5465"/>
                    <a:pt x="6362" y="5214"/>
                    <a:pt x="5753" y="5214"/>
                  </a:cubicBezTo>
                  <a:cubicBezTo>
                    <a:pt x="5150" y="5214"/>
                    <a:pt x="4547" y="5460"/>
                    <a:pt x="3945" y="5952"/>
                  </a:cubicBezTo>
                  <a:cubicBezTo>
                    <a:pt x="3603" y="6233"/>
                    <a:pt x="3215" y="6369"/>
                    <a:pt x="2840" y="6369"/>
                  </a:cubicBezTo>
                  <a:cubicBezTo>
                    <a:pt x="2277" y="6369"/>
                    <a:pt x="1742" y="6064"/>
                    <a:pt x="1428" y="5482"/>
                  </a:cubicBezTo>
                  <a:cubicBezTo>
                    <a:pt x="1408" y="5443"/>
                    <a:pt x="1389" y="5410"/>
                    <a:pt x="1375" y="5371"/>
                  </a:cubicBezTo>
                  <a:cubicBezTo>
                    <a:pt x="1019" y="4607"/>
                    <a:pt x="731" y="3570"/>
                    <a:pt x="505" y="2489"/>
                  </a:cubicBezTo>
                  <a:lnTo>
                    <a:pt x="356" y="1735"/>
                  </a:lnTo>
                  <a:cubicBezTo>
                    <a:pt x="251" y="1139"/>
                    <a:pt x="159" y="548"/>
                    <a:pt x="8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5"/>
            <p:cNvSpPr/>
            <p:nvPr/>
          </p:nvSpPr>
          <p:spPr>
            <a:xfrm>
              <a:off x="7543097" y="2908754"/>
              <a:ext cx="314945" cy="368300"/>
            </a:xfrm>
            <a:custGeom>
              <a:avLst/>
              <a:gdLst/>
              <a:ahLst/>
              <a:cxnLst/>
              <a:rect l="l" t="t" r="r" b="b"/>
              <a:pathLst>
                <a:path w="12030" h="14068" extrusionOk="0">
                  <a:moveTo>
                    <a:pt x="6023" y="4912"/>
                  </a:moveTo>
                  <a:cubicBezTo>
                    <a:pt x="6498" y="4912"/>
                    <a:pt x="6974" y="4975"/>
                    <a:pt x="7437" y="5103"/>
                  </a:cubicBezTo>
                  <a:lnTo>
                    <a:pt x="7442" y="5103"/>
                  </a:lnTo>
                  <a:lnTo>
                    <a:pt x="7442" y="5742"/>
                  </a:lnTo>
                  <a:cubicBezTo>
                    <a:pt x="6976" y="5624"/>
                    <a:pt x="6501" y="5565"/>
                    <a:pt x="6025" y="5565"/>
                  </a:cubicBezTo>
                  <a:cubicBezTo>
                    <a:pt x="5549" y="5565"/>
                    <a:pt x="5074" y="5624"/>
                    <a:pt x="4608" y="5742"/>
                  </a:cubicBezTo>
                  <a:lnTo>
                    <a:pt x="4608" y="5103"/>
                  </a:lnTo>
                  <a:cubicBezTo>
                    <a:pt x="5071" y="4975"/>
                    <a:pt x="5547" y="4912"/>
                    <a:pt x="6023" y="4912"/>
                  </a:cubicBezTo>
                  <a:close/>
                  <a:moveTo>
                    <a:pt x="6023" y="5973"/>
                  </a:moveTo>
                  <a:cubicBezTo>
                    <a:pt x="6498" y="5973"/>
                    <a:pt x="6974" y="6037"/>
                    <a:pt x="7437" y="6164"/>
                  </a:cubicBezTo>
                  <a:lnTo>
                    <a:pt x="7437" y="6707"/>
                  </a:lnTo>
                  <a:cubicBezTo>
                    <a:pt x="6974" y="6590"/>
                    <a:pt x="6498" y="6531"/>
                    <a:pt x="6023" y="6531"/>
                  </a:cubicBezTo>
                  <a:cubicBezTo>
                    <a:pt x="5547" y="6531"/>
                    <a:pt x="5071" y="6590"/>
                    <a:pt x="4608" y="6707"/>
                  </a:cubicBezTo>
                  <a:lnTo>
                    <a:pt x="4608" y="6164"/>
                  </a:lnTo>
                  <a:cubicBezTo>
                    <a:pt x="5071" y="6037"/>
                    <a:pt x="5547" y="5973"/>
                    <a:pt x="6023" y="5973"/>
                  </a:cubicBezTo>
                  <a:close/>
                  <a:moveTo>
                    <a:pt x="6024" y="6941"/>
                  </a:moveTo>
                  <a:cubicBezTo>
                    <a:pt x="6474" y="6941"/>
                    <a:pt x="6923" y="6998"/>
                    <a:pt x="7361" y="7111"/>
                  </a:cubicBezTo>
                  <a:cubicBezTo>
                    <a:pt x="7269" y="7202"/>
                    <a:pt x="7183" y="7289"/>
                    <a:pt x="7096" y="7365"/>
                  </a:cubicBezTo>
                  <a:cubicBezTo>
                    <a:pt x="7087" y="7370"/>
                    <a:pt x="7082" y="7375"/>
                    <a:pt x="7077" y="7380"/>
                  </a:cubicBezTo>
                  <a:cubicBezTo>
                    <a:pt x="6717" y="7673"/>
                    <a:pt x="6366" y="7822"/>
                    <a:pt x="6025" y="7822"/>
                  </a:cubicBezTo>
                  <a:cubicBezTo>
                    <a:pt x="5679" y="7822"/>
                    <a:pt x="5324" y="7673"/>
                    <a:pt x="4968" y="7380"/>
                  </a:cubicBezTo>
                  <a:cubicBezTo>
                    <a:pt x="4963" y="7380"/>
                    <a:pt x="4959" y="7370"/>
                    <a:pt x="4954" y="7365"/>
                  </a:cubicBezTo>
                  <a:cubicBezTo>
                    <a:pt x="4867" y="7289"/>
                    <a:pt x="4776" y="7202"/>
                    <a:pt x="4685" y="7111"/>
                  </a:cubicBezTo>
                  <a:cubicBezTo>
                    <a:pt x="5124" y="6998"/>
                    <a:pt x="5575" y="6941"/>
                    <a:pt x="6024" y="6941"/>
                  </a:cubicBezTo>
                  <a:close/>
                  <a:moveTo>
                    <a:pt x="6028" y="11721"/>
                  </a:moveTo>
                  <a:cubicBezTo>
                    <a:pt x="6498" y="11721"/>
                    <a:pt x="6963" y="11891"/>
                    <a:pt x="7442" y="12222"/>
                  </a:cubicBezTo>
                  <a:lnTo>
                    <a:pt x="7442" y="12496"/>
                  </a:lnTo>
                  <a:cubicBezTo>
                    <a:pt x="6976" y="12376"/>
                    <a:pt x="6501" y="12316"/>
                    <a:pt x="6025" y="12316"/>
                  </a:cubicBezTo>
                  <a:cubicBezTo>
                    <a:pt x="5549" y="12316"/>
                    <a:pt x="5074" y="12376"/>
                    <a:pt x="4608" y="12496"/>
                  </a:cubicBezTo>
                  <a:lnTo>
                    <a:pt x="4608" y="12222"/>
                  </a:lnTo>
                  <a:cubicBezTo>
                    <a:pt x="5097" y="11886"/>
                    <a:pt x="5564" y="11721"/>
                    <a:pt x="6028" y="11721"/>
                  </a:cubicBezTo>
                  <a:close/>
                  <a:moveTo>
                    <a:pt x="6023" y="12727"/>
                  </a:moveTo>
                  <a:cubicBezTo>
                    <a:pt x="6498" y="12727"/>
                    <a:pt x="6974" y="12789"/>
                    <a:pt x="7437" y="12914"/>
                  </a:cubicBezTo>
                  <a:lnTo>
                    <a:pt x="7437" y="13044"/>
                  </a:lnTo>
                  <a:cubicBezTo>
                    <a:pt x="7437" y="13390"/>
                    <a:pt x="7159" y="13673"/>
                    <a:pt x="6808" y="13673"/>
                  </a:cubicBezTo>
                  <a:lnTo>
                    <a:pt x="5237" y="13673"/>
                  </a:lnTo>
                  <a:cubicBezTo>
                    <a:pt x="4887" y="13673"/>
                    <a:pt x="4608" y="13390"/>
                    <a:pt x="4608" y="13044"/>
                  </a:cubicBezTo>
                  <a:lnTo>
                    <a:pt x="4608" y="12914"/>
                  </a:lnTo>
                  <a:cubicBezTo>
                    <a:pt x="5071" y="12789"/>
                    <a:pt x="5547" y="12727"/>
                    <a:pt x="6023" y="12727"/>
                  </a:cubicBezTo>
                  <a:close/>
                  <a:moveTo>
                    <a:pt x="8399" y="0"/>
                  </a:moveTo>
                  <a:cubicBezTo>
                    <a:pt x="7914" y="0"/>
                    <a:pt x="7604" y="303"/>
                    <a:pt x="7500" y="352"/>
                  </a:cubicBezTo>
                  <a:cubicBezTo>
                    <a:pt x="7046" y="645"/>
                    <a:pt x="6528" y="791"/>
                    <a:pt x="6011" y="791"/>
                  </a:cubicBezTo>
                  <a:cubicBezTo>
                    <a:pt x="5493" y="791"/>
                    <a:pt x="4975" y="645"/>
                    <a:pt x="4521" y="352"/>
                  </a:cubicBezTo>
                  <a:lnTo>
                    <a:pt x="4281" y="198"/>
                  </a:lnTo>
                  <a:cubicBezTo>
                    <a:pt x="4076" y="65"/>
                    <a:pt x="3846" y="3"/>
                    <a:pt x="3620" y="3"/>
                  </a:cubicBezTo>
                  <a:cubicBezTo>
                    <a:pt x="3188" y="3"/>
                    <a:pt x="2766" y="230"/>
                    <a:pt x="2542" y="640"/>
                  </a:cubicBezTo>
                  <a:lnTo>
                    <a:pt x="1999" y="1629"/>
                  </a:lnTo>
                  <a:cubicBezTo>
                    <a:pt x="1673" y="2220"/>
                    <a:pt x="1889" y="2965"/>
                    <a:pt x="2480" y="3292"/>
                  </a:cubicBezTo>
                  <a:lnTo>
                    <a:pt x="3705" y="3959"/>
                  </a:lnTo>
                  <a:cubicBezTo>
                    <a:pt x="3998" y="4118"/>
                    <a:pt x="4180" y="4425"/>
                    <a:pt x="4180" y="4762"/>
                  </a:cubicBezTo>
                  <a:lnTo>
                    <a:pt x="4180" y="6515"/>
                  </a:lnTo>
                  <a:cubicBezTo>
                    <a:pt x="3810" y="5991"/>
                    <a:pt x="3484" y="5429"/>
                    <a:pt x="3210" y="4848"/>
                  </a:cubicBezTo>
                  <a:cubicBezTo>
                    <a:pt x="2897" y="4201"/>
                    <a:pt x="2316" y="3912"/>
                    <a:pt x="1736" y="3912"/>
                  </a:cubicBezTo>
                  <a:cubicBezTo>
                    <a:pt x="866" y="3912"/>
                    <a:pt x="1" y="4565"/>
                    <a:pt x="58" y="5641"/>
                  </a:cubicBezTo>
                  <a:cubicBezTo>
                    <a:pt x="58" y="5689"/>
                    <a:pt x="63" y="5737"/>
                    <a:pt x="68" y="5785"/>
                  </a:cubicBezTo>
                  <a:cubicBezTo>
                    <a:pt x="159" y="6558"/>
                    <a:pt x="279" y="7346"/>
                    <a:pt x="409" y="8062"/>
                  </a:cubicBezTo>
                  <a:cubicBezTo>
                    <a:pt x="424" y="8187"/>
                    <a:pt x="515" y="8244"/>
                    <a:pt x="607" y="8244"/>
                  </a:cubicBezTo>
                  <a:cubicBezTo>
                    <a:pt x="727" y="8244"/>
                    <a:pt x="851" y="8148"/>
                    <a:pt x="813" y="7985"/>
                  </a:cubicBezTo>
                  <a:cubicBezTo>
                    <a:pt x="688" y="7284"/>
                    <a:pt x="572" y="6505"/>
                    <a:pt x="481" y="5737"/>
                  </a:cubicBezTo>
                  <a:cubicBezTo>
                    <a:pt x="476" y="5698"/>
                    <a:pt x="472" y="5655"/>
                    <a:pt x="472" y="5617"/>
                  </a:cubicBezTo>
                  <a:cubicBezTo>
                    <a:pt x="426" y="4810"/>
                    <a:pt x="1076" y="4321"/>
                    <a:pt x="1730" y="4321"/>
                  </a:cubicBezTo>
                  <a:cubicBezTo>
                    <a:pt x="2167" y="4321"/>
                    <a:pt x="2605" y="4539"/>
                    <a:pt x="2840" y="5026"/>
                  </a:cubicBezTo>
                  <a:cubicBezTo>
                    <a:pt x="3871" y="7157"/>
                    <a:pt x="4940" y="8225"/>
                    <a:pt x="6009" y="8225"/>
                  </a:cubicBezTo>
                  <a:cubicBezTo>
                    <a:pt x="7078" y="8225"/>
                    <a:pt x="8146" y="7158"/>
                    <a:pt x="9177" y="5021"/>
                  </a:cubicBezTo>
                  <a:cubicBezTo>
                    <a:pt x="9411" y="4536"/>
                    <a:pt x="9855" y="4315"/>
                    <a:pt x="10295" y="4315"/>
                  </a:cubicBezTo>
                  <a:cubicBezTo>
                    <a:pt x="10971" y="4315"/>
                    <a:pt x="11640" y="4837"/>
                    <a:pt x="11535" y="5727"/>
                  </a:cubicBezTo>
                  <a:cubicBezTo>
                    <a:pt x="11358" y="7245"/>
                    <a:pt x="10877" y="10329"/>
                    <a:pt x="10157" y="11670"/>
                  </a:cubicBezTo>
                  <a:cubicBezTo>
                    <a:pt x="9889" y="12154"/>
                    <a:pt x="9392" y="12418"/>
                    <a:pt x="8886" y="12418"/>
                  </a:cubicBezTo>
                  <a:cubicBezTo>
                    <a:pt x="8564" y="12418"/>
                    <a:pt x="8238" y="12312"/>
                    <a:pt x="7966" y="12088"/>
                  </a:cubicBezTo>
                  <a:cubicBezTo>
                    <a:pt x="7903" y="12035"/>
                    <a:pt x="7476" y="11742"/>
                    <a:pt x="7409" y="11703"/>
                  </a:cubicBezTo>
                  <a:cubicBezTo>
                    <a:pt x="6946" y="11432"/>
                    <a:pt x="6483" y="11292"/>
                    <a:pt x="6013" y="11292"/>
                  </a:cubicBezTo>
                  <a:cubicBezTo>
                    <a:pt x="5492" y="11292"/>
                    <a:pt x="4964" y="11465"/>
                    <a:pt x="4421" y="11824"/>
                  </a:cubicBezTo>
                  <a:lnTo>
                    <a:pt x="4060" y="12078"/>
                  </a:lnTo>
                  <a:cubicBezTo>
                    <a:pt x="3762" y="12323"/>
                    <a:pt x="3424" y="12449"/>
                    <a:pt x="3085" y="12449"/>
                  </a:cubicBezTo>
                  <a:cubicBezTo>
                    <a:pt x="2999" y="12449"/>
                    <a:pt x="2912" y="12441"/>
                    <a:pt x="2826" y="12424"/>
                  </a:cubicBezTo>
                  <a:cubicBezTo>
                    <a:pt x="2417" y="12342"/>
                    <a:pt x="2076" y="12073"/>
                    <a:pt x="1860" y="11670"/>
                  </a:cubicBezTo>
                  <a:cubicBezTo>
                    <a:pt x="1841" y="11636"/>
                    <a:pt x="1822" y="11603"/>
                    <a:pt x="1807" y="11569"/>
                  </a:cubicBezTo>
                  <a:cubicBezTo>
                    <a:pt x="1519" y="10949"/>
                    <a:pt x="1255" y="10094"/>
                    <a:pt x="1019" y="9018"/>
                  </a:cubicBezTo>
                  <a:cubicBezTo>
                    <a:pt x="999" y="8897"/>
                    <a:pt x="910" y="8844"/>
                    <a:pt x="820" y="8844"/>
                  </a:cubicBezTo>
                  <a:cubicBezTo>
                    <a:pt x="695" y="8844"/>
                    <a:pt x="568" y="8945"/>
                    <a:pt x="616" y="9109"/>
                  </a:cubicBezTo>
                  <a:cubicBezTo>
                    <a:pt x="856" y="10209"/>
                    <a:pt x="1135" y="11093"/>
                    <a:pt x="1432" y="11737"/>
                  </a:cubicBezTo>
                  <a:cubicBezTo>
                    <a:pt x="1452" y="11780"/>
                    <a:pt x="1471" y="11819"/>
                    <a:pt x="1495" y="11857"/>
                  </a:cubicBezTo>
                  <a:cubicBezTo>
                    <a:pt x="1769" y="12371"/>
                    <a:pt x="2215" y="12717"/>
                    <a:pt x="2744" y="12818"/>
                  </a:cubicBezTo>
                  <a:cubicBezTo>
                    <a:pt x="2859" y="12842"/>
                    <a:pt x="2970" y="12856"/>
                    <a:pt x="3085" y="12856"/>
                  </a:cubicBezTo>
                  <a:cubicBezTo>
                    <a:pt x="3479" y="12847"/>
                    <a:pt x="3858" y="12722"/>
                    <a:pt x="4180" y="12496"/>
                  </a:cubicBezTo>
                  <a:lnTo>
                    <a:pt x="4180" y="13025"/>
                  </a:lnTo>
                  <a:cubicBezTo>
                    <a:pt x="4180" y="13601"/>
                    <a:pt x="4642" y="14067"/>
                    <a:pt x="5218" y="14067"/>
                  </a:cubicBezTo>
                  <a:lnTo>
                    <a:pt x="6794" y="14067"/>
                  </a:lnTo>
                  <a:cubicBezTo>
                    <a:pt x="7370" y="14067"/>
                    <a:pt x="7836" y="13601"/>
                    <a:pt x="7836" y="13025"/>
                  </a:cubicBezTo>
                  <a:lnTo>
                    <a:pt x="7836" y="12491"/>
                  </a:lnTo>
                  <a:cubicBezTo>
                    <a:pt x="8160" y="12720"/>
                    <a:pt x="8529" y="12828"/>
                    <a:pt x="8892" y="12828"/>
                  </a:cubicBezTo>
                  <a:cubicBezTo>
                    <a:pt x="9589" y="12828"/>
                    <a:pt x="10267" y="12432"/>
                    <a:pt x="10579" y="11737"/>
                  </a:cubicBezTo>
                  <a:cubicBezTo>
                    <a:pt x="11410" y="9960"/>
                    <a:pt x="11920" y="6357"/>
                    <a:pt x="11963" y="5626"/>
                  </a:cubicBezTo>
                  <a:cubicBezTo>
                    <a:pt x="12029" y="4565"/>
                    <a:pt x="11166" y="3915"/>
                    <a:pt x="10297" y="3915"/>
                  </a:cubicBezTo>
                  <a:cubicBezTo>
                    <a:pt x="9717" y="3915"/>
                    <a:pt x="9134" y="4204"/>
                    <a:pt x="8821" y="4853"/>
                  </a:cubicBezTo>
                  <a:cubicBezTo>
                    <a:pt x="8547" y="5439"/>
                    <a:pt x="8221" y="5996"/>
                    <a:pt x="7846" y="6520"/>
                  </a:cubicBezTo>
                  <a:lnTo>
                    <a:pt x="7846" y="4766"/>
                  </a:lnTo>
                  <a:cubicBezTo>
                    <a:pt x="7846" y="4430"/>
                    <a:pt x="8028" y="4128"/>
                    <a:pt x="8321" y="3964"/>
                  </a:cubicBezTo>
                  <a:lnTo>
                    <a:pt x="9546" y="3296"/>
                  </a:lnTo>
                  <a:cubicBezTo>
                    <a:pt x="10137" y="2970"/>
                    <a:pt x="10354" y="2225"/>
                    <a:pt x="10032" y="1634"/>
                  </a:cubicBezTo>
                  <a:lnTo>
                    <a:pt x="9950" y="1485"/>
                  </a:lnTo>
                  <a:cubicBezTo>
                    <a:pt x="9907" y="1421"/>
                    <a:pt x="9846" y="1394"/>
                    <a:pt x="9787" y="1394"/>
                  </a:cubicBezTo>
                  <a:cubicBezTo>
                    <a:pt x="9654" y="1394"/>
                    <a:pt x="9523" y="1528"/>
                    <a:pt x="9590" y="1687"/>
                  </a:cubicBezTo>
                  <a:lnTo>
                    <a:pt x="9671" y="1831"/>
                  </a:lnTo>
                  <a:cubicBezTo>
                    <a:pt x="9883" y="2225"/>
                    <a:pt x="9739" y="2715"/>
                    <a:pt x="9349" y="2931"/>
                  </a:cubicBezTo>
                  <a:lnTo>
                    <a:pt x="8124" y="3604"/>
                  </a:lnTo>
                  <a:cubicBezTo>
                    <a:pt x="7726" y="3820"/>
                    <a:pt x="7471" y="4228"/>
                    <a:pt x="7447" y="4680"/>
                  </a:cubicBezTo>
                  <a:cubicBezTo>
                    <a:pt x="6976" y="4560"/>
                    <a:pt x="6496" y="4500"/>
                    <a:pt x="6016" y="4500"/>
                  </a:cubicBezTo>
                  <a:cubicBezTo>
                    <a:pt x="5536" y="4500"/>
                    <a:pt x="5057" y="4560"/>
                    <a:pt x="4589" y="4680"/>
                  </a:cubicBezTo>
                  <a:cubicBezTo>
                    <a:pt x="4565" y="4228"/>
                    <a:pt x="4310" y="3820"/>
                    <a:pt x="3911" y="3599"/>
                  </a:cubicBezTo>
                  <a:lnTo>
                    <a:pt x="2686" y="2931"/>
                  </a:lnTo>
                  <a:cubicBezTo>
                    <a:pt x="2292" y="2715"/>
                    <a:pt x="2148" y="2220"/>
                    <a:pt x="2364" y="1826"/>
                  </a:cubicBezTo>
                  <a:lnTo>
                    <a:pt x="2912" y="837"/>
                  </a:lnTo>
                  <a:cubicBezTo>
                    <a:pt x="3060" y="566"/>
                    <a:pt x="3339" y="415"/>
                    <a:pt x="3624" y="415"/>
                  </a:cubicBezTo>
                  <a:cubicBezTo>
                    <a:pt x="3773" y="415"/>
                    <a:pt x="3925" y="456"/>
                    <a:pt x="4060" y="544"/>
                  </a:cubicBezTo>
                  <a:cubicBezTo>
                    <a:pt x="4195" y="601"/>
                    <a:pt x="4867" y="1202"/>
                    <a:pt x="6015" y="1202"/>
                  </a:cubicBezTo>
                  <a:cubicBezTo>
                    <a:pt x="7159" y="1202"/>
                    <a:pt x="7836" y="611"/>
                    <a:pt x="7966" y="544"/>
                  </a:cubicBezTo>
                  <a:cubicBezTo>
                    <a:pt x="8104" y="454"/>
                    <a:pt x="8257" y="411"/>
                    <a:pt x="8409" y="411"/>
                  </a:cubicBezTo>
                  <a:cubicBezTo>
                    <a:pt x="8694" y="411"/>
                    <a:pt x="8971" y="563"/>
                    <a:pt x="9119" y="837"/>
                  </a:cubicBezTo>
                  <a:cubicBezTo>
                    <a:pt x="9158" y="928"/>
                    <a:pt x="9229" y="965"/>
                    <a:pt x="9300" y="965"/>
                  </a:cubicBezTo>
                  <a:cubicBezTo>
                    <a:pt x="9447" y="965"/>
                    <a:pt x="9596" y="808"/>
                    <a:pt x="9479" y="640"/>
                  </a:cubicBezTo>
                  <a:cubicBezTo>
                    <a:pt x="9316" y="342"/>
                    <a:pt x="9037" y="121"/>
                    <a:pt x="8706" y="39"/>
                  </a:cubicBezTo>
                  <a:cubicBezTo>
                    <a:pt x="8597" y="12"/>
                    <a:pt x="8495" y="0"/>
                    <a:pt x="839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06" name="Google Shape;2406;p45"/>
          <p:cNvGrpSpPr/>
          <p:nvPr/>
        </p:nvGrpSpPr>
        <p:grpSpPr>
          <a:xfrm>
            <a:off x="7090471" y="2703564"/>
            <a:ext cx="331281" cy="368588"/>
            <a:chOff x="7090471" y="2908964"/>
            <a:chExt cx="331281" cy="368588"/>
          </a:xfrm>
        </p:grpSpPr>
        <p:sp>
          <p:nvSpPr>
            <p:cNvPr id="2407" name="Google Shape;2407;p45"/>
            <p:cNvSpPr/>
            <p:nvPr/>
          </p:nvSpPr>
          <p:spPr>
            <a:xfrm>
              <a:off x="7099136" y="2914357"/>
              <a:ext cx="322616" cy="357776"/>
            </a:xfrm>
            <a:custGeom>
              <a:avLst/>
              <a:gdLst/>
              <a:ahLst/>
              <a:cxnLst/>
              <a:rect l="l" t="t" r="r" b="b"/>
              <a:pathLst>
                <a:path w="12323" h="13666" extrusionOk="0">
                  <a:moveTo>
                    <a:pt x="8625" y="0"/>
                  </a:moveTo>
                  <a:cubicBezTo>
                    <a:pt x="7967" y="0"/>
                    <a:pt x="7304" y="190"/>
                    <a:pt x="6721" y="580"/>
                  </a:cubicBezTo>
                  <a:cubicBezTo>
                    <a:pt x="6546" y="697"/>
                    <a:pt x="6344" y="756"/>
                    <a:pt x="6142" y="756"/>
                  </a:cubicBezTo>
                  <a:cubicBezTo>
                    <a:pt x="5941" y="756"/>
                    <a:pt x="5739" y="697"/>
                    <a:pt x="5564" y="580"/>
                  </a:cubicBezTo>
                  <a:cubicBezTo>
                    <a:pt x="4988" y="194"/>
                    <a:pt x="4326" y="2"/>
                    <a:pt x="3663" y="2"/>
                  </a:cubicBezTo>
                  <a:cubicBezTo>
                    <a:pt x="2971" y="2"/>
                    <a:pt x="2279" y="212"/>
                    <a:pt x="1687" y="632"/>
                  </a:cubicBezTo>
                  <a:cubicBezTo>
                    <a:pt x="529" y="1449"/>
                    <a:pt x="0" y="2900"/>
                    <a:pt x="361" y="4274"/>
                  </a:cubicBezTo>
                  <a:cubicBezTo>
                    <a:pt x="423" y="4552"/>
                    <a:pt x="529" y="4821"/>
                    <a:pt x="673" y="5071"/>
                  </a:cubicBezTo>
                  <a:cubicBezTo>
                    <a:pt x="793" y="5273"/>
                    <a:pt x="928" y="5460"/>
                    <a:pt x="1072" y="5643"/>
                  </a:cubicBezTo>
                  <a:cubicBezTo>
                    <a:pt x="1860" y="6537"/>
                    <a:pt x="2297" y="7689"/>
                    <a:pt x="2302" y="8881"/>
                  </a:cubicBezTo>
                  <a:lnTo>
                    <a:pt x="2302" y="11120"/>
                  </a:lnTo>
                  <a:cubicBezTo>
                    <a:pt x="2302" y="12527"/>
                    <a:pt x="3440" y="13666"/>
                    <a:pt x="4843" y="13666"/>
                  </a:cubicBezTo>
                  <a:lnTo>
                    <a:pt x="4843" y="10620"/>
                  </a:lnTo>
                  <a:cubicBezTo>
                    <a:pt x="4843" y="9909"/>
                    <a:pt x="5424" y="9332"/>
                    <a:pt x="6135" y="9332"/>
                  </a:cubicBezTo>
                  <a:cubicBezTo>
                    <a:pt x="6851" y="9332"/>
                    <a:pt x="7428" y="9909"/>
                    <a:pt x="7428" y="10620"/>
                  </a:cubicBezTo>
                  <a:lnTo>
                    <a:pt x="7428" y="13666"/>
                  </a:lnTo>
                  <a:cubicBezTo>
                    <a:pt x="8835" y="13666"/>
                    <a:pt x="9974" y="12527"/>
                    <a:pt x="9974" y="11120"/>
                  </a:cubicBezTo>
                  <a:lnTo>
                    <a:pt x="9974" y="8881"/>
                  </a:lnTo>
                  <a:cubicBezTo>
                    <a:pt x="9979" y="7689"/>
                    <a:pt x="10416" y="6537"/>
                    <a:pt x="11204" y="5643"/>
                  </a:cubicBezTo>
                  <a:cubicBezTo>
                    <a:pt x="12323" y="4351"/>
                    <a:pt x="12313" y="2429"/>
                    <a:pt x="11180" y="1151"/>
                  </a:cubicBezTo>
                  <a:cubicBezTo>
                    <a:pt x="10510" y="394"/>
                    <a:pt x="9573" y="0"/>
                    <a:pt x="862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5"/>
            <p:cNvSpPr/>
            <p:nvPr/>
          </p:nvSpPr>
          <p:spPr>
            <a:xfrm>
              <a:off x="7293444" y="2914304"/>
              <a:ext cx="127052" cy="357697"/>
            </a:xfrm>
            <a:custGeom>
              <a:avLst/>
              <a:gdLst/>
              <a:ahLst/>
              <a:cxnLst/>
              <a:rect l="l" t="t" r="r" b="b"/>
              <a:pathLst>
                <a:path w="4853" h="13663" extrusionOk="0">
                  <a:moveTo>
                    <a:pt x="1255" y="0"/>
                  </a:moveTo>
                  <a:lnTo>
                    <a:pt x="1255" y="5"/>
                  </a:lnTo>
                  <a:cubicBezTo>
                    <a:pt x="1225" y="4"/>
                    <a:pt x="1195" y="4"/>
                    <a:pt x="1165" y="4"/>
                  </a:cubicBezTo>
                  <a:cubicBezTo>
                    <a:pt x="868" y="4"/>
                    <a:pt x="572" y="47"/>
                    <a:pt x="284" y="125"/>
                  </a:cubicBezTo>
                  <a:cubicBezTo>
                    <a:pt x="1764" y="533"/>
                    <a:pt x="2787" y="1879"/>
                    <a:pt x="2797" y="3411"/>
                  </a:cubicBezTo>
                  <a:cubicBezTo>
                    <a:pt x="2797" y="4228"/>
                    <a:pt x="2504" y="5025"/>
                    <a:pt x="1966" y="5640"/>
                  </a:cubicBezTo>
                  <a:cubicBezTo>
                    <a:pt x="1178" y="6539"/>
                    <a:pt x="741" y="7687"/>
                    <a:pt x="736" y="8878"/>
                  </a:cubicBezTo>
                  <a:lnTo>
                    <a:pt x="736" y="11122"/>
                  </a:lnTo>
                  <a:cubicBezTo>
                    <a:pt x="736" y="11789"/>
                    <a:pt x="472" y="12433"/>
                    <a:pt x="1" y="12909"/>
                  </a:cubicBezTo>
                  <a:lnTo>
                    <a:pt x="1" y="13663"/>
                  </a:lnTo>
                  <a:cubicBezTo>
                    <a:pt x="4" y="13663"/>
                    <a:pt x="7" y="13663"/>
                    <a:pt x="10" y="13663"/>
                  </a:cubicBezTo>
                  <a:cubicBezTo>
                    <a:pt x="1408" y="13663"/>
                    <a:pt x="2547" y="12521"/>
                    <a:pt x="2542" y="11122"/>
                  </a:cubicBezTo>
                  <a:lnTo>
                    <a:pt x="2542" y="8883"/>
                  </a:lnTo>
                  <a:cubicBezTo>
                    <a:pt x="2552" y="7691"/>
                    <a:pt x="2989" y="6539"/>
                    <a:pt x="3777" y="5645"/>
                  </a:cubicBezTo>
                  <a:cubicBezTo>
                    <a:pt x="4641" y="4646"/>
                    <a:pt x="4853" y="3229"/>
                    <a:pt x="4310" y="2023"/>
                  </a:cubicBezTo>
                  <a:cubicBezTo>
                    <a:pt x="3772" y="812"/>
                    <a:pt x="2581" y="24"/>
                    <a:pt x="125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5"/>
            <p:cNvSpPr/>
            <p:nvPr/>
          </p:nvSpPr>
          <p:spPr>
            <a:xfrm>
              <a:off x="7090471" y="2908964"/>
              <a:ext cx="328742" cy="368588"/>
            </a:xfrm>
            <a:custGeom>
              <a:avLst/>
              <a:gdLst/>
              <a:ahLst/>
              <a:cxnLst/>
              <a:rect l="l" t="t" r="r" b="b"/>
              <a:pathLst>
                <a:path w="12557" h="14079" extrusionOk="0">
                  <a:moveTo>
                    <a:pt x="8919" y="1"/>
                  </a:moveTo>
                  <a:cubicBezTo>
                    <a:pt x="8247" y="1"/>
                    <a:pt x="7558" y="193"/>
                    <a:pt x="6927" y="617"/>
                  </a:cubicBezTo>
                  <a:cubicBezTo>
                    <a:pt x="6786" y="711"/>
                    <a:pt x="6624" y="758"/>
                    <a:pt x="6461" y="758"/>
                  </a:cubicBezTo>
                  <a:cubicBezTo>
                    <a:pt x="6299" y="758"/>
                    <a:pt x="6137" y="711"/>
                    <a:pt x="5995" y="617"/>
                  </a:cubicBezTo>
                  <a:cubicBezTo>
                    <a:pt x="5400" y="217"/>
                    <a:pt x="4696" y="2"/>
                    <a:pt x="3980" y="2"/>
                  </a:cubicBezTo>
                  <a:cubicBezTo>
                    <a:pt x="3957" y="2"/>
                    <a:pt x="3934" y="2"/>
                    <a:pt x="3911" y="2"/>
                  </a:cubicBezTo>
                  <a:cubicBezTo>
                    <a:pt x="1705" y="41"/>
                    <a:pt x="0" y="2083"/>
                    <a:pt x="428" y="4307"/>
                  </a:cubicBezTo>
                  <a:cubicBezTo>
                    <a:pt x="452" y="4418"/>
                    <a:pt x="539" y="4469"/>
                    <a:pt x="626" y="4469"/>
                  </a:cubicBezTo>
                  <a:cubicBezTo>
                    <a:pt x="741" y="4469"/>
                    <a:pt x="858" y="4381"/>
                    <a:pt x="836" y="4230"/>
                  </a:cubicBezTo>
                  <a:cubicBezTo>
                    <a:pt x="456" y="2270"/>
                    <a:pt x="1960" y="454"/>
                    <a:pt x="3920" y="420"/>
                  </a:cubicBezTo>
                  <a:cubicBezTo>
                    <a:pt x="3944" y="420"/>
                    <a:pt x="3967" y="420"/>
                    <a:pt x="3991" y="420"/>
                  </a:cubicBezTo>
                  <a:cubicBezTo>
                    <a:pt x="4624" y="420"/>
                    <a:pt x="5242" y="607"/>
                    <a:pt x="5770" y="963"/>
                  </a:cubicBezTo>
                  <a:cubicBezTo>
                    <a:pt x="5979" y="1105"/>
                    <a:pt x="6220" y="1176"/>
                    <a:pt x="6462" y="1176"/>
                  </a:cubicBezTo>
                  <a:cubicBezTo>
                    <a:pt x="6704" y="1176"/>
                    <a:pt x="6947" y="1105"/>
                    <a:pt x="7158" y="963"/>
                  </a:cubicBezTo>
                  <a:cubicBezTo>
                    <a:pt x="7716" y="586"/>
                    <a:pt x="8327" y="416"/>
                    <a:pt x="8923" y="416"/>
                  </a:cubicBezTo>
                  <a:cubicBezTo>
                    <a:pt x="10591" y="416"/>
                    <a:pt x="12149" y="1748"/>
                    <a:pt x="12149" y="3620"/>
                  </a:cubicBezTo>
                  <a:cubicBezTo>
                    <a:pt x="12149" y="4389"/>
                    <a:pt x="11871" y="5133"/>
                    <a:pt x="11366" y="5719"/>
                  </a:cubicBezTo>
                  <a:cubicBezTo>
                    <a:pt x="10550" y="6651"/>
                    <a:pt x="10093" y="7847"/>
                    <a:pt x="10089" y="9087"/>
                  </a:cubicBezTo>
                  <a:lnTo>
                    <a:pt x="10089" y="11326"/>
                  </a:lnTo>
                  <a:cubicBezTo>
                    <a:pt x="10089" y="12536"/>
                    <a:pt x="9161" y="13550"/>
                    <a:pt x="7956" y="13655"/>
                  </a:cubicBezTo>
                  <a:lnTo>
                    <a:pt x="7956" y="10826"/>
                  </a:lnTo>
                  <a:cubicBezTo>
                    <a:pt x="8004" y="9966"/>
                    <a:pt x="7321" y="9241"/>
                    <a:pt x="6457" y="9241"/>
                  </a:cubicBezTo>
                  <a:cubicBezTo>
                    <a:pt x="5597" y="9241"/>
                    <a:pt x="4910" y="9966"/>
                    <a:pt x="4958" y="10826"/>
                  </a:cubicBezTo>
                  <a:lnTo>
                    <a:pt x="4958" y="13655"/>
                  </a:lnTo>
                  <a:cubicBezTo>
                    <a:pt x="3752" y="13550"/>
                    <a:pt x="2830" y="12536"/>
                    <a:pt x="2825" y="11326"/>
                  </a:cubicBezTo>
                  <a:lnTo>
                    <a:pt x="2825" y="9087"/>
                  </a:lnTo>
                  <a:cubicBezTo>
                    <a:pt x="2820" y="7847"/>
                    <a:pt x="2364" y="6651"/>
                    <a:pt x="1547" y="5719"/>
                  </a:cubicBezTo>
                  <a:cubicBezTo>
                    <a:pt x="1403" y="5551"/>
                    <a:pt x="1278" y="5369"/>
                    <a:pt x="1172" y="5176"/>
                  </a:cubicBezTo>
                  <a:cubicBezTo>
                    <a:pt x="1129" y="5100"/>
                    <a:pt x="1064" y="5068"/>
                    <a:pt x="999" y="5068"/>
                  </a:cubicBezTo>
                  <a:cubicBezTo>
                    <a:pt x="859" y="5068"/>
                    <a:pt x="720" y="5214"/>
                    <a:pt x="812" y="5378"/>
                  </a:cubicBezTo>
                  <a:cubicBezTo>
                    <a:pt x="932" y="5594"/>
                    <a:pt x="1076" y="5796"/>
                    <a:pt x="1239" y="5983"/>
                  </a:cubicBezTo>
                  <a:cubicBezTo>
                    <a:pt x="1994" y="6843"/>
                    <a:pt x="2412" y="7944"/>
                    <a:pt x="2416" y="9087"/>
                  </a:cubicBezTo>
                  <a:lnTo>
                    <a:pt x="2416" y="11326"/>
                  </a:lnTo>
                  <a:cubicBezTo>
                    <a:pt x="2416" y="12844"/>
                    <a:pt x="3646" y="14073"/>
                    <a:pt x="5164" y="14073"/>
                  </a:cubicBezTo>
                  <a:cubicBezTo>
                    <a:pt x="5280" y="14073"/>
                    <a:pt x="5371" y="13982"/>
                    <a:pt x="5371" y="13872"/>
                  </a:cubicBezTo>
                  <a:lnTo>
                    <a:pt x="5371" y="10826"/>
                  </a:lnTo>
                  <a:cubicBezTo>
                    <a:pt x="5371" y="10230"/>
                    <a:pt x="5856" y="9740"/>
                    <a:pt x="6457" y="9740"/>
                  </a:cubicBezTo>
                  <a:cubicBezTo>
                    <a:pt x="7057" y="9740"/>
                    <a:pt x="7542" y="10230"/>
                    <a:pt x="7542" y="10826"/>
                  </a:cubicBezTo>
                  <a:lnTo>
                    <a:pt x="7542" y="13872"/>
                  </a:lnTo>
                  <a:cubicBezTo>
                    <a:pt x="7542" y="13987"/>
                    <a:pt x="7634" y="14078"/>
                    <a:pt x="7749" y="14078"/>
                  </a:cubicBezTo>
                  <a:cubicBezTo>
                    <a:pt x="9262" y="14073"/>
                    <a:pt x="10492" y="12844"/>
                    <a:pt x="10497" y="11330"/>
                  </a:cubicBezTo>
                  <a:lnTo>
                    <a:pt x="10497" y="9082"/>
                  </a:lnTo>
                  <a:cubicBezTo>
                    <a:pt x="10502" y="7944"/>
                    <a:pt x="10920" y="6843"/>
                    <a:pt x="11674" y="5983"/>
                  </a:cubicBezTo>
                  <a:cubicBezTo>
                    <a:pt x="12241" y="5325"/>
                    <a:pt x="12553" y="4485"/>
                    <a:pt x="12553" y="3615"/>
                  </a:cubicBezTo>
                  <a:cubicBezTo>
                    <a:pt x="12557" y="1505"/>
                    <a:pt x="10802" y="1"/>
                    <a:pt x="891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0" name="Google Shape;2410;p45"/>
          <p:cNvGrpSpPr/>
          <p:nvPr/>
        </p:nvGrpSpPr>
        <p:grpSpPr>
          <a:xfrm>
            <a:off x="7159769" y="3621199"/>
            <a:ext cx="195722" cy="339816"/>
            <a:chOff x="7159769" y="3826599"/>
            <a:chExt cx="195722" cy="339816"/>
          </a:xfrm>
        </p:grpSpPr>
        <p:sp>
          <p:nvSpPr>
            <p:cNvPr id="2411" name="Google Shape;2411;p45"/>
            <p:cNvSpPr/>
            <p:nvPr/>
          </p:nvSpPr>
          <p:spPr>
            <a:xfrm>
              <a:off x="7186054" y="3862099"/>
              <a:ext cx="143152" cy="128439"/>
            </a:xfrm>
            <a:custGeom>
              <a:avLst/>
              <a:gdLst/>
              <a:ahLst/>
              <a:cxnLst/>
              <a:rect l="l" t="t" r="r" b="b"/>
              <a:pathLst>
                <a:path w="5468" h="4906" extrusionOk="0">
                  <a:moveTo>
                    <a:pt x="1158" y="0"/>
                  </a:moveTo>
                  <a:cubicBezTo>
                    <a:pt x="447" y="423"/>
                    <a:pt x="5" y="1187"/>
                    <a:pt x="0" y="2018"/>
                  </a:cubicBezTo>
                  <a:cubicBezTo>
                    <a:pt x="0" y="2460"/>
                    <a:pt x="14" y="3406"/>
                    <a:pt x="58" y="3844"/>
                  </a:cubicBezTo>
                  <a:cubicBezTo>
                    <a:pt x="120" y="4444"/>
                    <a:pt x="625" y="4905"/>
                    <a:pt x="1230" y="4905"/>
                  </a:cubicBezTo>
                  <a:lnTo>
                    <a:pt x="4228" y="4905"/>
                  </a:lnTo>
                  <a:cubicBezTo>
                    <a:pt x="4833" y="4905"/>
                    <a:pt x="5337" y="4449"/>
                    <a:pt x="5400" y="3844"/>
                  </a:cubicBezTo>
                  <a:cubicBezTo>
                    <a:pt x="5448" y="3411"/>
                    <a:pt x="5467" y="2465"/>
                    <a:pt x="5462" y="2023"/>
                  </a:cubicBezTo>
                  <a:cubicBezTo>
                    <a:pt x="5453" y="1192"/>
                    <a:pt x="5016" y="423"/>
                    <a:pt x="4295" y="0"/>
                  </a:cubicBezTo>
                  <a:lnTo>
                    <a:pt x="4016" y="726"/>
                  </a:lnTo>
                  <a:cubicBezTo>
                    <a:pt x="3584" y="560"/>
                    <a:pt x="3158" y="477"/>
                    <a:pt x="2730" y="477"/>
                  </a:cubicBezTo>
                  <a:cubicBezTo>
                    <a:pt x="2302" y="477"/>
                    <a:pt x="1874" y="560"/>
                    <a:pt x="1436" y="726"/>
                  </a:cubicBezTo>
                  <a:lnTo>
                    <a:pt x="115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5"/>
            <p:cNvSpPr/>
            <p:nvPr/>
          </p:nvSpPr>
          <p:spPr>
            <a:xfrm>
              <a:off x="7277736" y="3862099"/>
              <a:ext cx="51470" cy="128439"/>
            </a:xfrm>
            <a:custGeom>
              <a:avLst/>
              <a:gdLst/>
              <a:ahLst/>
              <a:cxnLst/>
              <a:rect l="l" t="t" r="r" b="b"/>
              <a:pathLst>
                <a:path w="1966" h="4906" extrusionOk="0">
                  <a:moveTo>
                    <a:pt x="798" y="0"/>
                  </a:moveTo>
                  <a:lnTo>
                    <a:pt x="625" y="457"/>
                  </a:lnTo>
                  <a:cubicBezTo>
                    <a:pt x="1014" y="884"/>
                    <a:pt x="1230" y="1442"/>
                    <a:pt x="1230" y="2023"/>
                  </a:cubicBezTo>
                  <a:cubicBezTo>
                    <a:pt x="1230" y="2465"/>
                    <a:pt x="1216" y="3406"/>
                    <a:pt x="1172" y="3844"/>
                  </a:cubicBezTo>
                  <a:cubicBezTo>
                    <a:pt x="1110" y="4449"/>
                    <a:pt x="606" y="4905"/>
                    <a:pt x="0" y="4905"/>
                  </a:cubicBezTo>
                  <a:lnTo>
                    <a:pt x="730" y="4905"/>
                  </a:lnTo>
                  <a:cubicBezTo>
                    <a:pt x="1336" y="4905"/>
                    <a:pt x="1840" y="4449"/>
                    <a:pt x="1903" y="3844"/>
                  </a:cubicBezTo>
                  <a:cubicBezTo>
                    <a:pt x="1946" y="3411"/>
                    <a:pt x="1965" y="2465"/>
                    <a:pt x="1965" y="2023"/>
                  </a:cubicBezTo>
                  <a:cubicBezTo>
                    <a:pt x="1955" y="1192"/>
                    <a:pt x="1514" y="423"/>
                    <a:pt x="79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5"/>
            <p:cNvSpPr/>
            <p:nvPr/>
          </p:nvSpPr>
          <p:spPr>
            <a:xfrm>
              <a:off x="7208438" y="3831495"/>
              <a:ext cx="98489" cy="49742"/>
            </a:xfrm>
            <a:custGeom>
              <a:avLst/>
              <a:gdLst/>
              <a:ahLst/>
              <a:cxnLst/>
              <a:rect l="l" t="t" r="r" b="b"/>
              <a:pathLst>
                <a:path w="3762" h="1900" extrusionOk="0">
                  <a:moveTo>
                    <a:pt x="1881" y="1"/>
                  </a:moveTo>
                  <a:cubicBezTo>
                    <a:pt x="1243" y="1"/>
                    <a:pt x="606" y="120"/>
                    <a:pt x="0" y="357"/>
                  </a:cubicBezTo>
                  <a:lnTo>
                    <a:pt x="586" y="1900"/>
                  </a:lnTo>
                  <a:cubicBezTo>
                    <a:pt x="1003" y="1731"/>
                    <a:pt x="1443" y="1647"/>
                    <a:pt x="1883" y="1647"/>
                  </a:cubicBezTo>
                  <a:cubicBezTo>
                    <a:pt x="2320" y="1647"/>
                    <a:pt x="2757" y="1730"/>
                    <a:pt x="3171" y="1895"/>
                  </a:cubicBezTo>
                  <a:lnTo>
                    <a:pt x="3762" y="357"/>
                  </a:lnTo>
                  <a:cubicBezTo>
                    <a:pt x="3156" y="120"/>
                    <a:pt x="2519" y="1"/>
                    <a:pt x="188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5"/>
            <p:cNvSpPr/>
            <p:nvPr/>
          </p:nvSpPr>
          <p:spPr>
            <a:xfrm>
              <a:off x="7274333" y="3835422"/>
              <a:ext cx="32463" cy="45684"/>
            </a:xfrm>
            <a:custGeom>
              <a:avLst/>
              <a:gdLst/>
              <a:ahLst/>
              <a:cxnLst/>
              <a:rect l="l" t="t" r="r" b="b"/>
              <a:pathLst>
                <a:path w="1240" h="1745" extrusionOk="0">
                  <a:moveTo>
                    <a:pt x="572" y="1"/>
                  </a:moveTo>
                  <a:lnTo>
                    <a:pt x="1" y="1500"/>
                  </a:lnTo>
                  <a:lnTo>
                    <a:pt x="649" y="1745"/>
                  </a:lnTo>
                  <a:lnTo>
                    <a:pt x="1240" y="207"/>
                  </a:lnTo>
                  <a:cubicBezTo>
                    <a:pt x="1024" y="121"/>
                    <a:pt x="798" y="54"/>
                    <a:pt x="57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5"/>
            <p:cNvSpPr/>
            <p:nvPr/>
          </p:nvSpPr>
          <p:spPr>
            <a:xfrm>
              <a:off x="7244645" y="3840631"/>
              <a:ext cx="25944" cy="22724"/>
            </a:xfrm>
            <a:custGeom>
              <a:avLst/>
              <a:gdLst/>
              <a:ahLst/>
              <a:cxnLst/>
              <a:rect l="l" t="t" r="r" b="b"/>
              <a:pathLst>
                <a:path w="991" h="868" extrusionOk="0">
                  <a:moveTo>
                    <a:pt x="493" y="0"/>
                  </a:moveTo>
                  <a:cubicBezTo>
                    <a:pt x="398" y="0"/>
                    <a:pt x="303" y="64"/>
                    <a:pt x="303" y="191"/>
                  </a:cubicBezTo>
                  <a:lnTo>
                    <a:pt x="303" y="244"/>
                  </a:lnTo>
                  <a:lnTo>
                    <a:pt x="251" y="244"/>
                  </a:lnTo>
                  <a:cubicBezTo>
                    <a:pt x="1" y="244"/>
                    <a:pt x="1" y="623"/>
                    <a:pt x="251" y="623"/>
                  </a:cubicBezTo>
                  <a:lnTo>
                    <a:pt x="303" y="623"/>
                  </a:lnTo>
                  <a:lnTo>
                    <a:pt x="303" y="676"/>
                  </a:lnTo>
                  <a:cubicBezTo>
                    <a:pt x="303" y="804"/>
                    <a:pt x="398" y="867"/>
                    <a:pt x="493" y="867"/>
                  </a:cubicBezTo>
                  <a:cubicBezTo>
                    <a:pt x="588" y="867"/>
                    <a:pt x="683" y="804"/>
                    <a:pt x="683" y="676"/>
                  </a:cubicBezTo>
                  <a:lnTo>
                    <a:pt x="683" y="623"/>
                  </a:lnTo>
                  <a:lnTo>
                    <a:pt x="741" y="623"/>
                  </a:lnTo>
                  <a:cubicBezTo>
                    <a:pt x="990" y="623"/>
                    <a:pt x="990" y="244"/>
                    <a:pt x="741" y="244"/>
                  </a:cubicBezTo>
                  <a:lnTo>
                    <a:pt x="683" y="244"/>
                  </a:lnTo>
                  <a:lnTo>
                    <a:pt x="683" y="191"/>
                  </a:lnTo>
                  <a:cubicBezTo>
                    <a:pt x="683" y="64"/>
                    <a:pt x="588" y="0"/>
                    <a:pt x="49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5"/>
            <p:cNvSpPr/>
            <p:nvPr/>
          </p:nvSpPr>
          <p:spPr>
            <a:xfrm>
              <a:off x="7165162" y="3986611"/>
              <a:ext cx="184909" cy="174751"/>
            </a:xfrm>
            <a:custGeom>
              <a:avLst/>
              <a:gdLst/>
              <a:ahLst/>
              <a:cxnLst/>
              <a:rect l="l" t="t" r="r" b="b"/>
              <a:pathLst>
                <a:path w="7063" h="6675" extrusionOk="0">
                  <a:moveTo>
                    <a:pt x="2864" y="0"/>
                  </a:moveTo>
                  <a:lnTo>
                    <a:pt x="2864" y="956"/>
                  </a:lnTo>
                  <a:lnTo>
                    <a:pt x="2700" y="956"/>
                  </a:lnTo>
                  <a:cubicBezTo>
                    <a:pt x="1725" y="956"/>
                    <a:pt x="870" y="1624"/>
                    <a:pt x="644" y="2575"/>
                  </a:cubicBezTo>
                  <a:lnTo>
                    <a:pt x="101" y="4780"/>
                  </a:lnTo>
                  <a:cubicBezTo>
                    <a:pt x="1" y="5184"/>
                    <a:pt x="183" y="5607"/>
                    <a:pt x="543" y="5813"/>
                  </a:cubicBezTo>
                  <a:cubicBezTo>
                    <a:pt x="1540" y="6387"/>
                    <a:pt x="2537" y="6674"/>
                    <a:pt x="3534" y="6674"/>
                  </a:cubicBezTo>
                  <a:cubicBezTo>
                    <a:pt x="4531" y="6674"/>
                    <a:pt x="5528" y="6387"/>
                    <a:pt x="6525" y="5813"/>
                  </a:cubicBezTo>
                  <a:cubicBezTo>
                    <a:pt x="6885" y="5607"/>
                    <a:pt x="7063" y="5184"/>
                    <a:pt x="6966" y="4780"/>
                  </a:cubicBezTo>
                  <a:lnTo>
                    <a:pt x="6683" y="3623"/>
                  </a:lnTo>
                  <a:lnTo>
                    <a:pt x="6544" y="3032"/>
                  </a:lnTo>
                  <a:lnTo>
                    <a:pt x="6433" y="2570"/>
                  </a:lnTo>
                  <a:cubicBezTo>
                    <a:pt x="6198" y="1619"/>
                    <a:pt x="5348" y="951"/>
                    <a:pt x="4372" y="951"/>
                  </a:cubicBezTo>
                  <a:lnTo>
                    <a:pt x="4214" y="951"/>
                  </a:lnTo>
                  <a:lnTo>
                    <a:pt x="4214" y="0"/>
                  </a:lnTo>
                  <a:cubicBezTo>
                    <a:pt x="4000" y="108"/>
                    <a:pt x="3768" y="162"/>
                    <a:pt x="3537" y="162"/>
                  </a:cubicBezTo>
                  <a:cubicBezTo>
                    <a:pt x="3306" y="162"/>
                    <a:pt x="3075" y="108"/>
                    <a:pt x="286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5"/>
            <p:cNvSpPr/>
            <p:nvPr/>
          </p:nvSpPr>
          <p:spPr>
            <a:xfrm>
              <a:off x="7240011" y="3986742"/>
              <a:ext cx="5917" cy="3796"/>
            </a:xfrm>
            <a:custGeom>
              <a:avLst/>
              <a:gdLst/>
              <a:ahLst/>
              <a:cxnLst/>
              <a:rect l="l" t="t" r="r" b="b"/>
              <a:pathLst>
                <a:path w="226" h="145" extrusionOk="0">
                  <a:moveTo>
                    <a:pt x="0" y="0"/>
                  </a:moveTo>
                  <a:lnTo>
                    <a:pt x="0" y="144"/>
                  </a:lnTo>
                  <a:cubicBezTo>
                    <a:pt x="77" y="130"/>
                    <a:pt x="154" y="115"/>
                    <a:pt x="226" y="91"/>
                  </a:cubicBezTo>
                  <a:cubicBezTo>
                    <a:pt x="149" y="67"/>
                    <a:pt x="72" y="34"/>
                    <a:pt x="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5"/>
            <p:cNvSpPr/>
            <p:nvPr/>
          </p:nvSpPr>
          <p:spPr>
            <a:xfrm>
              <a:off x="7245901" y="3986611"/>
              <a:ext cx="104170" cy="174725"/>
            </a:xfrm>
            <a:custGeom>
              <a:avLst/>
              <a:gdLst/>
              <a:ahLst/>
              <a:cxnLst/>
              <a:rect l="l" t="t" r="r" b="b"/>
              <a:pathLst>
                <a:path w="3979" h="6674" extrusionOk="0">
                  <a:moveTo>
                    <a:pt x="1130" y="0"/>
                  </a:moveTo>
                  <a:cubicBezTo>
                    <a:pt x="918" y="111"/>
                    <a:pt x="688" y="168"/>
                    <a:pt x="452" y="168"/>
                  </a:cubicBezTo>
                  <a:cubicBezTo>
                    <a:pt x="380" y="168"/>
                    <a:pt x="303" y="164"/>
                    <a:pt x="231" y="149"/>
                  </a:cubicBezTo>
                  <a:lnTo>
                    <a:pt x="231" y="956"/>
                  </a:lnTo>
                  <a:lnTo>
                    <a:pt x="390" y="956"/>
                  </a:lnTo>
                  <a:cubicBezTo>
                    <a:pt x="1370" y="956"/>
                    <a:pt x="2220" y="1624"/>
                    <a:pt x="2451" y="2575"/>
                  </a:cubicBezTo>
                  <a:lnTo>
                    <a:pt x="2561" y="3032"/>
                  </a:lnTo>
                  <a:lnTo>
                    <a:pt x="2705" y="3623"/>
                  </a:lnTo>
                  <a:lnTo>
                    <a:pt x="2989" y="4780"/>
                  </a:lnTo>
                  <a:cubicBezTo>
                    <a:pt x="3085" y="5189"/>
                    <a:pt x="2902" y="5607"/>
                    <a:pt x="2547" y="5813"/>
                  </a:cubicBezTo>
                  <a:cubicBezTo>
                    <a:pt x="1697" y="6303"/>
                    <a:pt x="851" y="6587"/>
                    <a:pt x="1" y="6654"/>
                  </a:cubicBezTo>
                  <a:cubicBezTo>
                    <a:pt x="153" y="6667"/>
                    <a:pt x="306" y="6674"/>
                    <a:pt x="458" y="6674"/>
                  </a:cubicBezTo>
                  <a:cubicBezTo>
                    <a:pt x="1453" y="6674"/>
                    <a:pt x="2445" y="6388"/>
                    <a:pt x="3441" y="5813"/>
                  </a:cubicBezTo>
                  <a:cubicBezTo>
                    <a:pt x="3801" y="5607"/>
                    <a:pt x="3979" y="5184"/>
                    <a:pt x="3882" y="4780"/>
                  </a:cubicBezTo>
                  <a:lnTo>
                    <a:pt x="3599" y="3623"/>
                  </a:lnTo>
                  <a:lnTo>
                    <a:pt x="3460" y="3032"/>
                  </a:lnTo>
                  <a:lnTo>
                    <a:pt x="3349" y="2575"/>
                  </a:lnTo>
                  <a:cubicBezTo>
                    <a:pt x="3119" y="1624"/>
                    <a:pt x="2264" y="956"/>
                    <a:pt x="1288" y="956"/>
                  </a:cubicBezTo>
                  <a:lnTo>
                    <a:pt x="1130" y="956"/>
                  </a:lnTo>
                  <a:lnTo>
                    <a:pt x="1130"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5"/>
            <p:cNvSpPr/>
            <p:nvPr/>
          </p:nvSpPr>
          <p:spPr>
            <a:xfrm>
              <a:off x="7224277" y="3986611"/>
              <a:ext cx="65188" cy="82650"/>
            </a:xfrm>
            <a:custGeom>
              <a:avLst/>
              <a:gdLst/>
              <a:ahLst/>
              <a:cxnLst/>
              <a:rect l="l" t="t" r="r" b="b"/>
              <a:pathLst>
                <a:path w="2490" h="3157" extrusionOk="0">
                  <a:moveTo>
                    <a:pt x="606" y="0"/>
                  </a:moveTo>
                  <a:lnTo>
                    <a:pt x="606" y="956"/>
                  </a:lnTo>
                  <a:lnTo>
                    <a:pt x="442" y="956"/>
                  </a:lnTo>
                  <a:cubicBezTo>
                    <a:pt x="294" y="956"/>
                    <a:pt x="149" y="971"/>
                    <a:pt x="1" y="1004"/>
                  </a:cubicBezTo>
                  <a:lnTo>
                    <a:pt x="58" y="1052"/>
                  </a:lnTo>
                  <a:lnTo>
                    <a:pt x="1274" y="3157"/>
                  </a:lnTo>
                  <a:lnTo>
                    <a:pt x="2489" y="1052"/>
                  </a:lnTo>
                  <a:lnTo>
                    <a:pt x="2489" y="990"/>
                  </a:lnTo>
                  <a:cubicBezTo>
                    <a:pt x="2364" y="966"/>
                    <a:pt x="2239" y="956"/>
                    <a:pt x="2114" y="956"/>
                  </a:cubicBezTo>
                  <a:lnTo>
                    <a:pt x="1956" y="956"/>
                  </a:lnTo>
                  <a:lnTo>
                    <a:pt x="1956" y="0"/>
                  </a:lnTo>
                  <a:cubicBezTo>
                    <a:pt x="1742" y="108"/>
                    <a:pt x="1510" y="162"/>
                    <a:pt x="1279" y="162"/>
                  </a:cubicBezTo>
                  <a:cubicBezTo>
                    <a:pt x="1048" y="162"/>
                    <a:pt x="817" y="108"/>
                    <a:pt x="60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5"/>
            <p:cNvSpPr/>
            <p:nvPr/>
          </p:nvSpPr>
          <p:spPr>
            <a:xfrm>
              <a:off x="7239880" y="3986742"/>
              <a:ext cx="35369" cy="17253"/>
            </a:xfrm>
            <a:custGeom>
              <a:avLst/>
              <a:gdLst/>
              <a:ahLst/>
              <a:cxnLst/>
              <a:rect l="l" t="t" r="r" b="b"/>
              <a:pathLst>
                <a:path w="1351" h="659" extrusionOk="0">
                  <a:moveTo>
                    <a:pt x="0" y="0"/>
                  </a:moveTo>
                  <a:lnTo>
                    <a:pt x="0" y="514"/>
                  </a:lnTo>
                  <a:cubicBezTo>
                    <a:pt x="216" y="610"/>
                    <a:pt x="447" y="658"/>
                    <a:pt x="677" y="658"/>
                  </a:cubicBezTo>
                  <a:cubicBezTo>
                    <a:pt x="907" y="658"/>
                    <a:pt x="1136" y="610"/>
                    <a:pt x="1350" y="514"/>
                  </a:cubicBezTo>
                  <a:lnTo>
                    <a:pt x="1350" y="0"/>
                  </a:lnTo>
                  <a:cubicBezTo>
                    <a:pt x="1144" y="106"/>
                    <a:pt x="913" y="163"/>
                    <a:pt x="678" y="163"/>
                  </a:cubicBezTo>
                  <a:cubicBezTo>
                    <a:pt x="442" y="163"/>
                    <a:pt x="212" y="106"/>
                    <a:pt x="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5"/>
            <p:cNvSpPr/>
            <p:nvPr/>
          </p:nvSpPr>
          <p:spPr>
            <a:xfrm>
              <a:off x="7213962" y="3888515"/>
              <a:ext cx="87441" cy="99379"/>
            </a:xfrm>
            <a:custGeom>
              <a:avLst/>
              <a:gdLst/>
              <a:ahLst/>
              <a:cxnLst/>
              <a:rect l="l" t="t" r="r" b="b"/>
              <a:pathLst>
                <a:path w="3340" h="3796" extrusionOk="0">
                  <a:moveTo>
                    <a:pt x="2292" y="0"/>
                  </a:moveTo>
                  <a:cubicBezTo>
                    <a:pt x="1615" y="457"/>
                    <a:pt x="817" y="706"/>
                    <a:pt x="1" y="716"/>
                  </a:cubicBezTo>
                  <a:lnTo>
                    <a:pt x="1" y="2104"/>
                  </a:lnTo>
                  <a:lnTo>
                    <a:pt x="1" y="2157"/>
                  </a:lnTo>
                  <a:cubicBezTo>
                    <a:pt x="15" y="3065"/>
                    <a:pt x="760" y="3795"/>
                    <a:pt x="1668" y="3795"/>
                  </a:cubicBezTo>
                  <a:cubicBezTo>
                    <a:pt x="2580" y="3795"/>
                    <a:pt x="3320" y="3065"/>
                    <a:pt x="3339" y="2157"/>
                  </a:cubicBezTo>
                  <a:lnTo>
                    <a:pt x="3339" y="716"/>
                  </a:lnTo>
                  <a:cubicBezTo>
                    <a:pt x="2753" y="476"/>
                    <a:pt x="2292" y="0"/>
                    <a:pt x="229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5"/>
            <p:cNvSpPr/>
            <p:nvPr/>
          </p:nvSpPr>
          <p:spPr>
            <a:xfrm>
              <a:off x="7260248" y="3888619"/>
              <a:ext cx="41286" cy="99903"/>
            </a:xfrm>
            <a:custGeom>
              <a:avLst/>
              <a:gdLst/>
              <a:ahLst/>
              <a:cxnLst/>
              <a:rect l="l" t="t" r="r" b="b"/>
              <a:pathLst>
                <a:path w="1577" h="3816" extrusionOk="0">
                  <a:moveTo>
                    <a:pt x="524" y="1"/>
                  </a:moveTo>
                  <a:cubicBezTo>
                    <a:pt x="361" y="116"/>
                    <a:pt x="183" y="217"/>
                    <a:pt x="0" y="299"/>
                  </a:cubicBezTo>
                  <a:cubicBezTo>
                    <a:pt x="270" y="544"/>
                    <a:pt x="582" y="741"/>
                    <a:pt x="913" y="885"/>
                  </a:cubicBezTo>
                  <a:lnTo>
                    <a:pt x="913" y="2326"/>
                  </a:lnTo>
                  <a:cubicBezTo>
                    <a:pt x="913" y="2955"/>
                    <a:pt x="563" y="3532"/>
                    <a:pt x="0" y="3815"/>
                  </a:cubicBezTo>
                  <a:cubicBezTo>
                    <a:pt x="884" y="3767"/>
                    <a:pt x="1571" y="3037"/>
                    <a:pt x="1576" y="2153"/>
                  </a:cubicBezTo>
                  <a:lnTo>
                    <a:pt x="1576" y="712"/>
                  </a:lnTo>
                  <a:cubicBezTo>
                    <a:pt x="981" y="472"/>
                    <a:pt x="524" y="1"/>
                    <a:pt x="52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5"/>
            <p:cNvSpPr/>
            <p:nvPr/>
          </p:nvSpPr>
          <p:spPr>
            <a:xfrm>
              <a:off x="7159769" y="3826599"/>
              <a:ext cx="195722" cy="339816"/>
            </a:xfrm>
            <a:custGeom>
              <a:avLst/>
              <a:gdLst/>
              <a:ahLst/>
              <a:cxnLst/>
              <a:rect l="l" t="t" r="r" b="b"/>
              <a:pathLst>
                <a:path w="7476" h="12980" extrusionOk="0">
                  <a:moveTo>
                    <a:pt x="3732" y="378"/>
                  </a:moveTo>
                  <a:cubicBezTo>
                    <a:pt x="4286" y="378"/>
                    <a:pt x="4840" y="472"/>
                    <a:pt x="5369" y="659"/>
                  </a:cubicBezTo>
                  <a:lnTo>
                    <a:pt x="5369" y="659"/>
                  </a:lnTo>
                  <a:lnTo>
                    <a:pt x="5131" y="1289"/>
                  </a:lnTo>
                  <a:lnTo>
                    <a:pt x="4915" y="1842"/>
                  </a:lnTo>
                  <a:cubicBezTo>
                    <a:pt x="4533" y="1709"/>
                    <a:pt x="4134" y="1643"/>
                    <a:pt x="3735" y="1643"/>
                  </a:cubicBezTo>
                  <a:cubicBezTo>
                    <a:pt x="3336" y="1643"/>
                    <a:pt x="2938" y="1709"/>
                    <a:pt x="2556" y="1842"/>
                  </a:cubicBezTo>
                  <a:lnTo>
                    <a:pt x="2104" y="655"/>
                  </a:lnTo>
                  <a:cubicBezTo>
                    <a:pt x="2631" y="471"/>
                    <a:pt x="3182" y="378"/>
                    <a:pt x="3732" y="378"/>
                  </a:cubicBezTo>
                  <a:close/>
                  <a:moveTo>
                    <a:pt x="2075" y="1649"/>
                  </a:moveTo>
                  <a:cubicBezTo>
                    <a:pt x="2282" y="2144"/>
                    <a:pt x="2239" y="2211"/>
                    <a:pt x="2392" y="2259"/>
                  </a:cubicBezTo>
                  <a:cubicBezTo>
                    <a:pt x="2407" y="2269"/>
                    <a:pt x="2426" y="2274"/>
                    <a:pt x="2445" y="2279"/>
                  </a:cubicBezTo>
                  <a:cubicBezTo>
                    <a:pt x="2465" y="2279"/>
                    <a:pt x="2489" y="2274"/>
                    <a:pt x="2508" y="2264"/>
                  </a:cubicBezTo>
                  <a:cubicBezTo>
                    <a:pt x="2902" y="2108"/>
                    <a:pt x="3317" y="2030"/>
                    <a:pt x="3733" y="2030"/>
                  </a:cubicBezTo>
                  <a:cubicBezTo>
                    <a:pt x="4148" y="2030"/>
                    <a:pt x="4564" y="2108"/>
                    <a:pt x="4958" y="2264"/>
                  </a:cubicBezTo>
                  <a:cubicBezTo>
                    <a:pt x="4979" y="2274"/>
                    <a:pt x="5003" y="2279"/>
                    <a:pt x="5028" y="2279"/>
                  </a:cubicBezTo>
                  <a:cubicBezTo>
                    <a:pt x="5053" y="2279"/>
                    <a:pt x="5078" y="2274"/>
                    <a:pt x="5102" y="2264"/>
                  </a:cubicBezTo>
                  <a:cubicBezTo>
                    <a:pt x="5145" y="2245"/>
                    <a:pt x="5184" y="2207"/>
                    <a:pt x="5203" y="2159"/>
                  </a:cubicBezTo>
                  <a:lnTo>
                    <a:pt x="5395" y="1654"/>
                  </a:lnTo>
                  <a:cubicBezTo>
                    <a:pt x="5943" y="2058"/>
                    <a:pt x="6269" y="2701"/>
                    <a:pt x="6269" y="3384"/>
                  </a:cubicBezTo>
                  <a:cubicBezTo>
                    <a:pt x="6269" y="3859"/>
                    <a:pt x="6255" y="4772"/>
                    <a:pt x="6212" y="5185"/>
                  </a:cubicBezTo>
                  <a:cubicBezTo>
                    <a:pt x="6159" y="5686"/>
                    <a:pt x="5741" y="6074"/>
                    <a:pt x="5236" y="6074"/>
                  </a:cubicBezTo>
                  <a:cubicBezTo>
                    <a:pt x="5233" y="6074"/>
                    <a:pt x="5230" y="6074"/>
                    <a:pt x="5227" y="6074"/>
                  </a:cubicBezTo>
                  <a:lnTo>
                    <a:pt x="4756" y="6074"/>
                  </a:lnTo>
                  <a:cubicBezTo>
                    <a:pt x="5280" y="5733"/>
                    <a:pt x="5592" y="5151"/>
                    <a:pt x="5592" y="4527"/>
                  </a:cubicBezTo>
                  <a:lnTo>
                    <a:pt x="5592" y="3086"/>
                  </a:lnTo>
                  <a:cubicBezTo>
                    <a:pt x="5582" y="3047"/>
                    <a:pt x="5568" y="3019"/>
                    <a:pt x="5549" y="2985"/>
                  </a:cubicBezTo>
                  <a:cubicBezTo>
                    <a:pt x="5530" y="2956"/>
                    <a:pt x="5501" y="2932"/>
                    <a:pt x="5477" y="2908"/>
                  </a:cubicBezTo>
                  <a:cubicBezTo>
                    <a:pt x="4934" y="2687"/>
                    <a:pt x="4497" y="2245"/>
                    <a:pt x="4492" y="2235"/>
                  </a:cubicBezTo>
                  <a:cubicBezTo>
                    <a:pt x="4456" y="2199"/>
                    <a:pt x="4408" y="2181"/>
                    <a:pt x="4360" y="2181"/>
                  </a:cubicBezTo>
                  <a:cubicBezTo>
                    <a:pt x="4319" y="2181"/>
                    <a:pt x="4277" y="2194"/>
                    <a:pt x="4242" y="2221"/>
                  </a:cubicBezTo>
                  <a:cubicBezTo>
                    <a:pt x="3598" y="2653"/>
                    <a:pt x="2839" y="2889"/>
                    <a:pt x="2066" y="2894"/>
                  </a:cubicBezTo>
                  <a:cubicBezTo>
                    <a:pt x="2037" y="2894"/>
                    <a:pt x="2023" y="2913"/>
                    <a:pt x="1999" y="2922"/>
                  </a:cubicBezTo>
                  <a:cubicBezTo>
                    <a:pt x="1975" y="2927"/>
                    <a:pt x="1950" y="2937"/>
                    <a:pt x="1931" y="2951"/>
                  </a:cubicBezTo>
                  <a:cubicBezTo>
                    <a:pt x="1917" y="2970"/>
                    <a:pt x="1917" y="2999"/>
                    <a:pt x="1907" y="3019"/>
                  </a:cubicBezTo>
                  <a:cubicBezTo>
                    <a:pt x="1893" y="3038"/>
                    <a:pt x="1883" y="3062"/>
                    <a:pt x="1878" y="3086"/>
                  </a:cubicBezTo>
                  <a:lnTo>
                    <a:pt x="1878" y="3629"/>
                  </a:lnTo>
                  <a:cubicBezTo>
                    <a:pt x="1878" y="3754"/>
                    <a:pt x="1973" y="3816"/>
                    <a:pt x="2068" y="3816"/>
                  </a:cubicBezTo>
                  <a:cubicBezTo>
                    <a:pt x="2163" y="3816"/>
                    <a:pt x="2258" y="3754"/>
                    <a:pt x="2258" y="3629"/>
                  </a:cubicBezTo>
                  <a:lnTo>
                    <a:pt x="2258" y="3259"/>
                  </a:lnTo>
                  <a:cubicBezTo>
                    <a:pt x="2993" y="3220"/>
                    <a:pt x="3709" y="2999"/>
                    <a:pt x="4338" y="2615"/>
                  </a:cubicBezTo>
                  <a:cubicBezTo>
                    <a:pt x="4602" y="2850"/>
                    <a:pt x="4895" y="3047"/>
                    <a:pt x="5217" y="3201"/>
                  </a:cubicBezTo>
                  <a:lnTo>
                    <a:pt x="5217" y="4522"/>
                  </a:lnTo>
                  <a:cubicBezTo>
                    <a:pt x="5217" y="5339"/>
                    <a:pt x="4554" y="6002"/>
                    <a:pt x="3733" y="6002"/>
                  </a:cubicBezTo>
                  <a:cubicBezTo>
                    <a:pt x="2916" y="6002"/>
                    <a:pt x="2253" y="5339"/>
                    <a:pt x="2253" y="4522"/>
                  </a:cubicBezTo>
                  <a:cubicBezTo>
                    <a:pt x="2253" y="4397"/>
                    <a:pt x="2158" y="4335"/>
                    <a:pt x="2063" y="4335"/>
                  </a:cubicBezTo>
                  <a:cubicBezTo>
                    <a:pt x="1969" y="4335"/>
                    <a:pt x="1874" y="4397"/>
                    <a:pt x="1874" y="4522"/>
                  </a:cubicBezTo>
                  <a:cubicBezTo>
                    <a:pt x="1878" y="5147"/>
                    <a:pt x="2191" y="5728"/>
                    <a:pt x="2710" y="6074"/>
                  </a:cubicBezTo>
                  <a:lnTo>
                    <a:pt x="2239" y="6074"/>
                  </a:lnTo>
                  <a:cubicBezTo>
                    <a:pt x="1729" y="6074"/>
                    <a:pt x="1307" y="5685"/>
                    <a:pt x="1259" y="5180"/>
                  </a:cubicBezTo>
                  <a:cubicBezTo>
                    <a:pt x="1215" y="4767"/>
                    <a:pt x="1196" y="3850"/>
                    <a:pt x="1196" y="3379"/>
                  </a:cubicBezTo>
                  <a:cubicBezTo>
                    <a:pt x="1201" y="2697"/>
                    <a:pt x="1523" y="2053"/>
                    <a:pt x="2075" y="1649"/>
                  </a:cubicBezTo>
                  <a:close/>
                  <a:moveTo>
                    <a:pt x="4218" y="6401"/>
                  </a:moveTo>
                  <a:lnTo>
                    <a:pt x="4218" y="7073"/>
                  </a:lnTo>
                  <a:cubicBezTo>
                    <a:pt x="4218" y="7174"/>
                    <a:pt x="4304" y="7260"/>
                    <a:pt x="4410" y="7260"/>
                  </a:cubicBezTo>
                  <a:lnTo>
                    <a:pt x="4569" y="7260"/>
                  </a:lnTo>
                  <a:cubicBezTo>
                    <a:pt x="4602" y="7260"/>
                    <a:pt x="4636" y="7265"/>
                    <a:pt x="4670" y="7270"/>
                  </a:cubicBezTo>
                  <a:lnTo>
                    <a:pt x="3733" y="8889"/>
                  </a:lnTo>
                  <a:lnTo>
                    <a:pt x="2796" y="7270"/>
                  </a:lnTo>
                  <a:cubicBezTo>
                    <a:pt x="2834" y="7265"/>
                    <a:pt x="2868" y="7260"/>
                    <a:pt x="2902" y="7260"/>
                  </a:cubicBezTo>
                  <a:lnTo>
                    <a:pt x="3060" y="7260"/>
                  </a:lnTo>
                  <a:cubicBezTo>
                    <a:pt x="3166" y="7260"/>
                    <a:pt x="3252" y="7174"/>
                    <a:pt x="3252" y="7073"/>
                  </a:cubicBezTo>
                  <a:lnTo>
                    <a:pt x="3252" y="6401"/>
                  </a:lnTo>
                  <a:cubicBezTo>
                    <a:pt x="3409" y="6449"/>
                    <a:pt x="3572" y="6473"/>
                    <a:pt x="3735" y="6473"/>
                  </a:cubicBezTo>
                  <a:cubicBezTo>
                    <a:pt x="3899" y="6473"/>
                    <a:pt x="4062" y="6449"/>
                    <a:pt x="4218" y="6401"/>
                  </a:cubicBezTo>
                  <a:close/>
                  <a:moveTo>
                    <a:pt x="3738" y="0"/>
                  </a:moveTo>
                  <a:cubicBezTo>
                    <a:pt x="3088" y="0"/>
                    <a:pt x="2436" y="124"/>
                    <a:pt x="1787" y="371"/>
                  </a:cubicBezTo>
                  <a:cubicBezTo>
                    <a:pt x="1739" y="391"/>
                    <a:pt x="1705" y="424"/>
                    <a:pt x="1681" y="472"/>
                  </a:cubicBezTo>
                  <a:cubicBezTo>
                    <a:pt x="1662" y="516"/>
                    <a:pt x="1662" y="568"/>
                    <a:pt x="1681" y="616"/>
                  </a:cubicBezTo>
                  <a:lnTo>
                    <a:pt x="1941" y="1299"/>
                  </a:lnTo>
                  <a:cubicBezTo>
                    <a:pt x="1244" y="1765"/>
                    <a:pt x="822" y="2543"/>
                    <a:pt x="817" y="3379"/>
                  </a:cubicBezTo>
                  <a:cubicBezTo>
                    <a:pt x="817" y="3797"/>
                    <a:pt x="836" y="4767"/>
                    <a:pt x="879" y="5224"/>
                  </a:cubicBezTo>
                  <a:cubicBezTo>
                    <a:pt x="951" y="5922"/>
                    <a:pt x="1532" y="6453"/>
                    <a:pt x="2234" y="6453"/>
                  </a:cubicBezTo>
                  <a:cubicBezTo>
                    <a:pt x="2237" y="6453"/>
                    <a:pt x="2240" y="6453"/>
                    <a:pt x="2244" y="6453"/>
                  </a:cubicBezTo>
                  <a:lnTo>
                    <a:pt x="2873" y="6453"/>
                  </a:lnTo>
                  <a:lnTo>
                    <a:pt x="2873" y="6881"/>
                  </a:lnTo>
                  <a:cubicBezTo>
                    <a:pt x="1816" y="6891"/>
                    <a:pt x="903" y="7616"/>
                    <a:pt x="658" y="8644"/>
                  </a:cubicBezTo>
                  <a:lnTo>
                    <a:pt x="115" y="10849"/>
                  </a:lnTo>
                  <a:cubicBezTo>
                    <a:pt x="0" y="11334"/>
                    <a:pt x="216" y="11843"/>
                    <a:pt x="649" y="12093"/>
                  </a:cubicBezTo>
                  <a:cubicBezTo>
                    <a:pt x="1672" y="12684"/>
                    <a:pt x="2704" y="12980"/>
                    <a:pt x="3735" y="12980"/>
                  </a:cubicBezTo>
                  <a:cubicBezTo>
                    <a:pt x="4767" y="12980"/>
                    <a:pt x="5799" y="12684"/>
                    <a:pt x="6822" y="12093"/>
                  </a:cubicBezTo>
                  <a:cubicBezTo>
                    <a:pt x="7259" y="11843"/>
                    <a:pt x="7475" y="11339"/>
                    <a:pt x="7355" y="10849"/>
                  </a:cubicBezTo>
                  <a:lnTo>
                    <a:pt x="7144" y="9984"/>
                  </a:lnTo>
                  <a:cubicBezTo>
                    <a:pt x="7114" y="9892"/>
                    <a:pt x="7040" y="9851"/>
                    <a:pt x="6965" y="9851"/>
                  </a:cubicBezTo>
                  <a:cubicBezTo>
                    <a:pt x="6857" y="9851"/>
                    <a:pt x="6748" y="9936"/>
                    <a:pt x="6774" y="10076"/>
                  </a:cubicBezTo>
                  <a:lnTo>
                    <a:pt x="6985" y="10940"/>
                  </a:lnTo>
                  <a:cubicBezTo>
                    <a:pt x="7062" y="11262"/>
                    <a:pt x="6918" y="11598"/>
                    <a:pt x="6630" y="11762"/>
                  </a:cubicBezTo>
                  <a:cubicBezTo>
                    <a:pt x="5657" y="12324"/>
                    <a:pt x="4696" y="12605"/>
                    <a:pt x="3735" y="12605"/>
                  </a:cubicBezTo>
                  <a:cubicBezTo>
                    <a:pt x="2774" y="12605"/>
                    <a:pt x="1814" y="12324"/>
                    <a:pt x="841" y="11762"/>
                  </a:cubicBezTo>
                  <a:cubicBezTo>
                    <a:pt x="553" y="11598"/>
                    <a:pt x="408" y="11262"/>
                    <a:pt x="485" y="10940"/>
                  </a:cubicBezTo>
                  <a:lnTo>
                    <a:pt x="1023" y="8730"/>
                  </a:lnTo>
                  <a:cubicBezTo>
                    <a:pt x="1191" y="8048"/>
                    <a:pt x="1720" y="7510"/>
                    <a:pt x="2397" y="7333"/>
                  </a:cubicBezTo>
                  <a:lnTo>
                    <a:pt x="3574" y="9365"/>
                  </a:lnTo>
                  <a:cubicBezTo>
                    <a:pt x="3610" y="9427"/>
                    <a:pt x="3674" y="9458"/>
                    <a:pt x="3738" y="9458"/>
                  </a:cubicBezTo>
                  <a:cubicBezTo>
                    <a:pt x="3801" y="9458"/>
                    <a:pt x="3865" y="9427"/>
                    <a:pt x="3901" y="9365"/>
                  </a:cubicBezTo>
                  <a:lnTo>
                    <a:pt x="5078" y="7333"/>
                  </a:lnTo>
                  <a:cubicBezTo>
                    <a:pt x="5755" y="7510"/>
                    <a:pt x="6284" y="8048"/>
                    <a:pt x="6452" y="8730"/>
                  </a:cubicBezTo>
                  <a:lnTo>
                    <a:pt x="6562" y="9192"/>
                  </a:lnTo>
                  <a:cubicBezTo>
                    <a:pt x="6590" y="9286"/>
                    <a:pt x="6664" y="9327"/>
                    <a:pt x="6738" y="9327"/>
                  </a:cubicBezTo>
                  <a:cubicBezTo>
                    <a:pt x="6847" y="9327"/>
                    <a:pt x="6958" y="9240"/>
                    <a:pt x="6932" y="9100"/>
                  </a:cubicBezTo>
                  <a:lnTo>
                    <a:pt x="6822" y="8644"/>
                  </a:lnTo>
                  <a:cubicBezTo>
                    <a:pt x="6572" y="7616"/>
                    <a:pt x="5659" y="6891"/>
                    <a:pt x="4602" y="6881"/>
                  </a:cubicBezTo>
                  <a:lnTo>
                    <a:pt x="4602" y="6453"/>
                  </a:lnTo>
                  <a:lnTo>
                    <a:pt x="5232" y="6453"/>
                  </a:lnTo>
                  <a:cubicBezTo>
                    <a:pt x="5235" y="6453"/>
                    <a:pt x="5238" y="6453"/>
                    <a:pt x="5241" y="6453"/>
                  </a:cubicBezTo>
                  <a:cubicBezTo>
                    <a:pt x="5943" y="6453"/>
                    <a:pt x="6524" y="5922"/>
                    <a:pt x="6596" y="5224"/>
                  </a:cubicBezTo>
                  <a:cubicBezTo>
                    <a:pt x="6639" y="4767"/>
                    <a:pt x="6658" y="3792"/>
                    <a:pt x="6654" y="3379"/>
                  </a:cubicBezTo>
                  <a:cubicBezTo>
                    <a:pt x="6649" y="2543"/>
                    <a:pt x="6226" y="1765"/>
                    <a:pt x="5530" y="1299"/>
                  </a:cubicBezTo>
                  <a:lnTo>
                    <a:pt x="5789" y="616"/>
                  </a:lnTo>
                  <a:cubicBezTo>
                    <a:pt x="5827" y="520"/>
                    <a:pt x="5779" y="410"/>
                    <a:pt x="5678" y="371"/>
                  </a:cubicBezTo>
                  <a:cubicBezTo>
                    <a:pt x="5037" y="124"/>
                    <a:pt x="4389" y="0"/>
                    <a:pt x="373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4" name="Google Shape;2424;p45"/>
          <p:cNvGrpSpPr/>
          <p:nvPr/>
        </p:nvGrpSpPr>
        <p:grpSpPr>
          <a:xfrm>
            <a:off x="4959157" y="2703485"/>
            <a:ext cx="191454" cy="369531"/>
            <a:chOff x="4959157" y="2908885"/>
            <a:chExt cx="191454" cy="369531"/>
          </a:xfrm>
        </p:grpSpPr>
        <p:sp>
          <p:nvSpPr>
            <p:cNvPr id="2425" name="Google Shape;2425;p45"/>
            <p:cNvSpPr/>
            <p:nvPr/>
          </p:nvSpPr>
          <p:spPr>
            <a:xfrm>
              <a:off x="4989473" y="2947867"/>
              <a:ext cx="130952" cy="325287"/>
            </a:xfrm>
            <a:custGeom>
              <a:avLst/>
              <a:gdLst/>
              <a:ahLst/>
              <a:cxnLst/>
              <a:rect l="l" t="t" r="r" b="b"/>
              <a:pathLst>
                <a:path w="5002" h="12425" extrusionOk="0">
                  <a:moveTo>
                    <a:pt x="24" y="1"/>
                  </a:moveTo>
                  <a:lnTo>
                    <a:pt x="24" y="9907"/>
                  </a:lnTo>
                  <a:cubicBezTo>
                    <a:pt x="0" y="11290"/>
                    <a:pt x="1120" y="12424"/>
                    <a:pt x="2503" y="12424"/>
                  </a:cubicBezTo>
                  <a:cubicBezTo>
                    <a:pt x="3887" y="12424"/>
                    <a:pt x="5001" y="11290"/>
                    <a:pt x="4982" y="9907"/>
                  </a:cubicBezTo>
                  <a:lnTo>
                    <a:pt x="4982" y="9907"/>
                  </a:lnTo>
                  <a:lnTo>
                    <a:pt x="4982"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5"/>
            <p:cNvSpPr/>
            <p:nvPr/>
          </p:nvSpPr>
          <p:spPr>
            <a:xfrm>
              <a:off x="5040289" y="2947632"/>
              <a:ext cx="79509" cy="324370"/>
            </a:xfrm>
            <a:custGeom>
              <a:avLst/>
              <a:gdLst/>
              <a:ahLst/>
              <a:cxnLst/>
              <a:rect l="l" t="t" r="r" b="b"/>
              <a:pathLst>
                <a:path w="3037" h="12390" extrusionOk="0">
                  <a:moveTo>
                    <a:pt x="3036" y="0"/>
                  </a:moveTo>
                  <a:lnTo>
                    <a:pt x="1922" y="5"/>
                  </a:lnTo>
                  <a:lnTo>
                    <a:pt x="1922" y="9916"/>
                  </a:lnTo>
                  <a:cubicBezTo>
                    <a:pt x="1922" y="11069"/>
                    <a:pt x="1124" y="12068"/>
                    <a:pt x="0" y="12327"/>
                  </a:cubicBezTo>
                  <a:cubicBezTo>
                    <a:pt x="183" y="12371"/>
                    <a:pt x="370" y="12390"/>
                    <a:pt x="557" y="12390"/>
                  </a:cubicBezTo>
                  <a:cubicBezTo>
                    <a:pt x="1927" y="12390"/>
                    <a:pt x="3036" y="11280"/>
                    <a:pt x="3036" y="9911"/>
                  </a:cubicBezTo>
                  <a:lnTo>
                    <a:pt x="303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5"/>
            <p:cNvSpPr/>
            <p:nvPr/>
          </p:nvSpPr>
          <p:spPr>
            <a:xfrm>
              <a:off x="4989971" y="3065703"/>
              <a:ext cx="129827" cy="206298"/>
            </a:xfrm>
            <a:custGeom>
              <a:avLst/>
              <a:gdLst/>
              <a:ahLst/>
              <a:cxnLst/>
              <a:rect l="l" t="t" r="r" b="b"/>
              <a:pathLst>
                <a:path w="4959" h="7880" extrusionOk="0">
                  <a:moveTo>
                    <a:pt x="1264" y="1"/>
                  </a:moveTo>
                  <a:cubicBezTo>
                    <a:pt x="530" y="1"/>
                    <a:pt x="0" y="342"/>
                    <a:pt x="0" y="342"/>
                  </a:cubicBezTo>
                  <a:lnTo>
                    <a:pt x="0" y="5411"/>
                  </a:lnTo>
                  <a:cubicBezTo>
                    <a:pt x="5" y="6775"/>
                    <a:pt x="1110" y="7880"/>
                    <a:pt x="2479" y="7880"/>
                  </a:cubicBezTo>
                  <a:cubicBezTo>
                    <a:pt x="3849" y="7880"/>
                    <a:pt x="4958" y="6770"/>
                    <a:pt x="4958" y="5406"/>
                  </a:cubicBezTo>
                  <a:lnTo>
                    <a:pt x="4958" y="169"/>
                  </a:lnTo>
                  <a:cubicBezTo>
                    <a:pt x="4958" y="169"/>
                    <a:pt x="4357" y="644"/>
                    <a:pt x="3548" y="644"/>
                  </a:cubicBezTo>
                  <a:cubicBezTo>
                    <a:pt x="3218" y="644"/>
                    <a:pt x="2853" y="565"/>
                    <a:pt x="2479" y="342"/>
                  </a:cubicBezTo>
                  <a:cubicBezTo>
                    <a:pt x="2050" y="86"/>
                    <a:pt x="1632" y="1"/>
                    <a:pt x="126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5"/>
            <p:cNvSpPr/>
            <p:nvPr/>
          </p:nvSpPr>
          <p:spPr>
            <a:xfrm>
              <a:off x="5040289" y="3069997"/>
              <a:ext cx="79378" cy="202005"/>
            </a:xfrm>
            <a:custGeom>
              <a:avLst/>
              <a:gdLst/>
              <a:ahLst/>
              <a:cxnLst/>
              <a:rect l="l" t="t" r="r" b="b"/>
              <a:pathLst>
                <a:path w="3032" h="7716" extrusionOk="0">
                  <a:moveTo>
                    <a:pt x="3031" y="1"/>
                  </a:moveTo>
                  <a:cubicBezTo>
                    <a:pt x="2705" y="241"/>
                    <a:pt x="2320" y="395"/>
                    <a:pt x="1917" y="452"/>
                  </a:cubicBezTo>
                  <a:lnTo>
                    <a:pt x="1917" y="5242"/>
                  </a:lnTo>
                  <a:lnTo>
                    <a:pt x="1922" y="5242"/>
                  </a:lnTo>
                  <a:cubicBezTo>
                    <a:pt x="1922" y="6395"/>
                    <a:pt x="1124" y="7394"/>
                    <a:pt x="0" y="7653"/>
                  </a:cubicBezTo>
                  <a:cubicBezTo>
                    <a:pt x="19" y="7658"/>
                    <a:pt x="39" y="7663"/>
                    <a:pt x="58" y="7668"/>
                  </a:cubicBezTo>
                  <a:cubicBezTo>
                    <a:pt x="63" y="7673"/>
                    <a:pt x="72" y="7673"/>
                    <a:pt x="77" y="7673"/>
                  </a:cubicBezTo>
                  <a:lnTo>
                    <a:pt x="125" y="7682"/>
                  </a:lnTo>
                  <a:lnTo>
                    <a:pt x="149" y="7682"/>
                  </a:lnTo>
                  <a:cubicBezTo>
                    <a:pt x="159" y="7687"/>
                    <a:pt x="173" y="7687"/>
                    <a:pt x="192" y="7692"/>
                  </a:cubicBezTo>
                  <a:lnTo>
                    <a:pt x="216" y="7692"/>
                  </a:lnTo>
                  <a:cubicBezTo>
                    <a:pt x="231" y="7697"/>
                    <a:pt x="245" y="7697"/>
                    <a:pt x="255" y="7697"/>
                  </a:cubicBezTo>
                  <a:cubicBezTo>
                    <a:pt x="269" y="7701"/>
                    <a:pt x="274" y="7701"/>
                    <a:pt x="284" y="7701"/>
                  </a:cubicBezTo>
                  <a:cubicBezTo>
                    <a:pt x="298" y="7706"/>
                    <a:pt x="308" y="7706"/>
                    <a:pt x="322" y="7706"/>
                  </a:cubicBezTo>
                  <a:lnTo>
                    <a:pt x="351" y="7706"/>
                  </a:lnTo>
                  <a:cubicBezTo>
                    <a:pt x="365" y="7711"/>
                    <a:pt x="380" y="7711"/>
                    <a:pt x="394" y="7711"/>
                  </a:cubicBezTo>
                  <a:lnTo>
                    <a:pt x="418" y="7711"/>
                  </a:lnTo>
                  <a:cubicBezTo>
                    <a:pt x="437" y="7711"/>
                    <a:pt x="452" y="7716"/>
                    <a:pt x="466" y="7716"/>
                  </a:cubicBezTo>
                  <a:lnTo>
                    <a:pt x="557" y="7716"/>
                  </a:lnTo>
                  <a:cubicBezTo>
                    <a:pt x="1927" y="7716"/>
                    <a:pt x="3031" y="6606"/>
                    <a:pt x="3031" y="5237"/>
                  </a:cubicBezTo>
                  <a:lnTo>
                    <a:pt x="3031"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5"/>
            <p:cNvSpPr/>
            <p:nvPr/>
          </p:nvSpPr>
          <p:spPr>
            <a:xfrm>
              <a:off x="5012852" y="3097172"/>
              <a:ext cx="19164" cy="16389"/>
            </a:xfrm>
            <a:custGeom>
              <a:avLst/>
              <a:gdLst/>
              <a:ahLst/>
              <a:cxnLst/>
              <a:rect l="l" t="t" r="r" b="b"/>
              <a:pathLst>
                <a:path w="732" h="626" extrusionOk="0">
                  <a:moveTo>
                    <a:pt x="419" y="0"/>
                  </a:moveTo>
                  <a:cubicBezTo>
                    <a:pt x="140" y="0"/>
                    <a:pt x="1" y="337"/>
                    <a:pt x="198" y="534"/>
                  </a:cubicBezTo>
                  <a:cubicBezTo>
                    <a:pt x="262" y="597"/>
                    <a:pt x="340" y="626"/>
                    <a:pt x="417" y="626"/>
                  </a:cubicBezTo>
                  <a:cubicBezTo>
                    <a:pt x="577" y="626"/>
                    <a:pt x="731" y="501"/>
                    <a:pt x="731" y="313"/>
                  </a:cubicBezTo>
                  <a:cubicBezTo>
                    <a:pt x="731" y="140"/>
                    <a:pt x="592" y="0"/>
                    <a:pt x="41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5"/>
            <p:cNvSpPr/>
            <p:nvPr/>
          </p:nvSpPr>
          <p:spPr>
            <a:xfrm>
              <a:off x="5078381" y="3120551"/>
              <a:ext cx="16624" cy="14163"/>
            </a:xfrm>
            <a:custGeom>
              <a:avLst/>
              <a:gdLst/>
              <a:ahLst/>
              <a:cxnLst/>
              <a:rect l="l" t="t" r="r" b="b"/>
              <a:pathLst>
                <a:path w="635" h="541" extrusionOk="0">
                  <a:moveTo>
                    <a:pt x="366" y="1"/>
                  </a:moveTo>
                  <a:cubicBezTo>
                    <a:pt x="121" y="1"/>
                    <a:pt x="1" y="289"/>
                    <a:pt x="174" y="462"/>
                  </a:cubicBezTo>
                  <a:cubicBezTo>
                    <a:pt x="228" y="516"/>
                    <a:pt x="295" y="540"/>
                    <a:pt x="361" y="540"/>
                  </a:cubicBezTo>
                  <a:cubicBezTo>
                    <a:pt x="500" y="540"/>
                    <a:pt x="635" y="433"/>
                    <a:pt x="635" y="270"/>
                  </a:cubicBezTo>
                  <a:cubicBezTo>
                    <a:pt x="635" y="121"/>
                    <a:pt x="515" y="1"/>
                    <a:pt x="36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5"/>
            <p:cNvSpPr/>
            <p:nvPr/>
          </p:nvSpPr>
          <p:spPr>
            <a:xfrm>
              <a:off x="5029712" y="3222050"/>
              <a:ext cx="16624" cy="14242"/>
            </a:xfrm>
            <a:custGeom>
              <a:avLst/>
              <a:gdLst/>
              <a:ahLst/>
              <a:cxnLst/>
              <a:rect l="l" t="t" r="r" b="b"/>
              <a:pathLst>
                <a:path w="635" h="544" extrusionOk="0">
                  <a:moveTo>
                    <a:pt x="361" y="1"/>
                  </a:moveTo>
                  <a:cubicBezTo>
                    <a:pt x="121" y="1"/>
                    <a:pt x="1" y="294"/>
                    <a:pt x="169" y="462"/>
                  </a:cubicBezTo>
                  <a:cubicBezTo>
                    <a:pt x="225" y="518"/>
                    <a:pt x="294" y="544"/>
                    <a:pt x="362" y="544"/>
                  </a:cubicBezTo>
                  <a:cubicBezTo>
                    <a:pt x="502" y="544"/>
                    <a:pt x="635" y="436"/>
                    <a:pt x="635" y="274"/>
                  </a:cubicBezTo>
                  <a:cubicBezTo>
                    <a:pt x="635" y="121"/>
                    <a:pt x="510" y="1"/>
                    <a:pt x="361"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5"/>
            <p:cNvSpPr/>
            <p:nvPr/>
          </p:nvSpPr>
          <p:spPr>
            <a:xfrm>
              <a:off x="5078381" y="3191498"/>
              <a:ext cx="16624" cy="14242"/>
            </a:xfrm>
            <a:custGeom>
              <a:avLst/>
              <a:gdLst/>
              <a:ahLst/>
              <a:cxnLst/>
              <a:rect l="l" t="t" r="r" b="b"/>
              <a:pathLst>
                <a:path w="635" h="544" extrusionOk="0">
                  <a:moveTo>
                    <a:pt x="366" y="0"/>
                  </a:moveTo>
                  <a:cubicBezTo>
                    <a:pt x="121" y="0"/>
                    <a:pt x="1" y="293"/>
                    <a:pt x="174" y="461"/>
                  </a:cubicBezTo>
                  <a:cubicBezTo>
                    <a:pt x="228" y="518"/>
                    <a:pt x="296" y="543"/>
                    <a:pt x="363" y="543"/>
                  </a:cubicBezTo>
                  <a:cubicBezTo>
                    <a:pt x="502" y="543"/>
                    <a:pt x="635" y="435"/>
                    <a:pt x="635" y="269"/>
                  </a:cubicBezTo>
                  <a:cubicBezTo>
                    <a:pt x="635" y="120"/>
                    <a:pt x="515" y="0"/>
                    <a:pt x="36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5"/>
            <p:cNvSpPr/>
            <p:nvPr/>
          </p:nvSpPr>
          <p:spPr>
            <a:xfrm>
              <a:off x="5022931" y="3152385"/>
              <a:ext cx="20002" cy="17253"/>
            </a:xfrm>
            <a:custGeom>
              <a:avLst/>
              <a:gdLst/>
              <a:ahLst/>
              <a:cxnLst/>
              <a:rect l="l" t="t" r="r" b="b"/>
              <a:pathLst>
                <a:path w="764" h="659" extrusionOk="0">
                  <a:moveTo>
                    <a:pt x="437" y="0"/>
                  </a:moveTo>
                  <a:cubicBezTo>
                    <a:pt x="144" y="0"/>
                    <a:pt x="0" y="356"/>
                    <a:pt x="207" y="562"/>
                  </a:cubicBezTo>
                  <a:cubicBezTo>
                    <a:pt x="273" y="629"/>
                    <a:pt x="355" y="659"/>
                    <a:pt x="435" y="659"/>
                  </a:cubicBezTo>
                  <a:cubicBezTo>
                    <a:pt x="603" y="659"/>
                    <a:pt x="764" y="527"/>
                    <a:pt x="764" y="332"/>
                  </a:cubicBezTo>
                  <a:cubicBezTo>
                    <a:pt x="764" y="149"/>
                    <a:pt x="615" y="0"/>
                    <a:pt x="43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5"/>
            <p:cNvSpPr/>
            <p:nvPr/>
          </p:nvSpPr>
          <p:spPr>
            <a:xfrm>
              <a:off x="4964576" y="2914304"/>
              <a:ext cx="180747" cy="33353"/>
            </a:xfrm>
            <a:custGeom>
              <a:avLst/>
              <a:gdLst/>
              <a:ahLst/>
              <a:cxnLst/>
              <a:rect l="l" t="t" r="r" b="b"/>
              <a:pathLst>
                <a:path w="6904" h="1274" extrusionOk="0">
                  <a:moveTo>
                    <a:pt x="432" y="0"/>
                  </a:moveTo>
                  <a:cubicBezTo>
                    <a:pt x="197" y="0"/>
                    <a:pt x="0" y="192"/>
                    <a:pt x="0" y="433"/>
                  </a:cubicBezTo>
                  <a:lnTo>
                    <a:pt x="0" y="846"/>
                  </a:lnTo>
                  <a:cubicBezTo>
                    <a:pt x="0" y="1081"/>
                    <a:pt x="197" y="1273"/>
                    <a:pt x="432" y="1273"/>
                  </a:cubicBezTo>
                  <a:lnTo>
                    <a:pt x="6471" y="1273"/>
                  </a:lnTo>
                  <a:cubicBezTo>
                    <a:pt x="6707" y="1273"/>
                    <a:pt x="6903" y="1081"/>
                    <a:pt x="6899" y="846"/>
                  </a:cubicBezTo>
                  <a:lnTo>
                    <a:pt x="6899" y="433"/>
                  </a:lnTo>
                  <a:cubicBezTo>
                    <a:pt x="6903" y="192"/>
                    <a:pt x="6707" y="0"/>
                    <a:pt x="647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5"/>
            <p:cNvSpPr/>
            <p:nvPr/>
          </p:nvSpPr>
          <p:spPr>
            <a:xfrm>
              <a:off x="5102649" y="2914304"/>
              <a:ext cx="42543" cy="33353"/>
            </a:xfrm>
            <a:custGeom>
              <a:avLst/>
              <a:gdLst/>
              <a:ahLst/>
              <a:cxnLst/>
              <a:rect l="l" t="t" r="r" b="b"/>
              <a:pathLst>
                <a:path w="1625" h="1274" extrusionOk="0">
                  <a:moveTo>
                    <a:pt x="1" y="0"/>
                  </a:moveTo>
                  <a:cubicBezTo>
                    <a:pt x="241" y="0"/>
                    <a:pt x="433" y="192"/>
                    <a:pt x="433" y="433"/>
                  </a:cubicBezTo>
                  <a:lnTo>
                    <a:pt x="433" y="846"/>
                  </a:lnTo>
                  <a:cubicBezTo>
                    <a:pt x="433" y="1081"/>
                    <a:pt x="241" y="1273"/>
                    <a:pt x="1" y="1273"/>
                  </a:cubicBezTo>
                  <a:lnTo>
                    <a:pt x="1192" y="1273"/>
                  </a:lnTo>
                  <a:cubicBezTo>
                    <a:pt x="1428" y="1273"/>
                    <a:pt x="1625" y="1081"/>
                    <a:pt x="1625" y="846"/>
                  </a:cubicBezTo>
                  <a:lnTo>
                    <a:pt x="1625" y="433"/>
                  </a:lnTo>
                  <a:cubicBezTo>
                    <a:pt x="1625" y="192"/>
                    <a:pt x="1433" y="0"/>
                    <a:pt x="119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5"/>
            <p:cNvSpPr/>
            <p:nvPr/>
          </p:nvSpPr>
          <p:spPr>
            <a:xfrm>
              <a:off x="4959157" y="2908885"/>
              <a:ext cx="191454" cy="369531"/>
            </a:xfrm>
            <a:custGeom>
              <a:avLst/>
              <a:gdLst/>
              <a:ahLst/>
              <a:cxnLst/>
              <a:rect l="l" t="t" r="r" b="b"/>
              <a:pathLst>
                <a:path w="7313" h="14115" extrusionOk="0">
                  <a:moveTo>
                    <a:pt x="2440" y="6191"/>
                  </a:moveTo>
                  <a:cubicBezTo>
                    <a:pt x="2775" y="6191"/>
                    <a:pt x="3158" y="6269"/>
                    <a:pt x="3551" y="6505"/>
                  </a:cubicBezTo>
                  <a:cubicBezTo>
                    <a:pt x="3926" y="6729"/>
                    <a:pt x="4329" y="6837"/>
                    <a:pt x="4734" y="6837"/>
                  </a:cubicBezTo>
                  <a:cubicBezTo>
                    <a:pt x="5137" y="6837"/>
                    <a:pt x="5543" y="6731"/>
                    <a:pt x="5929" y="6525"/>
                  </a:cubicBezTo>
                  <a:lnTo>
                    <a:pt x="5929" y="11391"/>
                  </a:lnTo>
                  <a:cubicBezTo>
                    <a:pt x="5953" y="12664"/>
                    <a:pt x="4929" y="13702"/>
                    <a:pt x="3656" y="13702"/>
                  </a:cubicBezTo>
                  <a:cubicBezTo>
                    <a:pt x="2388" y="13702"/>
                    <a:pt x="1365" y="12664"/>
                    <a:pt x="1384" y="11391"/>
                  </a:cubicBezTo>
                  <a:lnTo>
                    <a:pt x="1384" y="6452"/>
                  </a:lnTo>
                  <a:cubicBezTo>
                    <a:pt x="1550" y="6364"/>
                    <a:pt x="1943" y="6191"/>
                    <a:pt x="2440" y="6191"/>
                  </a:cubicBezTo>
                  <a:close/>
                  <a:moveTo>
                    <a:pt x="639" y="1"/>
                  </a:moveTo>
                  <a:cubicBezTo>
                    <a:pt x="284" y="1"/>
                    <a:pt x="0" y="289"/>
                    <a:pt x="0" y="640"/>
                  </a:cubicBezTo>
                  <a:lnTo>
                    <a:pt x="0" y="1053"/>
                  </a:lnTo>
                  <a:cubicBezTo>
                    <a:pt x="0" y="1408"/>
                    <a:pt x="284" y="1692"/>
                    <a:pt x="639" y="1692"/>
                  </a:cubicBezTo>
                  <a:lnTo>
                    <a:pt x="966" y="1692"/>
                  </a:lnTo>
                  <a:lnTo>
                    <a:pt x="966" y="11391"/>
                  </a:lnTo>
                  <a:cubicBezTo>
                    <a:pt x="947" y="12890"/>
                    <a:pt x="2153" y="14115"/>
                    <a:pt x="3652" y="14115"/>
                  </a:cubicBezTo>
                  <a:cubicBezTo>
                    <a:pt x="5155" y="14115"/>
                    <a:pt x="6361" y="12890"/>
                    <a:pt x="6342" y="11391"/>
                  </a:cubicBezTo>
                  <a:lnTo>
                    <a:pt x="6342" y="4353"/>
                  </a:lnTo>
                  <a:cubicBezTo>
                    <a:pt x="6339" y="4216"/>
                    <a:pt x="6236" y="4148"/>
                    <a:pt x="6133" y="4148"/>
                  </a:cubicBezTo>
                  <a:cubicBezTo>
                    <a:pt x="6031" y="4148"/>
                    <a:pt x="5929" y="4216"/>
                    <a:pt x="5929" y="4353"/>
                  </a:cubicBezTo>
                  <a:lnTo>
                    <a:pt x="5929" y="6044"/>
                  </a:lnTo>
                  <a:cubicBezTo>
                    <a:pt x="5758" y="6158"/>
                    <a:pt x="5303" y="6420"/>
                    <a:pt x="4731" y="6420"/>
                  </a:cubicBezTo>
                  <a:cubicBezTo>
                    <a:pt x="4432" y="6420"/>
                    <a:pt x="4101" y="6348"/>
                    <a:pt x="3762" y="6145"/>
                  </a:cubicBezTo>
                  <a:cubicBezTo>
                    <a:pt x="3353" y="5897"/>
                    <a:pt x="2890" y="5771"/>
                    <a:pt x="2424" y="5771"/>
                  </a:cubicBezTo>
                  <a:cubicBezTo>
                    <a:pt x="2069" y="5771"/>
                    <a:pt x="1714" y="5844"/>
                    <a:pt x="1379" y="5991"/>
                  </a:cubicBezTo>
                  <a:lnTo>
                    <a:pt x="1379" y="1692"/>
                  </a:lnTo>
                  <a:lnTo>
                    <a:pt x="5929" y="1692"/>
                  </a:lnTo>
                  <a:lnTo>
                    <a:pt x="5929" y="3243"/>
                  </a:lnTo>
                  <a:cubicBezTo>
                    <a:pt x="5929" y="3380"/>
                    <a:pt x="6031" y="3449"/>
                    <a:pt x="6133" y="3449"/>
                  </a:cubicBezTo>
                  <a:cubicBezTo>
                    <a:pt x="6235" y="3449"/>
                    <a:pt x="6337" y="3380"/>
                    <a:pt x="6337" y="3243"/>
                  </a:cubicBezTo>
                  <a:lnTo>
                    <a:pt x="6337" y="1692"/>
                  </a:lnTo>
                  <a:lnTo>
                    <a:pt x="6669" y="1692"/>
                  </a:lnTo>
                  <a:cubicBezTo>
                    <a:pt x="7019" y="1692"/>
                    <a:pt x="7307" y="1403"/>
                    <a:pt x="7307" y="1053"/>
                  </a:cubicBezTo>
                  <a:lnTo>
                    <a:pt x="7307" y="640"/>
                  </a:lnTo>
                  <a:cubicBezTo>
                    <a:pt x="7312" y="284"/>
                    <a:pt x="7024" y="1"/>
                    <a:pt x="6673" y="1"/>
                  </a:cubicBezTo>
                  <a:lnTo>
                    <a:pt x="2287" y="1"/>
                  </a:lnTo>
                  <a:cubicBezTo>
                    <a:pt x="2018" y="1"/>
                    <a:pt x="2018" y="414"/>
                    <a:pt x="2287" y="414"/>
                  </a:cubicBezTo>
                  <a:lnTo>
                    <a:pt x="6673" y="414"/>
                  </a:lnTo>
                  <a:cubicBezTo>
                    <a:pt x="6676" y="414"/>
                    <a:pt x="6679" y="414"/>
                    <a:pt x="6682" y="414"/>
                  </a:cubicBezTo>
                  <a:cubicBezTo>
                    <a:pt x="6803" y="414"/>
                    <a:pt x="6899" y="517"/>
                    <a:pt x="6899" y="640"/>
                  </a:cubicBezTo>
                  <a:lnTo>
                    <a:pt x="6899" y="1053"/>
                  </a:lnTo>
                  <a:cubicBezTo>
                    <a:pt x="6899" y="1178"/>
                    <a:pt x="6798" y="1279"/>
                    <a:pt x="6673" y="1279"/>
                  </a:cubicBezTo>
                  <a:lnTo>
                    <a:pt x="639" y="1279"/>
                  </a:lnTo>
                  <a:cubicBezTo>
                    <a:pt x="510" y="1279"/>
                    <a:pt x="409" y="1178"/>
                    <a:pt x="409" y="1053"/>
                  </a:cubicBezTo>
                  <a:lnTo>
                    <a:pt x="409" y="640"/>
                  </a:lnTo>
                  <a:cubicBezTo>
                    <a:pt x="409" y="517"/>
                    <a:pt x="505" y="414"/>
                    <a:pt x="631" y="414"/>
                  </a:cubicBezTo>
                  <a:cubicBezTo>
                    <a:pt x="634" y="414"/>
                    <a:pt x="637" y="414"/>
                    <a:pt x="639" y="414"/>
                  </a:cubicBezTo>
                  <a:lnTo>
                    <a:pt x="1177" y="414"/>
                  </a:lnTo>
                  <a:cubicBezTo>
                    <a:pt x="1451" y="409"/>
                    <a:pt x="1451" y="1"/>
                    <a:pt x="117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37" name="Google Shape;2437;p45"/>
          <p:cNvGrpSpPr/>
          <p:nvPr/>
        </p:nvGrpSpPr>
        <p:grpSpPr>
          <a:xfrm>
            <a:off x="7994230" y="2703511"/>
            <a:ext cx="295729" cy="368379"/>
            <a:chOff x="7994230" y="2908911"/>
            <a:chExt cx="295729" cy="368379"/>
          </a:xfrm>
        </p:grpSpPr>
        <p:sp>
          <p:nvSpPr>
            <p:cNvPr id="2438" name="Google Shape;2438;p45"/>
            <p:cNvSpPr/>
            <p:nvPr/>
          </p:nvSpPr>
          <p:spPr>
            <a:xfrm>
              <a:off x="8065309" y="3160684"/>
              <a:ext cx="162892" cy="81525"/>
            </a:xfrm>
            <a:custGeom>
              <a:avLst/>
              <a:gdLst/>
              <a:ahLst/>
              <a:cxnLst/>
              <a:rect l="l" t="t" r="r" b="b"/>
              <a:pathLst>
                <a:path w="6222" h="3114" extrusionOk="0">
                  <a:moveTo>
                    <a:pt x="3113" y="0"/>
                  </a:moveTo>
                  <a:cubicBezTo>
                    <a:pt x="1393" y="0"/>
                    <a:pt x="0" y="1393"/>
                    <a:pt x="0" y="3113"/>
                  </a:cubicBezTo>
                  <a:lnTo>
                    <a:pt x="6221" y="3113"/>
                  </a:lnTo>
                  <a:cubicBezTo>
                    <a:pt x="6221" y="1393"/>
                    <a:pt x="4828" y="0"/>
                    <a:pt x="311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5"/>
            <p:cNvSpPr/>
            <p:nvPr/>
          </p:nvSpPr>
          <p:spPr>
            <a:xfrm>
              <a:off x="8135105" y="3160684"/>
              <a:ext cx="93096" cy="81525"/>
            </a:xfrm>
            <a:custGeom>
              <a:avLst/>
              <a:gdLst/>
              <a:ahLst/>
              <a:cxnLst/>
              <a:rect l="l" t="t" r="r" b="b"/>
              <a:pathLst>
                <a:path w="3556" h="3114" extrusionOk="0">
                  <a:moveTo>
                    <a:pt x="442" y="0"/>
                  </a:moveTo>
                  <a:cubicBezTo>
                    <a:pt x="294" y="0"/>
                    <a:pt x="149" y="10"/>
                    <a:pt x="0" y="29"/>
                  </a:cubicBezTo>
                  <a:cubicBezTo>
                    <a:pt x="1538" y="250"/>
                    <a:pt x="2676" y="1562"/>
                    <a:pt x="2676" y="3113"/>
                  </a:cubicBezTo>
                  <a:lnTo>
                    <a:pt x="3555" y="3113"/>
                  </a:lnTo>
                  <a:cubicBezTo>
                    <a:pt x="3555" y="1393"/>
                    <a:pt x="2162" y="0"/>
                    <a:pt x="442"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5"/>
            <p:cNvSpPr/>
            <p:nvPr/>
          </p:nvSpPr>
          <p:spPr>
            <a:xfrm>
              <a:off x="7999283" y="3132384"/>
              <a:ext cx="102023" cy="23929"/>
            </a:xfrm>
            <a:custGeom>
              <a:avLst/>
              <a:gdLst/>
              <a:ahLst/>
              <a:cxnLst/>
              <a:rect l="l" t="t" r="r" b="b"/>
              <a:pathLst>
                <a:path w="3897" h="914" extrusionOk="0">
                  <a:moveTo>
                    <a:pt x="303" y="0"/>
                  </a:moveTo>
                  <a:cubicBezTo>
                    <a:pt x="135" y="0"/>
                    <a:pt x="0" y="135"/>
                    <a:pt x="0" y="303"/>
                  </a:cubicBezTo>
                  <a:lnTo>
                    <a:pt x="0" y="615"/>
                  </a:lnTo>
                  <a:cubicBezTo>
                    <a:pt x="0" y="779"/>
                    <a:pt x="135" y="913"/>
                    <a:pt x="303" y="913"/>
                  </a:cubicBezTo>
                  <a:lnTo>
                    <a:pt x="3598" y="913"/>
                  </a:lnTo>
                  <a:cubicBezTo>
                    <a:pt x="3762" y="913"/>
                    <a:pt x="3896" y="779"/>
                    <a:pt x="3896" y="615"/>
                  </a:cubicBezTo>
                  <a:lnTo>
                    <a:pt x="3896" y="303"/>
                  </a:lnTo>
                  <a:cubicBezTo>
                    <a:pt x="3896" y="135"/>
                    <a:pt x="3762" y="0"/>
                    <a:pt x="359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5"/>
            <p:cNvSpPr/>
            <p:nvPr/>
          </p:nvSpPr>
          <p:spPr>
            <a:xfrm>
              <a:off x="8070467" y="3132384"/>
              <a:ext cx="30840" cy="23798"/>
            </a:xfrm>
            <a:custGeom>
              <a:avLst/>
              <a:gdLst/>
              <a:ahLst/>
              <a:cxnLst/>
              <a:rect l="l" t="t" r="r" b="b"/>
              <a:pathLst>
                <a:path w="1178" h="909" extrusionOk="0">
                  <a:moveTo>
                    <a:pt x="0" y="0"/>
                  </a:moveTo>
                  <a:cubicBezTo>
                    <a:pt x="164" y="0"/>
                    <a:pt x="298" y="130"/>
                    <a:pt x="298" y="298"/>
                  </a:cubicBezTo>
                  <a:lnTo>
                    <a:pt x="298" y="611"/>
                  </a:lnTo>
                  <a:cubicBezTo>
                    <a:pt x="298" y="774"/>
                    <a:pt x="164" y="908"/>
                    <a:pt x="0" y="908"/>
                  </a:cubicBezTo>
                  <a:lnTo>
                    <a:pt x="879" y="908"/>
                  </a:lnTo>
                  <a:cubicBezTo>
                    <a:pt x="1043" y="908"/>
                    <a:pt x="1177" y="774"/>
                    <a:pt x="1177" y="611"/>
                  </a:cubicBezTo>
                  <a:lnTo>
                    <a:pt x="1177" y="298"/>
                  </a:lnTo>
                  <a:cubicBezTo>
                    <a:pt x="1177" y="130"/>
                    <a:pt x="1043" y="0"/>
                    <a:pt x="879"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5"/>
            <p:cNvSpPr/>
            <p:nvPr/>
          </p:nvSpPr>
          <p:spPr>
            <a:xfrm>
              <a:off x="8023159" y="3156286"/>
              <a:ext cx="65947" cy="52098"/>
            </a:xfrm>
            <a:custGeom>
              <a:avLst/>
              <a:gdLst/>
              <a:ahLst/>
              <a:cxnLst/>
              <a:rect l="l" t="t" r="r" b="b"/>
              <a:pathLst>
                <a:path w="2519" h="1990" extrusionOk="0">
                  <a:moveTo>
                    <a:pt x="1" y="0"/>
                  </a:moveTo>
                  <a:cubicBezTo>
                    <a:pt x="10" y="43"/>
                    <a:pt x="30" y="87"/>
                    <a:pt x="49" y="125"/>
                  </a:cubicBezTo>
                  <a:cubicBezTo>
                    <a:pt x="486" y="899"/>
                    <a:pt x="1120" y="1542"/>
                    <a:pt x="1889" y="1989"/>
                  </a:cubicBezTo>
                  <a:cubicBezTo>
                    <a:pt x="2043" y="1653"/>
                    <a:pt x="2254" y="1345"/>
                    <a:pt x="2518" y="1086"/>
                  </a:cubicBezTo>
                  <a:cubicBezTo>
                    <a:pt x="2033" y="817"/>
                    <a:pt x="1615" y="447"/>
                    <a:pt x="128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5"/>
            <p:cNvSpPr/>
            <p:nvPr/>
          </p:nvSpPr>
          <p:spPr>
            <a:xfrm>
              <a:off x="8126544" y="3186341"/>
              <a:ext cx="35369" cy="30264"/>
            </a:xfrm>
            <a:custGeom>
              <a:avLst/>
              <a:gdLst/>
              <a:ahLst/>
              <a:cxnLst/>
              <a:rect l="l" t="t" r="r" b="b"/>
              <a:pathLst>
                <a:path w="1351" h="1156" extrusionOk="0">
                  <a:moveTo>
                    <a:pt x="774" y="0"/>
                  </a:moveTo>
                  <a:cubicBezTo>
                    <a:pt x="260" y="0"/>
                    <a:pt x="1" y="625"/>
                    <a:pt x="366" y="985"/>
                  </a:cubicBezTo>
                  <a:cubicBezTo>
                    <a:pt x="482" y="1103"/>
                    <a:pt x="626" y="1156"/>
                    <a:pt x="768" y="1156"/>
                  </a:cubicBezTo>
                  <a:cubicBezTo>
                    <a:pt x="1065" y="1156"/>
                    <a:pt x="1351" y="925"/>
                    <a:pt x="1351" y="577"/>
                  </a:cubicBezTo>
                  <a:cubicBezTo>
                    <a:pt x="1351" y="260"/>
                    <a:pt x="1091" y="0"/>
                    <a:pt x="77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5"/>
            <p:cNvSpPr/>
            <p:nvPr/>
          </p:nvSpPr>
          <p:spPr>
            <a:xfrm>
              <a:off x="8198120" y="2986483"/>
              <a:ext cx="72597" cy="214467"/>
            </a:xfrm>
            <a:custGeom>
              <a:avLst/>
              <a:gdLst/>
              <a:ahLst/>
              <a:cxnLst/>
              <a:rect l="l" t="t" r="r" b="b"/>
              <a:pathLst>
                <a:path w="2773" h="8192" extrusionOk="0">
                  <a:moveTo>
                    <a:pt x="553" y="1"/>
                  </a:moveTo>
                  <a:lnTo>
                    <a:pt x="87" y="976"/>
                  </a:lnTo>
                  <a:cubicBezTo>
                    <a:pt x="2244" y="2571"/>
                    <a:pt x="2201" y="5818"/>
                    <a:pt x="0" y="7356"/>
                  </a:cubicBezTo>
                  <a:cubicBezTo>
                    <a:pt x="289" y="7591"/>
                    <a:pt x="534" y="7875"/>
                    <a:pt x="721" y="8192"/>
                  </a:cubicBezTo>
                  <a:cubicBezTo>
                    <a:pt x="1932" y="7303"/>
                    <a:pt x="2686" y="5919"/>
                    <a:pt x="2772" y="4416"/>
                  </a:cubicBezTo>
                  <a:lnTo>
                    <a:pt x="2763" y="3777"/>
                  </a:lnTo>
                  <a:cubicBezTo>
                    <a:pt x="2662" y="2311"/>
                    <a:pt x="1922" y="966"/>
                    <a:pt x="740" y="92"/>
                  </a:cubicBezTo>
                  <a:cubicBezTo>
                    <a:pt x="683" y="49"/>
                    <a:pt x="620" y="20"/>
                    <a:pt x="55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5"/>
            <p:cNvSpPr/>
            <p:nvPr/>
          </p:nvSpPr>
          <p:spPr>
            <a:xfrm>
              <a:off x="8208933" y="2986352"/>
              <a:ext cx="61785" cy="214467"/>
            </a:xfrm>
            <a:custGeom>
              <a:avLst/>
              <a:gdLst/>
              <a:ahLst/>
              <a:cxnLst/>
              <a:rect l="l" t="t" r="r" b="b"/>
              <a:pathLst>
                <a:path w="2360" h="8192" extrusionOk="0">
                  <a:moveTo>
                    <a:pt x="135" y="1"/>
                  </a:moveTo>
                  <a:lnTo>
                    <a:pt x="0" y="284"/>
                  </a:lnTo>
                  <a:cubicBezTo>
                    <a:pt x="515" y="717"/>
                    <a:pt x="932" y="1240"/>
                    <a:pt x="1240" y="1836"/>
                  </a:cubicBezTo>
                  <a:cubicBezTo>
                    <a:pt x="1552" y="2441"/>
                    <a:pt x="1735" y="3100"/>
                    <a:pt x="1783" y="3777"/>
                  </a:cubicBezTo>
                  <a:lnTo>
                    <a:pt x="1788" y="4416"/>
                  </a:lnTo>
                  <a:cubicBezTo>
                    <a:pt x="1716" y="5751"/>
                    <a:pt x="1110" y="7005"/>
                    <a:pt x="106" y="7894"/>
                  </a:cubicBezTo>
                  <a:cubicBezTo>
                    <a:pt x="178" y="7990"/>
                    <a:pt x="245" y="8091"/>
                    <a:pt x="308" y="8192"/>
                  </a:cubicBezTo>
                  <a:cubicBezTo>
                    <a:pt x="1523" y="7298"/>
                    <a:pt x="2273" y="5915"/>
                    <a:pt x="2359" y="4416"/>
                  </a:cubicBezTo>
                  <a:lnTo>
                    <a:pt x="2350" y="3782"/>
                  </a:lnTo>
                  <a:cubicBezTo>
                    <a:pt x="2249" y="2316"/>
                    <a:pt x="1509" y="967"/>
                    <a:pt x="327" y="92"/>
                  </a:cubicBezTo>
                  <a:cubicBezTo>
                    <a:pt x="270" y="54"/>
                    <a:pt x="202" y="20"/>
                    <a:pt x="13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5"/>
            <p:cNvSpPr/>
            <p:nvPr/>
          </p:nvSpPr>
          <p:spPr>
            <a:xfrm>
              <a:off x="8010226" y="3242183"/>
              <a:ext cx="272926" cy="29819"/>
            </a:xfrm>
            <a:custGeom>
              <a:avLst/>
              <a:gdLst/>
              <a:ahLst/>
              <a:cxnLst/>
              <a:rect l="l" t="t" r="r" b="b"/>
              <a:pathLst>
                <a:path w="10425" h="1139" extrusionOk="0">
                  <a:moveTo>
                    <a:pt x="452" y="0"/>
                  </a:moveTo>
                  <a:lnTo>
                    <a:pt x="0" y="1139"/>
                  </a:lnTo>
                  <a:lnTo>
                    <a:pt x="10425" y="1139"/>
                  </a:lnTo>
                  <a:lnTo>
                    <a:pt x="9973"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5"/>
            <p:cNvSpPr/>
            <p:nvPr/>
          </p:nvSpPr>
          <p:spPr>
            <a:xfrm>
              <a:off x="8250821" y="3242183"/>
              <a:ext cx="32463" cy="29950"/>
            </a:xfrm>
            <a:custGeom>
              <a:avLst/>
              <a:gdLst/>
              <a:ahLst/>
              <a:cxnLst/>
              <a:rect l="l" t="t" r="r" b="b"/>
              <a:pathLst>
                <a:path w="1240" h="1144" extrusionOk="0">
                  <a:moveTo>
                    <a:pt x="0" y="0"/>
                  </a:moveTo>
                  <a:lnTo>
                    <a:pt x="452" y="1144"/>
                  </a:lnTo>
                  <a:lnTo>
                    <a:pt x="1240" y="1144"/>
                  </a:lnTo>
                  <a:lnTo>
                    <a:pt x="78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5"/>
            <p:cNvSpPr/>
            <p:nvPr/>
          </p:nvSpPr>
          <p:spPr>
            <a:xfrm>
              <a:off x="8195738" y="2914331"/>
              <a:ext cx="56863" cy="55292"/>
            </a:xfrm>
            <a:custGeom>
              <a:avLst/>
              <a:gdLst/>
              <a:ahLst/>
              <a:cxnLst/>
              <a:rect l="l" t="t" r="r" b="b"/>
              <a:pathLst>
                <a:path w="2172" h="2112" extrusionOk="0">
                  <a:moveTo>
                    <a:pt x="517" y="0"/>
                  </a:moveTo>
                  <a:cubicBezTo>
                    <a:pt x="438" y="0"/>
                    <a:pt x="360" y="30"/>
                    <a:pt x="303" y="91"/>
                  </a:cubicBezTo>
                  <a:lnTo>
                    <a:pt x="120" y="268"/>
                  </a:lnTo>
                  <a:cubicBezTo>
                    <a:pt x="0" y="388"/>
                    <a:pt x="0" y="581"/>
                    <a:pt x="120" y="701"/>
                  </a:cubicBezTo>
                  <a:lnTo>
                    <a:pt x="1441" y="2022"/>
                  </a:lnTo>
                  <a:cubicBezTo>
                    <a:pt x="1501" y="2082"/>
                    <a:pt x="1579" y="2112"/>
                    <a:pt x="1657" y="2112"/>
                  </a:cubicBezTo>
                  <a:cubicBezTo>
                    <a:pt x="1736" y="2112"/>
                    <a:pt x="1814" y="2082"/>
                    <a:pt x="1874" y="2022"/>
                  </a:cubicBezTo>
                  <a:lnTo>
                    <a:pt x="2056" y="1839"/>
                  </a:lnTo>
                  <a:cubicBezTo>
                    <a:pt x="2171" y="1724"/>
                    <a:pt x="2171" y="1527"/>
                    <a:pt x="2056" y="1412"/>
                  </a:cubicBezTo>
                  <a:lnTo>
                    <a:pt x="735" y="91"/>
                  </a:lnTo>
                  <a:cubicBezTo>
                    <a:pt x="675" y="30"/>
                    <a:pt x="596" y="0"/>
                    <a:pt x="51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5"/>
            <p:cNvSpPr/>
            <p:nvPr/>
          </p:nvSpPr>
          <p:spPr>
            <a:xfrm>
              <a:off x="8220504" y="2938207"/>
              <a:ext cx="32228" cy="31416"/>
            </a:xfrm>
            <a:custGeom>
              <a:avLst/>
              <a:gdLst/>
              <a:ahLst/>
              <a:cxnLst/>
              <a:rect l="l" t="t" r="r" b="b"/>
              <a:pathLst>
                <a:path w="1231" h="1200" extrusionOk="0">
                  <a:moveTo>
                    <a:pt x="611" y="0"/>
                  </a:moveTo>
                  <a:cubicBezTo>
                    <a:pt x="731" y="120"/>
                    <a:pt x="731" y="312"/>
                    <a:pt x="611" y="432"/>
                  </a:cubicBezTo>
                  <a:lnTo>
                    <a:pt x="433" y="610"/>
                  </a:lnTo>
                  <a:cubicBezTo>
                    <a:pt x="373" y="670"/>
                    <a:pt x="295" y="700"/>
                    <a:pt x="217" y="700"/>
                  </a:cubicBezTo>
                  <a:cubicBezTo>
                    <a:pt x="139" y="700"/>
                    <a:pt x="61" y="670"/>
                    <a:pt x="1" y="610"/>
                  </a:cubicBezTo>
                  <a:lnTo>
                    <a:pt x="1" y="610"/>
                  </a:lnTo>
                  <a:lnTo>
                    <a:pt x="500" y="1110"/>
                  </a:lnTo>
                  <a:cubicBezTo>
                    <a:pt x="558" y="1170"/>
                    <a:pt x="636" y="1200"/>
                    <a:pt x="714" y="1200"/>
                  </a:cubicBezTo>
                  <a:cubicBezTo>
                    <a:pt x="793" y="1200"/>
                    <a:pt x="872" y="1170"/>
                    <a:pt x="932" y="1110"/>
                  </a:cubicBezTo>
                  <a:lnTo>
                    <a:pt x="1110" y="932"/>
                  </a:lnTo>
                  <a:cubicBezTo>
                    <a:pt x="1230" y="812"/>
                    <a:pt x="1230" y="615"/>
                    <a:pt x="1110" y="500"/>
                  </a:cubicBezTo>
                  <a:lnTo>
                    <a:pt x="611"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5"/>
            <p:cNvSpPr/>
            <p:nvPr/>
          </p:nvSpPr>
          <p:spPr>
            <a:xfrm>
              <a:off x="8057377" y="3030989"/>
              <a:ext cx="78383" cy="77179"/>
            </a:xfrm>
            <a:custGeom>
              <a:avLst/>
              <a:gdLst/>
              <a:ahLst/>
              <a:cxnLst/>
              <a:rect l="l" t="t" r="r" b="b"/>
              <a:pathLst>
                <a:path w="2994" h="2948" extrusionOk="0">
                  <a:moveTo>
                    <a:pt x="601" y="0"/>
                  </a:moveTo>
                  <a:cubicBezTo>
                    <a:pt x="541" y="0"/>
                    <a:pt x="481" y="23"/>
                    <a:pt x="433" y="69"/>
                  </a:cubicBezTo>
                  <a:lnTo>
                    <a:pt x="92" y="410"/>
                  </a:lnTo>
                  <a:cubicBezTo>
                    <a:pt x="1" y="506"/>
                    <a:pt x="1" y="650"/>
                    <a:pt x="92" y="746"/>
                  </a:cubicBezTo>
                  <a:lnTo>
                    <a:pt x="2225" y="2879"/>
                  </a:lnTo>
                  <a:cubicBezTo>
                    <a:pt x="2271" y="2925"/>
                    <a:pt x="2331" y="2947"/>
                    <a:pt x="2391" y="2947"/>
                  </a:cubicBezTo>
                  <a:cubicBezTo>
                    <a:pt x="2452" y="2947"/>
                    <a:pt x="2513" y="2925"/>
                    <a:pt x="2561" y="2879"/>
                  </a:cubicBezTo>
                  <a:lnTo>
                    <a:pt x="2902" y="2538"/>
                  </a:lnTo>
                  <a:cubicBezTo>
                    <a:pt x="2994" y="2442"/>
                    <a:pt x="2994" y="2293"/>
                    <a:pt x="2902" y="2202"/>
                  </a:cubicBezTo>
                  <a:lnTo>
                    <a:pt x="769" y="69"/>
                  </a:lnTo>
                  <a:cubicBezTo>
                    <a:pt x="721" y="23"/>
                    <a:pt x="661" y="0"/>
                    <a:pt x="60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5"/>
            <p:cNvSpPr/>
            <p:nvPr/>
          </p:nvSpPr>
          <p:spPr>
            <a:xfrm>
              <a:off x="8102668" y="3075652"/>
              <a:ext cx="33092" cy="32516"/>
            </a:xfrm>
            <a:custGeom>
              <a:avLst/>
              <a:gdLst/>
              <a:ahLst/>
              <a:cxnLst/>
              <a:rect l="l" t="t" r="r" b="b"/>
              <a:pathLst>
                <a:path w="1264" h="1242" extrusionOk="0">
                  <a:moveTo>
                    <a:pt x="677" y="1"/>
                  </a:moveTo>
                  <a:cubicBezTo>
                    <a:pt x="764" y="92"/>
                    <a:pt x="764" y="241"/>
                    <a:pt x="677" y="332"/>
                  </a:cubicBezTo>
                  <a:lnTo>
                    <a:pt x="332" y="678"/>
                  </a:lnTo>
                  <a:cubicBezTo>
                    <a:pt x="286" y="721"/>
                    <a:pt x="226" y="743"/>
                    <a:pt x="166" y="743"/>
                  </a:cubicBezTo>
                  <a:cubicBezTo>
                    <a:pt x="106" y="743"/>
                    <a:pt x="46" y="721"/>
                    <a:pt x="0" y="678"/>
                  </a:cubicBezTo>
                  <a:lnTo>
                    <a:pt x="0" y="678"/>
                  </a:lnTo>
                  <a:lnTo>
                    <a:pt x="495" y="1173"/>
                  </a:lnTo>
                  <a:cubicBezTo>
                    <a:pt x="541" y="1219"/>
                    <a:pt x="601" y="1241"/>
                    <a:pt x="661" y="1241"/>
                  </a:cubicBezTo>
                  <a:cubicBezTo>
                    <a:pt x="722" y="1241"/>
                    <a:pt x="783" y="1219"/>
                    <a:pt x="831" y="1173"/>
                  </a:cubicBezTo>
                  <a:lnTo>
                    <a:pt x="1172" y="832"/>
                  </a:lnTo>
                  <a:cubicBezTo>
                    <a:pt x="1264" y="736"/>
                    <a:pt x="1264" y="592"/>
                    <a:pt x="1172" y="496"/>
                  </a:cubicBezTo>
                  <a:lnTo>
                    <a:pt x="677"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5"/>
            <p:cNvSpPr/>
            <p:nvPr/>
          </p:nvSpPr>
          <p:spPr>
            <a:xfrm>
              <a:off x="8050203" y="3055546"/>
              <a:ext cx="31861" cy="31049"/>
            </a:xfrm>
            <a:custGeom>
              <a:avLst/>
              <a:gdLst/>
              <a:ahLst/>
              <a:cxnLst/>
              <a:rect l="l" t="t" r="r" b="b"/>
              <a:pathLst>
                <a:path w="1217" h="1186" extrusionOk="0">
                  <a:moveTo>
                    <a:pt x="558" y="0"/>
                  </a:moveTo>
                  <a:lnTo>
                    <a:pt x="126" y="437"/>
                  </a:lnTo>
                  <a:cubicBezTo>
                    <a:pt x="1" y="562"/>
                    <a:pt x="1" y="759"/>
                    <a:pt x="126" y="884"/>
                  </a:cubicBezTo>
                  <a:lnTo>
                    <a:pt x="332" y="1095"/>
                  </a:lnTo>
                  <a:cubicBezTo>
                    <a:pt x="395" y="1156"/>
                    <a:pt x="476" y="1186"/>
                    <a:pt x="558" y="1186"/>
                  </a:cubicBezTo>
                  <a:cubicBezTo>
                    <a:pt x="640" y="1186"/>
                    <a:pt x="721" y="1156"/>
                    <a:pt x="784" y="1095"/>
                  </a:cubicBezTo>
                  <a:lnTo>
                    <a:pt x="1216" y="658"/>
                  </a:lnTo>
                  <a:lnTo>
                    <a:pt x="55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5"/>
            <p:cNvSpPr/>
            <p:nvPr/>
          </p:nvSpPr>
          <p:spPr>
            <a:xfrm>
              <a:off x="8078766" y="3084213"/>
              <a:ext cx="31835" cy="31023"/>
            </a:xfrm>
            <a:custGeom>
              <a:avLst/>
              <a:gdLst/>
              <a:ahLst/>
              <a:cxnLst/>
              <a:rect l="l" t="t" r="r" b="b"/>
              <a:pathLst>
                <a:path w="1216" h="1185" extrusionOk="0">
                  <a:moveTo>
                    <a:pt x="558" y="0"/>
                  </a:moveTo>
                  <a:lnTo>
                    <a:pt x="125" y="433"/>
                  </a:lnTo>
                  <a:cubicBezTo>
                    <a:pt x="0" y="558"/>
                    <a:pt x="0" y="755"/>
                    <a:pt x="125" y="880"/>
                  </a:cubicBezTo>
                  <a:lnTo>
                    <a:pt x="337" y="1091"/>
                  </a:lnTo>
                  <a:cubicBezTo>
                    <a:pt x="397" y="1153"/>
                    <a:pt x="477" y="1185"/>
                    <a:pt x="558" y="1185"/>
                  </a:cubicBezTo>
                  <a:cubicBezTo>
                    <a:pt x="639" y="1185"/>
                    <a:pt x="721" y="1153"/>
                    <a:pt x="783" y="1091"/>
                  </a:cubicBezTo>
                  <a:lnTo>
                    <a:pt x="1216" y="659"/>
                  </a:lnTo>
                  <a:lnTo>
                    <a:pt x="558"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5"/>
            <p:cNvSpPr/>
            <p:nvPr/>
          </p:nvSpPr>
          <p:spPr>
            <a:xfrm>
              <a:off x="8172333" y="2935798"/>
              <a:ext cx="60266" cy="60162"/>
            </a:xfrm>
            <a:custGeom>
              <a:avLst/>
              <a:gdLst/>
              <a:ahLst/>
              <a:cxnLst/>
              <a:rect l="l" t="t" r="r" b="b"/>
              <a:pathLst>
                <a:path w="2302" h="2298" extrusionOk="0">
                  <a:moveTo>
                    <a:pt x="1125" y="1"/>
                  </a:moveTo>
                  <a:lnTo>
                    <a:pt x="0" y="1125"/>
                  </a:lnTo>
                  <a:lnTo>
                    <a:pt x="1177" y="2297"/>
                  </a:lnTo>
                  <a:lnTo>
                    <a:pt x="2302" y="1173"/>
                  </a:lnTo>
                  <a:lnTo>
                    <a:pt x="1125"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5"/>
            <p:cNvSpPr/>
            <p:nvPr/>
          </p:nvSpPr>
          <p:spPr>
            <a:xfrm>
              <a:off x="8172333" y="2953417"/>
              <a:ext cx="60266" cy="42412"/>
            </a:xfrm>
            <a:custGeom>
              <a:avLst/>
              <a:gdLst/>
              <a:ahLst/>
              <a:cxnLst/>
              <a:rect l="l" t="t" r="r" b="b"/>
              <a:pathLst>
                <a:path w="2302" h="1620" extrusionOk="0">
                  <a:moveTo>
                    <a:pt x="0" y="447"/>
                  </a:moveTo>
                  <a:lnTo>
                    <a:pt x="678" y="1124"/>
                  </a:lnTo>
                  <a:lnTo>
                    <a:pt x="679" y="1123"/>
                  </a:lnTo>
                  <a:lnTo>
                    <a:pt x="0" y="447"/>
                  </a:lnTo>
                  <a:close/>
                  <a:moveTo>
                    <a:pt x="1802" y="0"/>
                  </a:moveTo>
                  <a:lnTo>
                    <a:pt x="679" y="1123"/>
                  </a:lnTo>
                  <a:lnTo>
                    <a:pt x="1177" y="1619"/>
                  </a:lnTo>
                  <a:lnTo>
                    <a:pt x="2302" y="495"/>
                  </a:lnTo>
                  <a:lnTo>
                    <a:pt x="180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5"/>
            <p:cNvSpPr/>
            <p:nvPr/>
          </p:nvSpPr>
          <p:spPr>
            <a:xfrm>
              <a:off x="8082536" y="2956559"/>
              <a:ext cx="127052" cy="127052"/>
            </a:xfrm>
            <a:custGeom>
              <a:avLst/>
              <a:gdLst/>
              <a:ahLst/>
              <a:cxnLst/>
              <a:rect l="l" t="t" r="r" b="b"/>
              <a:pathLst>
                <a:path w="4853" h="4853" extrusionOk="0">
                  <a:moveTo>
                    <a:pt x="3099" y="0"/>
                  </a:moveTo>
                  <a:lnTo>
                    <a:pt x="0" y="3104"/>
                  </a:lnTo>
                  <a:lnTo>
                    <a:pt x="1749" y="4852"/>
                  </a:lnTo>
                  <a:lnTo>
                    <a:pt x="4852" y="1749"/>
                  </a:lnTo>
                  <a:lnTo>
                    <a:pt x="3099"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5"/>
            <p:cNvSpPr/>
            <p:nvPr/>
          </p:nvSpPr>
          <p:spPr>
            <a:xfrm>
              <a:off x="8115365" y="2989389"/>
              <a:ext cx="94222" cy="94222"/>
            </a:xfrm>
            <a:custGeom>
              <a:avLst/>
              <a:gdLst/>
              <a:ahLst/>
              <a:cxnLst/>
              <a:rect l="l" t="t" r="r" b="b"/>
              <a:pathLst>
                <a:path w="3599" h="3599" extrusionOk="0">
                  <a:moveTo>
                    <a:pt x="3104" y="0"/>
                  </a:moveTo>
                  <a:lnTo>
                    <a:pt x="0" y="3099"/>
                  </a:lnTo>
                  <a:lnTo>
                    <a:pt x="495" y="3598"/>
                  </a:lnTo>
                  <a:lnTo>
                    <a:pt x="3598" y="495"/>
                  </a:lnTo>
                  <a:lnTo>
                    <a:pt x="310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5"/>
            <p:cNvSpPr/>
            <p:nvPr/>
          </p:nvSpPr>
          <p:spPr>
            <a:xfrm>
              <a:off x="8119266" y="3180922"/>
              <a:ext cx="47936" cy="41181"/>
            </a:xfrm>
            <a:custGeom>
              <a:avLst/>
              <a:gdLst/>
              <a:ahLst/>
              <a:cxnLst/>
              <a:rect l="l" t="t" r="r" b="b"/>
              <a:pathLst>
                <a:path w="1831" h="1573" extrusionOk="0">
                  <a:moveTo>
                    <a:pt x="1047" y="413"/>
                  </a:moveTo>
                  <a:cubicBezTo>
                    <a:pt x="1239" y="413"/>
                    <a:pt x="1422" y="560"/>
                    <a:pt x="1422" y="784"/>
                  </a:cubicBezTo>
                  <a:cubicBezTo>
                    <a:pt x="1417" y="990"/>
                    <a:pt x="1254" y="1159"/>
                    <a:pt x="1047" y="1159"/>
                  </a:cubicBezTo>
                  <a:cubicBezTo>
                    <a:pt x="716" y="1159"/>
                    <a:pt x="553" y="755"/>
                    <a:pt x="783" y="524"/>
                  </a:cubicBezTo>
                  <a:cubicBezTo>
                    <a:pt x="860" y="448"/>
                    <a:pt x="955" y="413"/>
                    <a:pt x="1047" y="413"/>
                  </a:cubicBezTo>
                  <a:close/>
                  <a:moveTo>
                    <a:pt x="1047" y="1"/>
                  </a:moveTo>
                  <a:cubicBezTo>
                    <a:pt x="351" y="1"/>
                    <a:pt x="0" y="846"/>
                    <a:pt x="495" y="1341"/>
                  </a:cubicBezTo>
                  <a:cubicBezTo>
                    <a:pt x="655" y="1501"/>
                    <a:pt x="851" y="1573"/>
                    <a:pt x="1043" y="1573"/>
                  </a:cubicBezTo>
                  <a:cubicBezTo>
                    <a:pt x="1445" y="1573"/>
                    <a:pt x="1831" y="1259"/>
                    <a:pt x="1831" y="784"/>
                  </a:cubicBezTo>
                  <a:cubicBezTo>
                    <a:pt x="1831" y="351"/>
                    <a:pt x="1480" y="1"/>
                    <a:pt x="104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5"/>
            <p:cNvSpPr/>
            <p:nvPr/>
          </p:nvSpPr>
          <p:spPr>
            <a:xfrm>
              <a:off x="7994230" y="2908911"/>
              <a:ext cx="295729" cy="368379"/>
            </a:xfrm>
            <a:custGeom>
              <a:avLst/>
              <a:gdLst/>
              <a:ahLst/>
              <a:cxnLst/>
              <a:rect l="l" t="t" r="r" b="b"/>
              <a:pathLst>
                <a:path w="11296" h="14071" extrusionOk="0">
                  <a:moveTo>
                    <a:pt x="8213" y="416"/>
                  </a:moveTo>
                  <a:cubicBezTo>
                    <a:pt x="8239" y="416"/>
                    <a:pt x="8264" y="425"/>
                    <a:pt x="8283" y="442"/>
                  </a:cubicBezTo>
                  <a:lnTo>
                    <a:pt x="9604" y="1763"/>
                  </a:lnTo>
                  <a:cubicBezTo>
                    <a:pt x="9643" y="1806"/>
                    <a:pt x="9643" y="1868"/>
                    <a:pt x="9604" y="1907"/>
                  </a:cubicBezTo>
                  <a:lnTo>
                    <a:pt x="9427" y="2085"/>
                  </a:lnTo>
                  <a:cubicBezTo>
                    <a:pt x="9405" y="2104"/>
                    <a:pt x="9380" y="2113"/>
                    <a:pt x="9354" y="2113"/>
                  </a:cubicBezTo>
                  <a:cubicBezTo>
                    <a:pt x="9329" y="2113"/>
                    <a:pt x="9304" y="2104"/>
                    <a:pt x="9282" y="2085"/>
                  </a:cubicBezTo>
                  <a:lnTo>
                    <a:pt x="7961" y="764"/>
                  </a:lnTo>
                  <a:cubicBezTo>
                    <a:pt x="7923" y="725"/>
                    <a:pt x="7923" y="663"/>
                    <a:pt x="7961" y="624"/>
                  </a:cubicBezTo>
                  <a:lnTo>
                    <a:pt x="8144" y="442"/>
                  </a:lnTo>
                  <a:cubicBezTo>
                    <a:pt x="8163" y="425"/>
                    <a:pt x="8188" y="416"/>
                    <a:pt x="8213" y="416"/>
                  </a:cubicBezTo>
                  <a:close/>
                  <a:moveTo>
                    <a:pt x="7928" y="1311"/>
                  </a:moveTo>
                  <a:lnTo>
                    <a:pt x="8812" y="2200"/>
                  </a:lnTo>
                  <a:lnTo>
                    <a:pt x="7980" y="3031"/>
                  </a:lnTo>
                  <a:lnTo>
                    <a:pt x="7092" y="2152"/>
                  </a:lnTo>
                  <a:lnTo>
                    <a:pt x="7928" y="1311"/>
                  </a:lnTo>
                  <a:close/>
                  <a:moveTo>
                    <a:pt x="2696" y="5894"/>
                  </a:moveTo>
                  <a:lnTo>
                    <a:pt x="3061" y="6259"/>
                  </a:lnTo>
                  <a:lnTo>
                    <a:pt x="2768" y="6552"/>
                  </a:lnTo>
                  <a:cubicBezTo>
                    <a:pt x="2749" y="6574"/>
                    <a:pt x="2721" y="6585"/>
                    <a:pt x="2693" y="6585"/>
                  </a:cubicBezTo>
                  <a:cubicBezTo>
                    <a:pt x="2665" y="6585"/>
                    <a:pt x="2636" y="6574"/>
                    <a:pt x="2614" y="6552"/>
                  </a:cubicBezTo>
                  <a:lnTo>
                    <a:pt x="2403" y="6341"/>
                  </a:lnTo>
                  <a:cubicBezTo>
                    <a:pt x="2360" y="6298"/>
                    <a:pt x="2360" y="6226"/>
                    <a:pt x="2403" y="6182"/>
                  </a:cubicBezTo>
                  <a:lnTo>
                    <a:pt x="2696" y="5894"/>
                  </a:lnTo>
                  <a:close/>
                  <a:moveTo>
                    <a:pt x="3022" y="4867"/>
                  </a:moveTo>
                  <a:cubicBezTo>
                    <a:pt x="3027" y="4867"/>
                    <a:pt x="3032" y="4871"/>
                    <a:pt x="3037" y="4876"/>
                  </a:cubicBezTo>
                  <a:lnTo>
                    <a:pt x="3229" y="5068"/>
                  </a:lnTo>
                  <a:cubicBezTo>
                    <a:pt x="5281" y="7119"/>
                    <a:pt x="5199" y="7018"/>
                    <a:pt x="5170" y="7052"/>
                  </a:cubicBezTo>
                  <a:lnTo>
                    <a:pt x="4824" y="7398"/>
                  </a:lnTo>
                  <a:cubicBezTo>
                    <a:pt x="4820" y="7403"/>
                    <a:pt x="4818" y="7408"/>
                    <a:pt x="4812" y="7408"/>
                  </a:cubicBezTo>
                  <a:cubicBezTo>
                    <a:pt x="4776" y="7408"/>
                    <a:pt x="4591" y="7186"/>
                    <a:pt x="2653" y="5260"/>
                  </a:cubicBezTo>
                  <a:cubicBezTo>
                    <a:pt x="2638" y="5250"/>
                    <a:pt x="2638" y="5231"/>
                    <a:pt x="2653" y="5222"/>
                  </a:cubicBezTo>
                  <a:cubicBezTo>
                    <a:pt x="2937" y="4937"/>
                    <a:pt x="2994" y="4867"/>
                    <a:pt x="3022" y="4867"/>
                  </a:cubicBezTo>
                  <a:close/>
                  <a:moveTo>
                    <a:pt x="3787" y="6985"/>
                  </a:moveTo>
                  <a:lnTo>
                    <a:pt x="4156" y="7355"/>
                  </a:lnTo>
                  <a:lnTo>
                    <a:pt x="3868" y="7643"/>
                  </a:lnTo>
                  <a:cubicBezTo>
                    <a:pt x="3844" y="7664"/>
                    <a:pt x="3815" y="7675"/>
                    <a:pt x="3787" y="7675"/>
                  </a:cubicBezTo>
                  <a:cubicBezTo>
                    <a:pt x="3759" y="7675"/>
                    <a:pt x="3731" y="7664"/>
                    <a:pt x="3710" y="7643"/>
                  </a:cubicBezTo>
                  <a:lnTo>
                    <a:pt x="3498" y="7431"/>
                  </a:lnTo>
                  <a:cubicBezTo>
                    <a:pt x="3455" y="7388"/>
                    <a:pt x="3455" y="7316"/>
                    <a:pt x="3498" y="7273"/>
                  </a:cubicBezTo>
                  <a:lnTo>
                    <a:pt x="3787" y="6985"/>
                  </a:lnTo>
                  <a:close/>
                  <a:moveTo>
                    <a:pt x="3787" y="8743"/>
                  </a:moveTo>
                  <a:cubicBezTo>
                    <a:pt x="3839" y="8743"/>
                    <a:pt x="3883" y="8781"/>
                    <a:pt x="3883" y="8834"/>
                  </a:cubicBezTo>
                  <a:lnTo>
                    <a:pt x="3883" y="9147"/>
                  </a:lnTo>
                  <a:cubicBezTo>
                    <a:pt x="3883" y="9199"/>
                    <a:pt x="3839" y="9243"/>
                    <a:pt x="3787" y="9243"/>
                  </a:cubicBezTo>
                  <a:lnTo>
                    <a:pt x="491" y="9243"/>
                  </a:lnTo>
                  <a:cubicBezTo>
                    <a:pt x="438" y="9243"/>
                    <a:pt x="395" y="9199"/>
                    <a:pt x="395" y="9147"/>
                  </a:cubicBezTo>
                  <a:lnTo>
                    <a:pt x="395" y="8834"/>
                  </a:lnTo>
                  <a:cubicBezTo>
                    <a:pt x="395" y="8781"/>
                    <a:pt x="438" y="8743"/>
                    <a:pt x="491" y="8743"/>
                  </a:cubicBezTo>
                  <a:close/>
                  <a:moveTo>
                    <a:pt x="2288" y="9656"/>
                  </a:moveTo>
                  <a:cubicBezTo>
                    <a:pt x="2571" y="10016"/>
                    <a:pt x="2917" y="10328"/>
                    <a:pt x="3301" y="10578"/>
                  </a:cubicBezTo>
                  <a:cubicBezTo>
                    <a:pt x="3263" y="10626"/>
                    <a:pt x="3234" y="10684"/>
                    <a:pt x="3196" y="10732"/>
                  </a:cubicBezTo>
                  <a:cubicBezTo>
                    <a:pt x="3128" y="10818"/>
                    <a:pt x="3061" y="10914"/>
                    <a:pt x="3003" y="11010"/>
                  </a:cubicBezTo>
                  <a:cubicBezTo>
                    <a:pt x="2970" y="11054"/>
                    <a:pt x="2941" y="11097"/>
                    <a:pt x="2912" y="11145"/>
                  </a:cubicBezTo>
                  <a:cubicBezTo>
                    <a:pt x="2321" y="10761"/>
                    <a:pt x="1822" y="10251"/>
                    <a:pt x="1447" y="9656"/>
                  </a:cubicBezTo>
                  <a:close/>
                  <a:moveTo>
                    <a:pt x="5823" y="9824"/>
                  </a:moveTo>
                  <a:cubicBezTo>
                    <a:pt x="7394" y="9824"/>
                    <a:pt x="8624" y="11087"/>
                    <a:pt x="8725" y="12524"/>
                  </a:cubicBezTo>
                  <a:lnTo>
                    <a:pt x="2927" y="12524"/>
                  </a:lnTo>
                  <a:cubicBezTo>
                    <a:pt x="3028" y="11049"/>
                    <a:pt x="4286" y="9824"/>
                    <a:pt x="5823" y="9824"/>
                  </a:cubicBezTo>
                  <a:close/>
                  <a:moveTo>
                    <a:pt x="8216" y="1"/>
                  </a:moveTo>
                  <a:cubicBezTo>
                    <a:pt x="8085" y="1"/>
                    <a:pt x="7954" y="50"/>
                    <a:pt x="7856" y="149"/>
                  </a:cubicBezTo>
                  <a:lnTo>
                    <a:pt x="7673" y="331"/>
                  </a:lnTo>
                  <a:cubicBezTo>
                    <a:pt x="7490" y="514"/>
                    <a:pt x="7476" y="812"/>
                    <a:pt x="7649" y="1013"/>
                  </a:cubicBezTo>
                  <a:lnTo>
                    <a:pt x="6808" y="1854"/>
                  </a:lnTo>
                  <a:lnTo>
                    <a:pt x="6626" y="1671"/>
                  </a:lnTo>
                  <a:cubicBezTo>
                    <a:pt x="6585" y="1633"/>
                    <a:pt x="6532" y="1614"/>
                    <a:pt x="6479" y="1614"/>
                  </a:cubicBezTo>
                  <a:cubicBezTo>
                    <a:pt x="6426" y="1614"/>
                    <a:pt x="6374" y="1633"/>
                    <a:pt x="6333" y="1671"/>
                  </a:cubicBezTo>
                  <a:lnTo>
                    <a:pt x="5021" y="2988"/>
                  </a:lnTo>
                  <a:cubicBezTo>
                    <a:pt x="4870" y="3136"/>
                    <a:pt x="5008" y="3344"/>
                    <a:pt x="5170" y="3344"/>
                  </a:cubicBezTo>
                  <a:cubicBezTo>
                    <a:pt x="5219" y="3344"/>
                    <a:pt x="5269" y="3325"/>
                    <a:pt x="5314" y="3281"/>
                  </a:cubicBezTo>
                  <a:lnTo>
                    <a:pt x="6482" y="2109"/>
                  </a:lnTo>
                  <a:lnTo>
                    <a:pt x="7942" y="3574"/>
                  </a:lnTo>
                  <a:lnTo>
                    <a:pt x="5132" y="6379"/>
                  </a:lnTo>
                  <a:lnTo>
                    <a:pt x="3671" y="4914"/>
                  </a:lnTo>
                  <a:lnTo>
                    <a:pt x="4719" y="3867"/>
                  </a:lnTo>
                  <a:cubicBezTo>
                    <a:pt x="4869" y="3716"/>
                    <a:pt x="4733" y="3509"/>
                    <a:pt x="4572" y="3509"/>
                  </a:cubicBezTo>
                  <a:cubicBezTo>
                    <a:pt x="4523" y="3509"/>
                    <a:pt x="4472" y="3528"/>
                    <a:pt x="4425" y="3574"/>
                  </a:cubicBezTo>
                  <a:lnTo>
                    <a:pt x="3378" y="4621"/>
                  </a:lnTo>
                  <a:lnTo>
                    <a:pt x="3335" y="4578"/>
                  </a:lnTo>
                  <a:cubicBezTo>
                    <a:pt x="3248" y="4491"/>
                    <a:pt x="3136" y="4448"/>
                    <a:pt x="3023" y="4448"/>
                  </a:cubicBezTo>
                  <a:cubicBezTo>
                    <a:pt x="2910" y="4448"/>
                    <a:pt x="2797" y="4491"/>
                    <a:pt x="2710" y="4578"/>
                  </a:cubicBezTo>
                  <a:lnTo>
                    <a:pt x="2369" y="4924"/>
                  </a:lnTo>
                  <a:cubicBezTo>
                    <a:pt x="2192" y="5092"/>
                    <a:pt x="2192" y="5375"/>
                    <a:pt x="2369" y="5548"/>
                  </a:cubicBezTo>
                  <a:lnTo>
                    <a:pt x="2413" y="5592"/>
                  </a:lnTo>
                  <a:cubicBezTo>
                    <a:pt x="2220" y="5808"/>
                    <a:pt x="1971" y="5928"/>
                    <a:pt x="1971" y="6250"/>
                  </a:cubicBezTo>
                  <a:cubicBezTo>
                    <a:pt x="1971" y="6389"/>
                    <a:pt x="2023" y="6519"/>
                    <a:pt x="2120" y="6620"/>
                  </a:cubicBezTo>
                  <a:cubicBezTo>
                    <a:pt x="2278" y="6745"/>
                    <a:pt x="2393" y="6985"/>
                    <a:pt x="2701" y="6985"/>
                  </a:cubicBezTo>
                  <a:cubicBezTo>
                    <a:pt x="3023" y="6985"/>
                    <a:pt x="3133" y="6730"/>
                    <a:pt x="3364" y="6543"/>
                  </a:cubicBezTo>
                  <a:lnTo>
                    <a:pt x="3503" y="6687"/>
                  </a:lnTo>
                  <a:cubicBezTo>
                    <a:pt x="3316" y="6903"/>
                    <a:pt x="3061" y="7023"/>
                    <a:pt x="3061" y="7345"/>
                  </a:cubicBezTo>
                  <a:cubicBezTo>
                    <a:pt x="3061" y="7652"/>
                    <a:pt x="3297" y="7773"/>
                    <a:pt x="3426" y="7926"/>
                  </a:cubicBezTo>
                  <a:cubicBezTo>
                    <a:pt x="3527" y="8022"/>
                    <a:pt x="3657" y="8075"/>
                    <a:pt x="3796" y="8075"/>
                  </a:cubicBezTo>
                  <a:cubicBezTo>
                    <a:pt x="4118" y="8075"/>
                    <a:pt x="4229" y="7825"/>
                    <a:pt x="4454" y="7633"/>
                  </a:cubicBezTo>
                  <a:cubicBezTo>
                    <a:pt x="4546" y="7744"/>
                    <a:pt x="4675" y="7806"/>
                    <a:pt x="4815" y="7806"/>
                  </a:cubicBezTo>
                  <a:cubicBezTo>
                    <a:pt x="4935" y="7806"/>
                    <a:pt x="5045" y="7763"/>
                    <a:pt x="5127" y="7681"/>
                  </a:cubicBezTo>
                  <a:lnTo>
                    <a:pt x="5473" y="7335"/>
                  </a:lnTo>
                  <a:cubicBezTo>
                    <a:pt x="5646" y="7162"/>
                    <a:pt x="5646" y="6884"/>
                    <a:pt x="5473" y="6711"/>
                  </a:cubicBezTo>
                  <a:lnTo>
                    <a:pt x="5430" y="6668"/>
                  </a:lnTo>
                  <a:lnTo>
                    <a:pt x="7884" y="4213"/>
                  </a:lnTo>
                  <a:lnTo>
                    <a:pt x="7884" y="4213"/>
                  </a:lnTo>
                  <a:cubicBezTo>
                    <a:pt x="9772" y="5721"/>
                    <a:pt x="9729" y="8608"/>
                    <a:pt x="7788" y="10054"/>
                  </a:cubicBezTo>
                  <a:cubicBezTo>
                    <a:pt x="7206" y="9621"/>
                    <a:pt x="6519" y="9407"/>
                    <a:pt x="5835" y="9407"/>
                  </a:cubicBezTo>
                  <a:cubicBezTo>
                    <a:pt x="5041" y="9407"/>
                    <a:pt x="4250" y="9695"/>
                    <a:pt x="3628" y="10266"/>
                  </a:cubicBezTo>
                  <a:cubicBezTo>
                    <a:pt x="3349" y="10098"/>
                    <a:pt x="3095" y="9886"/>
                    <a:pt x="2874" y="9651"/>
                  </a:cubicBezTo>
                  <a:lnTo>
                    <a:pt x="3806" y="9651"/>
                  </a:lnTo>
                  <a:cubicBezTo>
                    <a:pt x="4084" y="9651"/>
                    <a:pt x="4310" y="9420"/>
                    <a:pt x="4310" y="9142"/>
                  </a:cubicBezTo>
                  <a:lnTo>
                    <a:pt x="4310" y="8829"/>
                  </a:lnTo>
                  <a:cubicBezTo>
                    <a:pt x="4310" y="8551"/>
                    <a:pt x="4084" y="8325"/>
                    <a:pt x="3806" y="8325"/>
                  </a:cubicBezTo>
                  <a:lnTo>
                    <a:pt x="505" y="8325"/>
                  </a:lnTo>
                  <a:cubicBezTo>
                    <a:pt x="227" y="8325"/>
                    <a:pt x="1" y="8551"/>
                    <a:pt x="1" y="8829"/>
                  </a:cubicBezTo>
                  <a:lnTo>
                    <a:pt x="1" y="9142"/>
                  </a:lnTo>
                  <a:cubicBezTo>
                    <a:pt x="1" y="9420"/>
                    <a:pt x="227" y="9651"/>
                    <a:pt x="505" y="9651"/>
                  </a:cubicBezTo>
                  <a:lnTo>
                    <a:pt x="986" y="9651"/>
                  </a:lnTo>
                  <a:cubicBezTo>
                    <a:pt x="1332" y="10299"/>
                    <a:pt x="1961" y="11006"/>
                    <a:pt x="2763" y="11505"/>
                  </a:cubicBezTo>
                  <a:cubicBezTo>
                    <a:pt x="2638" y="11832"/>
                    <a:pt x="2562" y="12168"/>
                    <a:pt x="2547" y="12514"/>
                  </a:cubicBezTo>
                  <a:lnTo>
                    <a:pt x="1072" y="12514"/>
                  </a:lnTo>
                  <a:cubicBezTo>
                    <a:pt x="986" y="12514"/>
                    <a:pt x="909" y="12567"/>
                    <a:pt x="880" y="12649"/>
                  </a:cubicBezTo>
                  <a:lnTo>
                    <a:pt x="429" y="13787"/>
                  </a:lnTo>
                  <a:cubicBezTo>
                    <a:pt x="376" y="13922"/>
                    <a:pt x="477" y="14071"/>
                    <a:pt x="621" y="14071"/>
                  </a:cubicBezTo>
                  <a:lnTo>
                    <a:pt x="1759" y="14071"/>
                  </a:lnTo>
                  <a:cubicBezTo>
                    <a:pt x="2033" y="14071"/>
                    <a:pt x="2033" y="13657"/>
                    <a:pt x="1759" y="13657"/>
                  </a:cubicBezTo>
                  <a:lnTo>
                    <a:pt x="923" y="13657"/>
                  </a:lnTo>
                  <a:lnTo>
                    <a:pt x="1212" y="12932"/>
                  </a:lnTo>
                  <a:lnTo>
                    <a:pt x="10455" y="12932"/>
                  </a:lnTo>
                  <a:lnTo>
                    <a:pt x="10743" y="13657"/>
                  </a:lnTo>
                  <a:lnTo>
                    <a:pt x="2720" y="13657"/>
                  </a:lnTo>
                  <a:cubicBezTo>
                    <a:pt x="2451" y="13657"/>
                    <a:pt x="2451" y="14071"/>
                    <a:pt x="2720" y="14071"/>
                  </a:cubicBezTo>
                  <a:lnTo>
                    <a:pt x="11050" y="14071"/>
                  </a:lnTo>
                  <a:cubicBezTo>
                    <a:pt x="11194" y="14071"/>
                    <a:pt x="11295" y="13922"/>
                    <a:pt x="11242" y="13787"/>
                  </a:cubicBezTo>
                  <a:lnTo>
                    <a:pt x="10781" y="12658"/>
                  </a:lnTo>
                  <a:cubicBezTo>
                    <a:pt x="10748" y="12581"/>
                    <a:pt x="10676" y="12529"/>
                    <a:pt x="10589" y="12529"/>
                  </a:cubicBezTo>
                  <a:lnTo>
                    <a:pt x="9124" y="12529"/>
                  </a:lnTo>
                  <a:cubicBezTo>
                    <a:pt x="9095" y="12067"/>
                    <a:pt x="8975" y="11621"/>
                    <a:pt x="8764" y="11212"/>
                  </a:cubicBezTo>
                  <a:cubicBezTo>
                    <a:pt x="9878" y="10343"/>
                    <a:pt x="10589" y="9055"/>
                    <a:pt x="10748" y="7652"/>
                  </a:cubicBezTo>
                  <a:cubicBezTo>
                    <a:pt x="10766" y="7502"/>
                    <a:pt x="10653" y="7421"/>
                    <a:pt x="10540" y="7421"/>
                  </a:cubicBezTo>
                  <a:cubicBezTo>
                    <a:pt x="10444" y="7421"/>
                    <a:pt x="10348" y="7481"/>
                    <a:pt x="10334" y="7609"/>
                  </a:cubicBezTo>
                  <a:cubicBezTo>
                    <a:pt x="10200" y="8882"/>
                    <a:pt x="9561" y="10050"/>
                    <a:pt x="8562" y="10852"/>
                  </a:cubicBezTo>
                  <a:cubicBezTo>
                    <a:pt x="8519" y="10785"/>
                    <a:pt x="8456" y="10732"/>
                    <a:pt x="8403" y="10665"/>
                  </a:cubicBezTo>
                  <a:cubicBezTo>
                    <a:pt x="8322" y="10559"/>
                    <a:pt x="8240" y="10458"/>
                    <a:pt x="8149" y="10362"/>
                  </a:cubicBezTo>
                  <a:cubicBezTo>
                    <a:pt x="8134" y="10348"/>
                    <a:pt x="8129" y="10338"/>
                    <a:pt x="8120" y="10328"/>
                  </a:cubicBezTo>
                  <a:cubicBezTo>
                    <a:pt x="10171" y="8695"/>
                    <a:pt x="10200" y="5587"/>
                    <a:pt x="8177" y="3920"/>
                  </a:cubicBezTo>
                  <a:lnTo>
                    <a:pt x="8379" y="3718"/>
                  </a:lnTo>
                  <a:cubicBezTo>
                    <a:pt x="8456" y="3636"/>
                    <a:pt x="8456" y="3507"/>
                    <a:pt x="8379" y="3425"/>
                  </a:cubicBezTo>
                  <a:lnTo>
                    <a:pt x="8274" y="3319"/>
                  </a:lnTo>
                  <a:lnTo>
                    <a:pt x="8389" y="3209"/>
                  </a:lnTo>
                  <a:cubicBezTo>
                    <a:pt x="8831" y="3492"/>
                    <a:pt x="9451" y="4150"/>
                    <a:pt x="9830" y="4890"/>
                  </a:cubicBezTo>
                  <a:cubicBezTo>
                    <a:pt x="10123" y="5467"/>
                    <a:pt x="10301" y="6101"/>
                    <a:pt x="10349" y="6749"/>
                  </a:cubicBezTo>
                  <a:cubicBezTo>
                    <a:pt x="10353" y="6859"/>
                    <a:pt x="10445" y="6942"/>
                    <a:pt x="10552" y="6942"/>
                  </a:cubicBezTo>
                  <a:cubicBezTo>
                    <a:pt x="10558" y="6942"/>
                    <a:pt x="10564" y="6942"/>
                    <a:pt x="10570" y="6941"/>
                  </a:cubicBezTo>
                  <a:cubicBezTo>
                    <a:pt x="10680" y="6937"/>
                    <a:pt x="10767" y="6836"/>
                    <a:pt x="10762" y="6720"/>
                  </a:cubicBezTo>
                  <a:cubicBezTo>
                    <a:pt x="10652" y="5212"/>
                    <a:pt x="9897" y="3819"/>
                    <a:pt x="8682" y="2911"/>
                  </a:cubicBezTo>
                  <a:lnTo>
                    <a:pt x="9129" y="2464"/>
                  </a:lnTo>
                  <a:cubicBezTo>
                    <a:pt x="9203" y="2504"/>
                    <a:pt x="9284" y="2523"/>
                    <a:pt x="9364" y="2523"/>
                  </a:cubicBezTo>
                  <a:cubicBezTo>
                    <a:pt x="9495" y="2523"/>
                    <a:pt x="9624" y="2471"/>
                    <a:pt x="9720" y="2373"/>
                  </a:cubicBezTo>
                  <a:lnTo>
                    <a:pt x="9897" y="2195"/>
                  </a:lnTo>
                  <a:cubicBezTo>
                    <a:pt x="10099" y="1993"/>
                    <a:pt x="10099" y="1671"/>
                    <a:pt x="9897" y="1470"/>
                  </a:cubicBezTo>
                  <a:lnTo>
                    <a:pt x="8576" y="149"/>
                  </a:lnTo>
                  <a:cubicBezTo>
                    <a:pt x="8478" y="50"/>
                    <a:pt x="8347" y="1"/>
                    <a:pt x="821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0" name="Google Shape;2460;p45"/>
          <p:cNvGrpSpPr/>
          <p:nvPr/>
        </p:nvGrpSpPr>
        <p:grpSpPr>
          <a:xfrm>
            <a:off x="7552024" y="3620728"/>
            <a:ext cx="281880" cy="340733"/>
            <a:chOff x="7552024" y="3826128"/>
            <a:chExt cx="281880" cy="340733"/>
          </a:xfrm>
        </p:grpSpPr>
        <p:sp>
          <p:nvSpPr>
            <p:cNvPr id="2461" name="Google Shape;2461;p45"/>
            <p:cNvSpPr/>
            <p:nvPr/>
          </p:nvSpPr>
          <p:spPr>
            <a:xfrm>
              <a:off x="7644727" y="3831154"/>
              <a:ext cx="110584" cy="28327"/>
            </a:xfrm>
            <a:custGeom>
              <a:avLst/>
              <a:gdLst/>
              <a:ahLst/>
              <a:cxnLst/>
              <a:rect l="l" t="t" r="r" b="b"/>
              <a:pathLst>
                <a:path w="4224" h="1082" extrusionOk="0">
                  <a:moveTo>
                    <a:pt x="322" y="1"/>
                  </a:moveTo>
                  <a:cubicBezTo>
                    <a:pt x="145" y="1"/>
                    <a:pt x="0" y="140"/>
                    <a:pt x="5" y="318"/>
                  </a:cubicBezTo>
                  <a:lnTo>
                    <a:pt x="5" y="764"/>
                  </a:lnTo>
                  <a:cubicBezTo>
                    <a:pt x="0" y="942"/>
                    <a:pt x="145" y="1081"/>
                    <a:pt x="322" y="1081"/>
                  </a:cubicBezTo>
                  <a:lnTo>
                    <a:pt x="3906" y="1081"/>
                  </a:lnTo>
                  <a:cubicBezTo>
                    <a:pt x="4079" y="1081"/>
                    <a:pt x="4218" y="942"/>
                    <a:pt x="4223" y="764"/>
                  </a:cubicBezTo>
                  <a:lnTo>
                    <a:pt x="4223" y="318"/>
                  </a:lnTo>
                  <a:cubicBezTo>
                    <a:pt x="4223" y="140"/>
                    <a:pt x="4084" y="1"/>
                    <a:pt x="390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5"/>
            <p:cNvSpPr/>
            <p:nvPr/>
          </p:nvSpPr>
          <p:spPr>
            <a:xfrm>
              <a:off x="7724079" y="3831154"/>
              <a:ext cx="31233" cy="28327"/>
            </a:xfrm>
            <a:custGeom>
              <a:avLst/>
              <a:gdLst/>
              <a:ahLst/>
              <a:cxnLst/>
              <a:rect l="l" t="t" r="r" b="b"/>
              <a:pathLst>
                <a:path w="1193" h="1082" extrusionOk="0">
                  <a:moveTo>
                    <a:pt x="1" y="1"/>
                  </a:moveTo>
                  <a:cubicBezTo>
                    <a:pt x="179" y="1"/>
                    <a:pt x="318" y="140"/>
                    <a:pt x="318" y="318"/>
                  </a:cubicBezTo>
                  <a:lnTo>
                    <a:pt x="318" y="764"/>
                  </a:lnTo>
                  <a:cubicBezTo>
                    <a:pt x="318" y="942"/>
                    <a:pt x="179" y="1081"/>
                    <a:pt x="1" y="1081"/>
                  </a:cubicBezTo>
                  <a:lnTo>
                    <a:pt x="875" y="1081"/>
                  </a:lnTo>
                  <a:cubicBezTo>
                    <a:pt x="1048" y="1081"/>
                    <a:pt x="1192" y="942"/>
                    <a:pt x="1192" y="764"/>
                  </a:cubicBezTo>
                  <a:lnTo>
                    <a:pt x="1192" y="318"/>
                  </a:lnTo>
                  <a:cubicBezTo>
                    <a:pt x="1187" y="145"/>
                    <a:pt x="1048" y="1"/>
                    <a:pt x="87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5"/>
            <p:cNvSpPr/>
            <p:nvPr/>
          </p:nvSpPr>
          <p:spPr>
            <a:xfrm>
              <a:off x="7557705" y="3859586"/>
              <a:ext cx="260229" cy="302117"/>
            </a:xfrm>
            <a:custGeom>
              <a:avLst/>
              <a:gdLst/>
              <a:ahLst/>
              <a:cxnLst/>
              <a:rect l="l" t="t" r="r" b="b"/>
              <a:pathLst>
                <a:path w="9940" h="11540" extrusionOk="0">
                  <a:moveTo>
                    <a:pt x="4103" y="0"/>
                  </a:moveTo>
                  <a:lnTo>
                    <a:pt x="4103" y="3363"/>
                  </a:lnTo>
                  <a:cubicBezTo>
                    <a:pt x="4103" y="3565"/>
                    <a:pt x="3978" y="3747"/>
                    <a:pt x="3790" y="3824"/>
                  </a:cubicBezTo>
                  <a:cubicBezTo>
                    <a:pt x="812" y="5001"/>
                    <a:pt x="0" y="8835"/>
                    <a:pt x="2239" y="11122"/>
                  </a:cubicBezTo>
                  <a:cubicBezTo>
                    <a:pt x="2503" y="11391"/>
                    <a:pt x="2863" y="11539"/>
                    <a:pt x="3243" y="11539"/>
                  </a:cubicBezTo>
                  <a:lnTo>
                    <a:pt x="7634" y="11539"/>
                  </a:lnTo>
                  <a:cubicBezTo>
                    <a:pt x="8013" y="11539"/>
                    <a:pt x="8374" y="11386"/>
                    <a:pt x="8638" y="11117"/>
                  </a:cubicBezTo>
                  <a:cubicBezTo>
                    <a:pt x="9483" y="10252"/>
                    <a:pt x="9940" y="9089"/>
                    <a:pt x="9916" y="7884"/>
                  </a:cubicBezTo>
                  <a:cubicBezTo>
                    <a:pt x="9868" y="6087"/>
                    <a:pt x="8758" y="4487"/>
                    <a:pt x="7086" y="3824"/>
                  </a:cubicBezTo>
                  <a:cubicBezTo>
                    <a:pt x="6899" y="3747"/>
                    <a:pt x="6774" y="3565"/>
                    <a:pt x="6774" y="3363"/>
                  </a:cubicBezTo>
                  <a:lnTo>
                    <a:pt x="677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5"/>
            <p:cNvSpPr/>
            <p:nvPr/>
          </p:nvSpPr>
          <p:spPr>
            <a:xfrm>
              <a:off x="7665095" y="3859586"/>
              <a:ext cx="159646" cy="300363"/>
            </a:xfrm>
            <a:custGeom>
              <a:avLst/>
              <a:gdLst/>
              <a:ahLst/>
              <a:cxnLst/>
              <a:rect l="l" t="t" r="r" b="b"/>
              <a:pathLst>
                <a:path w="6098" h="11473" extrusionOk="0">
                  <a:moveTo>
                    <a:pt x="1" y="0"/>
                  </a:moveTo>
                  <a:lnTo>
                    <a:pt x="1" y="452"/>
                  </a:lnTo>
                  <a:lnTo>
                    <a:pt x="1380" y="452"/>
                  </a:lnTo>
                  <a:cubicBezTo>
                    <a:pt x="1725" y="452"/>
                    <a:pt x="2009" y="735"/>
                    <a:pt x="2009" y="1081"/>
                  </a:cubicBezTo>
                  <a:lnTo>
                    <a:pt x="2009" y="3815"/>
                  </a:lnTo>
                  <a:cubicBezTo>
                    <a:pt x="2009" y="4021"/>
                    <a:pt x="2134" y="4204"/>
                    <a:pt x="2321" y="4276"/>
                  </a:cubicBezTo>
                  <a:cubicBezTo>
                    <a:pt x="5247" y="5434"/>
                    <a:pt x="6097" y="9162"/>
                    <a:pt x="3969" y="11472"/>
                  </a:cubicBezTo>
                  <a:cubicBezTo>
                    <a:pt x="4180" y="11400"/>
                    <a:pt x="4377" y="11280"/>
                    <a:pt x="4536" y="11117"/>
                  </a:cubicBezTo>
                  <a:cubicBezTo>
                    <a:pt x="5381" y="10257"/>
                    <a:pt x="5842" y="9089"/>
                    <a:pt x="5814" y="7884"/>
                  </a:cubicBezTo>
                  <a:cubicBezTo>
                    <a:pt x="5766" y="6087"/>
                    <a:pt x="4656" y="4487"/>
                    <a:pt x="2984" y="3824"/>
                  </a:cubicBezTo>
                  <a:cubicBezTo>
                    <a:pt x="2797" y="3747"/>
                    <a:pt x="2672" y="3565"/>
                    <a:pt x="2672" y="3363"/>
                  </a:cubicBezTo>
                  <a:lnTo>
                    <a:pt x="2672"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5"/>
            <p:cNvSpPr/>
            <p:nvPr/>
          </p:nvSpPr>
          <p:spPr>
            <a:xfrm>
              <a:off x="7582733" y="4022425"/>
              <a:ext cx="235332" cy="139278"/>
            </a:xfrm>
            <a:custGeom>
              <a:avLst/>
              <a:gdLst/>
              <a:ahLst/>
              <a:cxnLst/>
              <a:rect l="l" t="t" r="r" b="b"/>
              <a:pathLst>
                <a:path w="8989" h="5320" extrusionOk="0">
                  <a:moveTo>
                    <a:pt x="2375" y="0"/>
                  </a:moveTo>
                  <a:cubicBezTo>
                    <a:pt x="1097" y="0"/>
                    <a:pt x="168" y="568"/>
                    <a:pt x="168" y="568"/>
                  </a:cubicBezTo>
                  <a:cubicBezTo>
                    <a:pt x="58" y="957"/>
                    <a:pt x="0" y="1361"/>
                    <a:pt x="5" y="1769"/>
                  </a:cubicBezTo>
                  <a:cubicBezTo>
                    <a:pt x="0" y="2937"/>
                    <a:pt x="461" y="4066"/>
                    <a:pt x="1283" y="4902"/>
                  </a:cubicBezTo>
                  <a:cubicBezTo>
                    <a:pt x="1547" y="5171"/>
                    <a:pt x="1907" y="5319"/>
                    <a:pt x="2287" y="5319"/>
                  </a:cubicBezTo>
                  <a:lnTo>
                    <a:pt x="6678" y="5319"/>
                  </a:lnTo>
                  <a:cubicBezTo>
                    <a:pt x="7057" y="5319"/>
                    <a:pt x="7418" y="5166"/>
                    <a:pt x="7682" y="4897"/>
                  </a:cubicBezTo>
                  <a:cubicBezTo>
                    <a:pt x="8527" y="4037"/>
                    <a:pt x="8988" y="2869"/>
                    <a:pt x="8960" y="1664"/>
                  </a:cubicBezTo>
                  <a:cubicBezTo>
                    <a:pt x="8945" y="1193"/>
                    <a:pt x="8864" y="727"/>
                    <a:pt x="8705" y="285"/>
                  </a:cubicBezTo>
                  <a:cubicBezTo>
                    <a:pt x="8705" y="285"/>
                    <a:pt x="7696" y="1069"/>
                    <a:pt x="6317" y="1069"/>
                  </a:cubicBezTo>
                  <a:cubicBezTo>
                    <a:pt x="5752" y="1069"/>
                    <a:pt x="5126" y="938"/>
                    <a:pt x="4482" y="568"/>
                  </a:cubicBezTo>
                  <a:cubicBezTo>
                    <a:pt x="3741" y="142"/>
                    <a:pt x="3014" y="0"/>
                    <a:pt x="237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5"/>
            <p:cNvSpPr/>
            <p:nvPr/>
          </p:nvSpPr>
          <p:spPr>
            <a:xfrm>
              <a:off x="7770365" y="4029756"/>
              <a:ext cx="47962" cy="129931"/>
            </a:xfrm>
            <a:custGeom>
              <a:avLst/>
              <a:gdLst/>
              <a:ahLst/>
              <a:cxnLst/>
              <a:rect l="l" t="t" r="r" b="b"/>
              <a:pathLst>
                <a:path w="1832" h="4963" extrusionOk="0">
                  <a:moveTo>
                    <a:pt x="1591" y="0"/>
                  </a:moveTo>
                  <a:cubicBezTo>
                    <a:pt x="1379" y="154"/>
                    <a:pt x="1149" y="284"/>
                    <a:pt x="909" y="389"/>
                  </a:cubicBezTo>
                  <a:cubicBezTo>
                    <a:pt x="1077" y="850"/>
                    <a:pt x="1173" y="1336"/>
                    <a:pt x="1183" y="1830"/>
                  </a:cubicBezTo>
                  <a:cubicBezTo>
                    <a:pt x="1211" y="2988"/>
                    <a:pt x="789" y="4112"/>
                    <a:pt x="1" y="4963"/>
                  </a:cubicBezTo>
                  <a:lnTo>
                    <a:pt x="78" y="4939"/>
                  </a:lnTo>
                  <a:cubicBezTo>
                    <a:pt x="154" y="4905"/>
                    <a:pt x="227" y="4871"/>
                    <a:pt x="299" y="4828"/>
                  </a:cubicBezTo>
                  <a:lnTo>
                    <a:pt x="303" y="4828"/>
                  </a:lnTo>
                  <a:cubicBezTo>
                    <a:pt x="327" y="4814"/>
                    <a:pt x="347" y="4804"/>
                    <a:pt x="366" y="4785"/>
                  </a:cubicBezTo>
                  <a:cubicBezTo>
                    <a:pt x="371" y="4785"/>
                    <a:pt x="375" y="4780"/>
                    <a:pt x="385" y="4775"/>
                  </a:cubicBezTo>
                  <a:cubicBezTo>
                    <a:pt x="399" y="4766"/>
                    <a:pt x="414" y="4751"/>
                    <a:pt x="428" y="4742"/>
                  </a:cubicBezTo>
                  <a:cubicBezTo>
                    <a:pt x="433" y="4732"/>
                    <a:pt x="443" y="4727"/>
                    <a:pt x="448" y="4722"/>
                  </a:cubicBezTo>
                  <a:cubicBezTo>
                    <a:pt x="462" y="4713"/>
                    <a:pt x="476" y="4698"/>
                    <a:pt x="496" y="4689"/>
                  </a:cubicBezTo>
                  <a:lnTo>
                    <a:pt x="510" y="4670"/>
                  </a:lnTo>
                  <a:cubicBezTo>
                    <a:pt x="529" y="4655"/>
                    <a:pt x="548" y="4636"/>
                    <a:pt x="572" y="4617"/>
                  </a:cubicBezTo>
                  <a:cubicBezTo>
                    <a:pt x="1394" y="3742"/>
                    <a:pt x="1831" y="2580"/>
                    <a:pt x="1793" y="1384"/>
                  </a:cubicBezTo>
                  <a:lnTo>
                    <a:pt x="1793" y="1297"/>
                  </a:lnTo>
                  <a:lnTo>
                    <a:pt x="1793" y="1268"/>
                  </a:lnTo>
                  <a:cubicBezTo>
                    <a:pt x="1788" y="1249"/>
                    <a:pt x="1788" y="1230"/>
                    <a:pt x="1793" y="1211"/>
                  </a:cubicBezTo>
                  <a:lnTo>
                    <a:pt x="1793" y="1177"/>
                  </a:lnTo>
                  <a:cubicBezTo>
                    <a:pt x="1788" y="1158"/>
                    <a:pt x="1788" y="1139"/>
                    <a:pt x="1793" y="1119"/>
                  </a:cubicBezTo>
                  <a:lnTo>
                    <a:pt x="1793" y="1086"/>
                  </a:lnTo>
                  <a:cubicBezTo>
                    <a:pt x="1793" y="1076"/>
                    <a:pt x="1793" y="1047"/>
                    <a:pt x="1783" y="1033"/>
                  </a:cubicBezTo>
                  <a:cubicBezTo>
                    <a:pt x="1783" y="1019"/>
                    <a:pt x="1783" y="1009"/>
                    <a:pt x="1783" y="999"/>
                  </a:cubicBezTo>
                  <a:cubicBezTo>
                    <a:pt x="1783" y="980"/>
                    <a:pt x="1783" y="961"/>
                    <a:pt x="1778" y="942"/>
                  </a:cubicBezTo>
                  <a:cubicBezTo>
                    <a:pt x="1778" y="932"/>
                    <a:pt x="1778" y="922"/>
                    <a:pt x="1778" y="913"/>
                  </a:cubicBezTo>
                  <a:cubicBezTo>
                    <a:pt x="1773" y="894"/>
                    <a:pt x="1773" y="874"/>
                    <a:pt x="1773" y="855"/>
                  </a:cubicBezTo>
                  <a:cubicBezTo>
                    <a:pt x="1769" y="846"/>
                    <a:pt x="1769" y="836"/>
                    <a:pt x="1773" y="826"/>
                  </a:cubicBezTo>
                  <a:cubicBezTo>
                    <a:pt x="1773" y="807"/>
                    <a:pt x="1764" y="783"/>
                    <a:pt x="1764" y="764"/>
                  </a:cubicBezTo>
                  <a:cubicBezTo>
                    <a:pt x="1764" y="759"/>
                    <a:pt x="1764" y="750"/>
                    <a:pt x="1764" y="740"/>
                  </a:cubicBezTo>
                  <a:cubicBezTo>
                    <a:pt x="1759" y="721"/>
                    <a:pt x="1759" y="697"/>
                    <a:pt x="1754" y="677"/>
                  </a:cubicBezTo>
                  <a:cubicBezTo>
                    <a:pt x="1749" y="673"/>
                    <a:pt x="1749" y="663"/>
                    <a:pt x="1754" y="653"/>
                  </a:cubicBezTo>
                  <a:cubicBezTo>
                    <a:pt x="1749" y="634"/>
                    <a:pt x="1745" y="610"/>
                    <a:pt x="1740" y="591"/>
                  </a:cubicBezTo>
                  <a:cubicBezTo>
                    <a:pt x="1740" y="586"/>
                    <a:pt x="1740" y="577"/>
                    <a:pt x="1735" y="572"/>
                  </a:cubicBezTo>
                  <a:cubicBezTo>
                    <a:pt x="1730" y="553"/>
                    <a:pt x="1725" y="529"/>
                    <a:pt x="1721" y="509"/>
                  </a:cubicBezTo>
                  <a:cubicBezTo>
                    <a:pt x="1721" y="500"/>
                    <a:pt x="1721" y="495"/>
                    <a:pt x="1721" y="490"/>
                  </a:cubicBezTo>
                  <a:cubicBezTo>
                    <a:pt x="1716" y="466"/>
                    <a:pt x="1711" y="442"/>
                    <a:pt x="1701" y="423"/>
                  </a:cubicBezTo>
                  <a:cubicBezTo>
                    <a:pt x="1701" y="418"/>
                    <a:pt x="1701" y="413"/>
                    <a:pt x="1701" y="408"/>
                  </a:cubicBezTo>
                  <a:lnTo>
                    <a:pt x="1687" y="336"/>
                  </a:lnTo>
                  <a:cubicBezTo>
                    <a:pt x="1682" y="332"/>
                    <a:pt x="1682" y="327"/>
                    <a:pt x="1687" y="322"/>
                  </a:cubicBezTo>
                  <a:cubicBezTo>
                    <a:pt x="1677" y="298"/>
                    <a:pt x="1673" y="274"/>
                    <a:pt x="1663" y="255"/>
                  </a:cubicBezTo>
                  <a:lnTo>
                    <a:pt x="1663" y="240"/>
                  </a:lnTo>
                  <a:cubicBezTo>
                    <a:pt x="1658" y="216"/>
                    <a:pt x="1649" y="192"/>
                    <a:pt x="1644" y="168"/>
                  </a:cubicBezTo>
                  <a:lnTo>
                    <a:pt x="1644" y="159"/>
                  </a:lnTo>
                  <a:cubicBezTo>
                    <a:pt x="1639" y="135"/>
                    <a:pt x="1629" y="111"/>
                    <a:pt x="1620" y="82"/>
                  </a:cubicBezTo>
                  <a:lnTo>
                    <a:pt x="1620" y="77"/>
                  </a:lnTo>
                  <a:cubicBezTo>
                    <a:pt x="1610" y="53"/>
                    <a:pt x="1600" y="24"/>
                    <a:pt x="1591"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5"/>
            <p:cNvSpPr/>
            <p:nvPr/>
          </p:nvSpPr>
          <p:spPr>
            <a:xfrm>
              <a:off x="7770627" y="4065963"/>
              <a:ext cx="17750" cy="15106"/>
            </a:xfrm>
            <a:custGeom>
              <a:avLst/>
              <a:gdLst/>
              <a:ahLst/>
              <a:cxnLst/>
              <a:rect l="l" t="t" r="r" b="b"/>
              <a:pathLst>
                <a:path w="678" h="577" extrusionOk="0">
                  <a:moveTo>
                    <a:pt x="385" y="1"/>
                  </a:moveTo>
                  <a:cubicBezTo>
                    <a:pt x="130" y="1"/>
                    <a:pt x="0" y="313"/>
                    <a:pt x="183" y="491"/>
                  </a:cubicBezTo>
                  <a:cubicBezTo>
                    <a:pt x="242" y="550"/>
                    <a:pt x="314" y="576"/>
                    <a:pt x="385" y="576"/>
                  </a:cubicBezTo>
                  <a:cubicBezTo>
                    <a:pt x="532" y="576"/>
                    <a:pt x="673" y="461"/>
                    <a:pt x="673" y="289"/>
                  </a:cubicBezTo>
                  <a:cubicBezTo>
                    <a:pt x="678" y="130"/>
                    <a:pt x="548" y="1"/>
                    <a:pt x="38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5"/>
            <p:cNvSpPr/>
            <p:nvPr/>
          </p:nvSpPr>
          <p:spPr>
            <a:xfrm>
              <a:off x="7734027" y="4121674"/>
              <a:ext cx="15368" cy="13064"/>
            </a:xfrm>
            <a:custGeom>
              <a:avLst/>
              <a:gdLst/>
              <a:ahLst/>
              <a:cxnLst/>
              <a:rect l="l" t="t" r="r" b="b"/>
              <a:pathLst>
                <a:path w="587" h="499" extrusionOk="0">
                  <a:moveTo>
                    <a:pt x="340" y="1"/>
                  </a:moveTo>
                  <a:cubicBezTo>
                    <a:pt x="337" y="1"/>
                    <a:pt x="335" y="1"/>
                    <a:pt x="332" y="1"/>
                  </a:cubicBezTo>
                  <a:cubicBezTo>
                    <a:pt x="111" y="1"/>
                    <a:pt x="0" y="270"/>
                    <a:pt x="154" y="424"/>
                  </a:cubicBezTo>
                  <a:cubicBezTo>
                    <a:pt x="206" y="475"/>
                    <a:pt x="269" y="498"/>
                    <a:pt x="331" y="498"/>
                  </a:cubicBezTo>
                  <a:cubicBezTo>
                    <a:pt x="459" y="498"/>
                    <a:pt x="582" y="400"/>
                    <a:pt x="582" y="251"/>
                  </a:cubicBezTo>
                  <a:cubicBezTo>
                    <a:pt x="586" y="114"/>
                    <a:pt x="476" y="1"/>
                    <a:pt x="340"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5"/>
            <p:cNvSpPr/>
            <p:nvPr/>
          </p:nvSpPr>
          <p:spPr>
            <a:xfrm>
              <a:off x="7633522" y="4056904"/>
              <a:ext cx="15368" cy="13142"/>
            </a:xfrm>
            <a:custGeom>
              <a:avLst/>
              <a:gdLst/>
              <a:ahLst/>
              <a:cxnLst/>
              <a:rect l="l" t="t" r="r" b="b"/>
              <a:pathLst>
                <a:path w="587" h="502" extrusionOk="0">
                  <a:moveTo>
                    <a:pt x="337" y="1"/>
                  </a:moveTo>
                  <a:cubicBezTo>
                    <a:pt x="116" y="1"/>
                    <a:pt x="1" y="270"/>
                    <a:pt x="159" y="428"/>
                  </a:cubicBezTo>
                  <a:cubicBezTo>
                    <a:pt x="210" y="479"/>
                    <a:pt x="273" y="502"/>
                    <a:pt x="334" y="502"/>
                  </a:cubicBezTo>
                  <a:cubicBezTo>
                    <a:pt x="463" y="502"/>
                    <a:pt x="587" y="401"/>
                    <a:pt x="587" y="251"/>
                  </a:cubicBezTo>
                  <a:cubicBezTo>
                    <a:pt x="587" y="111"/>
                    <a:pt x="477" y="1"/>
                    <a:pt x="33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5"/>
            <p:cNvSpPr/>
            <p:nvPr/>
          </p:nvSpPr>
          <p:spPr>
            <a:xfrm>
              <a:off x="7655304" y="4121674"/>
              <a:ext cx="15368" cy="13064"/>
            </a:xfrm>
            <a:custGeom>
              <a:avLst/>
              <a:gdLst/>
              <a:ahLst/>
              <a:cxnLst/>
              <a:rect l="l" t="t" r="r" b="b"/>
              <a:pathLst>
                <a:path w="587" h="499" extrusionOk="0">
                  <a:moveTo>
                    <a:pt x="345" y="1"/>
                  </a:moveTo>
                  <a:cubicBezTo>
                    <a:pt x="342" y="1"/>
                    <a:pt x="339" y="1"/>
                    <a:pt x="336" y="1"/>
                  </a:cubicBezTo>
                  <a:cubicBezTo>
                    <a:pt x="111" y="1"/>
                    <a:pt x="0" y="270"/>
                    <a:pt x="159" y="424"/>
                  </a:cubicBezTo>
                  <a:cubicBezTo>
                    <a:pt x="210" y="475"/>
                    <a:pt x="274" y="498"/>
                    <a:pt x="336" y="498"/>
                  </a:cubicBezTo>
                  <a:cubicBezTo>
                    <a:pt x="464" y="498"/>
                    <a:pt x="586" y="400"/>
                    <a:pt x="586" y="251"/>
                  </a:cubicBezTo>
                  <a:cubicBezTo>
                    <a:pt x="586" y="114"/>
                    <a:pt x="480" y="1"/>
                    <a:pt x="34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5"/>
            <p:cNvSpPr/>
            <p:nvPr/>
          </p:nvSpPr>
          <p:spPr>
            <a:xfrm>
              <a:off x="7693527" y="4070858"/>
              <a:ext cx="18378" cy="15734"/>
            </a:xfrm>
            <a:custGeom>
              <a:avLst/>
              <a:gdLst/>
              <a:ahLst/>
              <a:cxnLst/>
              <a:rect l="l" t="t" r="r" b="b"/>
              <a:pathLst>
                <a:path w="702" h="601" extrusionOk="0">
                  <a:moveTo>
                    <a:pt x="404" y="1"/>
                  </a:moveTo>
                  <a:cubicBezTo>
                    <a:pt x="135" y="1"/>
                    <a:pt x="0" y="323"/>
                    <a:pt x="188" y="510"/>
                  </a:cubicBezTo>
                  <a:cubicBezTo>
                    <a:pt x="250" y="573"/>
                    <a:pt x="327" y="601"/>
                    <a:pt x="401" y="601"/>
                  </a:cubicBezTo>
                  <a:cubicBezTo>
                    <a:pt x="555" y="601"/>
                    <a:pt x="702" y="480"/>
                    <a:pt x="702" y="299"/>
                  </a:cubicBezTo>
                  <a:cubicBezTo>
                    <a:pt x="702" y="131"/>
                    <a:pt x="567" y="1"/>
                    <a:pt x="40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5"/>
            <p:cNvSpPr/>
            <p:nvPr/>
          </p:nvSpPr>
          <p:spPr>
            <a:xfrm>
              <a:off x="7552024" y="3826128"/>
              <a:ext cx="281880" cy="340733"/>
            </a:xfrm>
            <a:custGeom>
              <a:avLst/>
              <a:gdLst/>
              <a:ahLst/>
              <a:cxnLst/>
              <a:rect l="l" t="t" r="r" b="b"/>
              <a:pathLst>
                <a:path w="10767" h="13015" extrusionOk="0">
                  <a:moveTo>
                    <a:pt x="3530" y="7679"/>
                  </a:moveTo>
                  <a:cubicBezTo>
                    <a:pt x="4235" y="7679"/>
                    <a:pt x="4935" y="7865"/>
                    <a:pt x="5554" y="8225"/>
                  </a:cubicBezTo>
                  <a:cubicBezTo>
                    <a:pt x="6243" y="8618"/>
                    <a:pt x="6909" y="8749"/>
                    <a:pt x="7493" y="8749"/>
                  </a:cubicBezTo>
                  <a:cubicBezTo>
                    <a:pt x="7936" y="8749"/>
                    <a:pt x="8332" y="8674"/>
                    <a:pt x="8653" y="8580"/>
                  </a:cubicBezTo>
                  <a:cubicBezTo>
                    <a:pt x="9042" y="8465"/>
                    <a:pt x="9417" y="8297"/>
                    <a:pt x="9763" y="8081"/>
                  </a:cubicBezTo>
                  <a:lnTo>
                    <a:pt x="9763" y="8081"/>
                  </a:lnTo>
                  <a:cubicBezTo>
                    <a:pt x="10200" y="9560"/>
                    <a:pt x="9796" y="11160"/>
                    <a:pt x="8715" y="12260"/>
                  </a:cubicBezTo>
                  <a:cubicBezTo>
                    <a:pt x="8485" y="12491"/>
                    <a:pt x="8173" y="12621"/>
                    <a:pt x="7846" y="12625"/>
                  </a:cubicBezTo>
                  <a:lnTo>
                    <a:pt x="3460" y="12625"/>
                  </a:lnTo>
                  <a:cubicBezTo>
                    <a:pt x="3128" y="12625"/>
                    <a:pt x="2816" y="12491"/>
                    <a:pt x="2590" y="12260"/>
                  </a:cubicBezTo>
                  <a:cubicBezTo>
                    <a:pt x="1529" y="11189"/>
                    <a:pt x="1115" y="9637"/>
                    <a:pt x="1509" y="8182"/>
                  </a:cubicBezTo>
                  <a:cubicBezTo>
                    <a:pt x="1884" y="7989"/>
                    <a:pt x="2292" y="7850"/>
                    <a:pt x="2710" y="7764"/>
                  </a:cubicBezTo>
                  <a:cubicBezTo>
                    <a:pt x="2982" y="7707"/>
                    <a:pt x="3256" y="7679"/>
                    <a:pt x="3530" y="7679"/>
                  </a:cubicBezTo>
                  <a:close/>
                  <a:moveTo>
                    <a:pt x="3859" y="0"/>
                  </a:moveTo>
                  <a:cubicBezTo>
                    <a:pt x="3580" y="5"/>
                    <a:pt x="3354" y="231"/>
                    <a:pt x="3354" y="510"/>
                  </a:cubicBezTo>
                  <a:lnTo>
                    <a:pt x="3354" y="956"/>
                  </a:lnTo>
                  <a:cubicBezTo>
                    <a:pt x="3354" y="1235"/>
                    <a:pt x="3580" y="1461"/>
                    <a:pt x="3859" y="1466"/>
                  </a:cubicBezTo>
                  <a:lnTo>
                    <a:pt x="4128" y="1466"/>
                  </a:lnTo>
                  <a:lnTo>
                    <a:pt x="4128" y="3037"/>
                  </a:lnTo>
                  <a:cubicBezTo>
                    <a:pt x="4128" y="3161"/>
                    <a:pt x="4222" y="3224"/>
                    <a:pt x="4317" y="3224"/>
                  </a:cubicBezTo>
                  <a:cubicBezTo>
                    <a:pt x="4412" y="3224"/>
                    <a:pt x="4507" y="3161"/>
                    <a:pt x="4507" y="3037"/>
                  </a:cubicBezTo>
                  <a:lnTo>
                    <a:pt x="4507" y="1466"/>
                  </a:lnTo>
                  <a:lnTo>
                    <a:pt x="6794" y="1466"/>
                  </a:lnTo>
                  <a:lnTo>
                    <a:pt x="6794" y="4641"/>
                  </a:lnTo>
                  <a:cubicBezTo>
                    <a:pt x="6794" y="4924"/>
                    <a:pt x="6967" y="5174"/>
                    <a:pt x="7231" y="5275"/>
                  </a:cubicBezTo>
                  <a:cubicBezTo>
                    <a:pt x="8336" y="5717"/>
                    <a:pt x="9210" y="6601"/>
                    <a:pt x="9638" y="7711"/>
                  </a:cubicBezTo>
                  <a:cubicBezTo>
                    <a:pt x="9297" y="7937"/>
                    <a:pt x="8922" y="8110"/>
                    <a:pt x="8533" y="8220"/>
                  </a:cubicBezTo>
                  <a:cubicBezTo>
                    <a:pt x="8175" y="8325"/>
                    <a:pt x="7823" y="8378"/>
                    <a:pt x="7478" y="8378"/>
                  </a:cubicBezTo>
                  <a:cubicBezTo>
                    <a:pt x="6878" y="8378"/>
                    <a:pt x="6299" y="8218"/>
                    <a:pt x="5747" y="7898"/>
                  </a:cubicBezTo>
                  <a:cubicBezTo>
                    <a:pt x="5049" y="7497"/>
                    <a:pt x="4292" y="7306"/>
                    <a:pt x="3533" y="7306"/>
                  </a:cubicBezTo>
                  <a:cubicBezTo>
                    <a:pt x="2902" y="7306"/>
                    <a:pt x="2271" y="7438"/>
                    <a:pt x="1673" y="7692"/>
                  </a:cubicBezTo>
                  <a:cubicBezTo>
                    <a:pt x="2100" y="6587"/>
                    <a:pt x="2970" y="5712"/>
                    <a:pt x="4075" y="5275"/>
                  </a:cubicBezTo>
                  <a:cubicBezTo>
                    <a:pt x="4334" y="5174"/>
                    <a:pt x="4507" y="4920"/>
                    <a:pt x="4512" y="4641"/>
                  </a:cubicBezTo>
                  <a:lnTo>
                    <a:pt x="4512" y="3993"/>
                  </a:lnTo>
                  <a:cubicBezTo>
                    <a:pt x="4510" y="3868"/>
                    <a:pt x="4415" y="3805"/>
                    <a:pt x="4320" y="3805"/>
                  </a:cubicBezTo>
                  <a:cubicBezTo>
                    <a:pt x="4226" y="3805"/>
                    <a:pt x="4132" y="3868"/>
                    <a:pt x="4132" y="3993"/>
                  </a:cubicBezTo>
                  <a:lnTo>
                    <a:pt x="4132" y="4641"/>
                  </a:lnTo>
                  <a:cubicBezTo>
                    <a:pt x="4132" y="4766"/>
                    <a:pt x="4056" y="4876"/>
                    <a:pt x="3935" y="4924"/>
                  </a:cubicBezTo>
                  <a:cubicBezTo>
                    <a:pt x="827" y="6154"/>
                    <a:pt x="1" y="10166"/>
                    <a:pt x="2321" y="12534"/>
                  </a:cubicBezTo>
                  <a:cubicBezTo>
                    <a:pt x="2619" y="12837"/>
                    <a:pt x="3032" y="13010"/>
                    <a:pt x="3460" y="13014"/>
                  </a:cubicBezTo>
                  <a:lnTo>
                    <a:pt x="7846" y="13014"/>
                  </a:lnTo>
                  <a:cubicBezTo>
                    <a:pt x="8278" y="13014"/>
                    <a:pt x="8687" y="12837"/>
                    <a:pt x="8989" y="12534"/>
                  </a:cubicBezTo>
                  <a:cubicBezTo>
                    <a:pt x="10570" y="10920"/>
                    <a:pt x="10767" y="8407"/>
                    <a:pt x="9460" y="6567"/>
                  </a:cubicBezTo>
                  <a:cubicBezTo>
                    <a:pt x="8936" y="5828"/>
                    <a:pt x="8211" y="5256"/>
                    <a:pt x="7370" y="4920"/>
                  </a:cubicBezTo>
                  <a:cubicBezTo>
                    <a:pt x="7255" y="4876"/>
                    <a:pt x="7173" y="4766"/>
                    <a:pt x="7173" y="4641"/>
                  </a:cubicBezTo>
                  <a:lnTo>
                    <a:pt x="7173" y="1466"/>
                  </a:lnTo>
                  <a:lnTo>
                    <a:pt x="7447" y="1466"/>
                  </a:lnTo>
                  <a:cubicBezTo>
                    <a:pt x="7726" y="1461"/>
                    <a:pt x="7952" y="1235"/>
                    <a:pt x="7952" y="956"/>
                  </a:cubicBezTo>
                  <a:lnTo>
                    <a:pt x="7952" y="510"/>
                  </a:lnTo>
                  <a:cubicBezTo>
                    <a:pt x="7952" y="231"/>
                    <a:pt x="7726" y="5"/>
                    <a:pt x="7447" y="0"/>
                  </a:cubicBezTo>
                  <a:lnTo>
                    <a:pt x="6438" y="0"/>
                  </a:lnTo>
                  <a:cubicBezTo>
                    <a:pt x="6189" y="0"/>
                    <a:pt x="6189" y="380"/>
                    <a:pt x="6438" y="380"/>
                  </a:cubicBezTo>
                  <a:lnTo>
                    <a:pt x="7447" y="380"/>
                  </a:lnTo>
                  <a:cubicBezTo>
                    <a:pt x="7514" y="380"/>
                    <a:pt x="7572" y="438"/>
                    <a:pt x="7572" y="505"/>
                  </a:cubicBezTo>
                  <a:lnTo>
                    <a:pt x="7572" y="952"/>
                  </a:lnTo>
                  <a:cubicBezTo>
                    <a:pt x="7572" y="1021"/>
                    <a:pt x="7519" y="1077"/>
                    <a:pt x="7455" y="1077"/>
                  </a:cubicBezTo>
                  <a:cubicBezTo>
                    <a:pt x="7452" y="1077"/>
                    <a:pt x="7450" y="1077"/>
                    <a:pt x="7447" y="1076"/>
                  </a:cubicBezTo>
                  <a:lnTo>
                    <a:pt x="3859" y="1076"/>
                  </a:lnTo>
                  <a:cubicBezTo>
                    <a:pt x="3856" y="1077"/>
                    <a:pt x="3853" y="1077"/>
                    <a:pt x="3851" y="1077"/>
                  </a:cubicBezTo>
                  <a:cubicBezTo>
                    <a:pt x="3787" y="1077"/>
                    <a:pt x="3734" y="1021"/>
                    <a:pt x="3734" y="952"/>
                  </a:cubicBezTo>
                  <a:lnTo>
                    <a:pt x="3734" y="505"/>
                  </a:lnTo>
                  <a:cubicBezTo>
                    <a:pt x="3734" y="438"/>
                    <a:pt x="3791" y="380"/>
                    <a:pt x="3859" y="380"/>
                  </a:cubicBezTo>
                  <a:lnTo>
                    <a:pt x="5506" y="380"/>
                  </a:lnTo>
                  <a:cubicBezTo>
                    <a:pt x="5761" y="380"/>
                    <a:pt x="5761" y="5"/>
                    <a:pt x="550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3" name="Google Shape;2473;p45"/>
          <p:cNvGrpSpPr/>
          <p:nvPr/>
        </p:nvGrpSpPr>
        <p:grpSpPr>
          <a:xfrm>
            <a:off x="6264910" y="4084428"/>
            <a:ext cx="202896" cy="354268"/>
            <a:chOff x="6264910" y="4289828"/>
            <a:chExt cx="202896" cy="354268"/>
          </a:xfrm>
        </p:grpSpPr>
        <p:sp>
          <p:nvSpPr>
            <p:cNvPr id="2474" name="Google Shape;2474;p45"/>
            <p:cNvSpPr/>
            <p:nvPr/>
          </p:nvSpPr>
          <p:spPr>
            <a:xfrm>
              <a:off x="6268811" y="4364781"/>
              <a:ext cx="77493" cy="31468"/>
            </a:xfrm>
            <a:custGeom>
              <a:avLst/>
              <a:gdLst/>
              <a:ahLst/>
              <a:cxnLst/>
              <a:rect l="l" t="t" r="r" b="b"/>
              <a:pathLst>
                <a:path w="2960" h="1202" extrusionOk="0">
                  <a:moveTo>
                    <a:pt x="207" y="1"/>
                  </a:moveTo>
                  <a:cubicBezTo>
                    <a:pt x="0" y="376"/>
                    <a:pt x="0" y="827"/>
                    <a:pt x="202" y="1202"/>
                  </a:cubicBezTo>
                  <a:lnTo>
                    <a:pt x="2806" y="1202"/>
                  </a:lnTo>
                  <a:cubicBezTo>
                    <a:pt x="2907" y="1019"/>
                    <a:pt x="2959" y="818"/>
                    <a:pt x="2959" y="606"/>
                  </a:cubicBezTo>
                  <a:cubicBezTo>
                    <a:pt x="2959" y="395"/>
                    <a:pt x="2902" y="184"/>
                    <a:pt x="279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5"/>
            <p:cNvSpPr/>
            <p:nvPr/>
          </p:nvSpPr>
          <p:spPr>
            <a:xfrm>
              <a:off x="6324391" y="4364781"/>
              <a:ext cx="21913" cy="31468"/>
            </a:xfrm>
            <a:custGeom>
              <a:avLst/>
              <a:gdLst/>
              <a:ahLst/>
              <a:cxnLst/>
              <a:rect l="l" t="t" r="r" b="b"/>
              <a:pathLst>
                <a:path w="837" h="1202" extrusionOk="0">
                  <a:moveTo>
                    <a:pt x="1" y="1"/>
                  </a:moveTo>
                  <a:cubicBezTo>
                    <a:pt x="106" y="184"/>
                    <a:pt x="159" y="395"/>
                    <a:pt x="159" y="606"/>
                  </a:cubicBezTo>
                  <a:cubicBezTo>
                    <a:pt x="159" y="818"/>
                    <a:pt x="106" y="1019"/>
                    <a:pt x="5" y="1202"/>
                  </a:cubicBezTo>
                  <a:lnTo>
                    <a:pt x="683" y="1202"/>
                  </a:lnTo>
                  <a:cubicBezTo>
                    <a:pt x="784" y="1019"/>
                    <a:pt x="836" y="818"/>
                    <a:pt x="832" y="606"/>
                  </a:cubicBezTo>
                  <a:cubicBezTo>
                    <a:pt x="836" y="395"/>
                    <a:pt x="784" y="184"/>
                    <a:pt x="67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5"/>
            <p:cNvSpPr/>
            <p:nvPr/>
          </p:nvSpPr>
          <p:spPr>
            <a:xfrm>
              <a:off x="6270068" y="4536967"/>
              <a:ext cx="76236" cy="31599"/>
            </a:xfrm>
            <a:custGeom>
              <a:avLst/>
              <a:gdLst/>
              <a:ahLst/>
              <a:cxnLst/>
              <a:rect l="l" t="t" r="r" b="b"/>
              <a:pathLst>
                <a:path w="2912" h="1207" extrusionOk="0">
                  <a:moveTo>
                    <a:pt x="154" y="1"/>
                  </a:moveTo>
                  <a:cubicBezTo>
                    <a:pt x="58" y="183"/>
                    <a:pt x="5" y="390"/>
                    <a:pt x="5" y="596"/>
                  </a:cubicBezTo>
                  <a:cubicBezTo>
                    <a:pt x="0" y="808"/>
                    <a:pt x="58" y="1019"/>
                    <a:pt x="163" y="1206"/>
                  </a:cubicBezTo>
                  <a:lnTo>
                    <a:pt x="2753" y="1206"/>
                  </a:lnTo>
                  <a:cubicBezTo>
                    <a:pt x="2859" y="1019"/>
                    <a:pt x="2911" y="808"/>
                    <a:pt x="2911" y="596"/>
                  </a:cubicBezTo>
                  <a:cubicBezTo>
                    <a:pt x="2911" y="390"/>
                    <a:pt x="2859" y="183"/>
                    <a:pt x="27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5"/>
            <p:cNvSpPr/>
            <p:nvPr/>
          </p:nvSpPr>
          <p:spPr>
            <a:xfrm>
              <a:off x="6324391" y="4536967"/>
              <a:ext cx="23169" cy="31599"/>
            </a:xfrm>
            <a:custGeom>
              <a:avLst/>
              <a:gdLst/>
              <a:ahLst/>
              <a:cxnLst/>
              <a:rect l="l" t="t" r="r" b="b"/>
              <a:pathLst>
                <a:path w="885" h="1207" extrusionOk="0">
                  <a:moveTo>
                    <a:pt x="10" y="1"/>
                  </a:moveTo>
                  <a:cubicBezTo>
                    <a:pt x="212" y="375"/>
                    <a:pt x="207" y="832"/>
                    <a:pt x="1" y="1206"/>
                  </a:cubicBezTo>
                  <a:lnTo>
                    <a:pt x="678" y="1206"/>
                  </a:lnTo>
                  <a:cubicBezTo>
                    <a:pt x="884" y="832"/>
                    <a:pt x="884" y="375"/>
                    <a:pt x="68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5"/>
            <p:cNvSpPr/>
            <p:nvPr/>
          </p:nvSpPr>
          <p:spPr>
            <a:xfrm>
              <a:off x="6386150" y="4450940"/>
              <a:ext cx="76367" cy="31468"/>
            </a:xfrm>
            <a:custGeom>
              <a:avLst/>
              <a:gdLst/>
              <a:ahLst/>
              <a:cxnLst/>
              <a:rect l="l" t="t" r="r" b="b"/>
              <a:pathLst>
                <a:path w="2917" h="1202" extrusionOk="0">
                  <a:moveTo>
                    <a:pt x="159" y="1"/>
                  </a:moveTo>
                  <a:cubicBezTo>
                    <a:pt x="58" y="183"/>
                    <a:pt x="0" y="390"/>
                    <a:pt x="5" y="601"/>
                  </a:cubicBezTo>
                  <a:cubicBezTo>
                    <a:pt x="5" y="808"/>
                    <a:pt x="58" y="1014"/>
                    <a:pt x="159" y="1202"/>
                  </a:cubicBezTo>
                  <a:lnTo>
                    <a:pt x="2758" y="1202"/>
                  </a:lnTo>
                  <a:cubicBezTo>
                    <a:pt x="2864" y="1019"/>
                    <a:pt x="2916" y="808"/>
                    <a:pt x="2916" y="601"/>
                  </a:cubicBezTo>
                  <a:cubicBezTo>
                    <a:pt x="2916" y="390"/>
                    <a:pt x="2859" y="178"/>
                    <a:pt x="275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5"/>
            <p:cNvSpPr/>
            <p:nvPr/>
          </p:nvSpPr>
          <p:spPr>
            <a:xfrm>
              <a:off x="6438327" y="4450809"/>
              <a:ext cx="24190" cy="31468"/>
            </a:xfrm>
            <a:custGeom>
              <a:avLst/>
              <a:gdLst/>
              <a:ahLst/>
              <a:cxnLst/>
              <a:rect l="l" t="t" r="r" b="b"/>
              <a:pathLst>
                <a:path w="924" h="1202" extrusionOk="0">
                  <a:moveTo>
                    <a:pt x="1" y="1"/>
                  </a:moveTo>
                  <a:cubicBezTo>
                    <a:pt x="107" y="183"/>
                    <a:pt x="160" y="390"/>
                    <a:pt x="160" y="601"/>
                  </a:cubicBezTo>
                  <a:cubicBezTo>
                    <a:pt x="160" y="813"/>
                    <a:pt x="107" y="1019"/>
                    <a:pt x="1" y="1202"/>
                  </a:cubicBezTo>
                  <a:lnTo>
                    <a:pt x="765" y="1202"/>
                  </a:lnTo>
                  <a:cubicBezTo>
                    <a:pt x="871" y="1019"/>
                    <a:pt x="923" y="813"/>
                    <a:pt x="923" y="601"/>
                  </a:cubicBezTo>
                  <a:cubicBezTo>
                    <a:pt x="923" y="390"/>
                    <a:pt x="871" y="183"/>
                    <a:pt x="76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5"/>
            <p:cNvSpPr/>
            <p:nvPr/>
          </p:nvSpPr>
          <p:spPr>
            <a:xfrm>
              <a:off x="6264910" y="4289828"/>
              <a:ext cx="86734" cy="354268"/>
            </a:xfrm>
            <a:custGeom>
              <a:avLst/>
              <a:gdLst/>
              <a:ahLst/>
              <a:cxnLst/>
              <a:rect l="l" t="t" r="r" b="b"/>
              <a:pathLst>
                <a:path w="3313" h="13532" extrusionOk="0">
                  <a:moveTo>
                    <a:pt x="1653" y="2057"/>
                  </a:moveTo>
                  <a:cubicBezTo>
                    <a:pt x="1984" y="2249"/>
                    <a:pt x="2301" y="2441"/>
                    <a:pt x="2537" y="2667"/>
                  </a:cubicBezTo>
                  <a:lnTo>
                    <a:pt x="774" y="2667"/>
                  </a:lnTo>
                  <a:cubicBezTo>
                    <a:pt x="1004" y="2441"/>
                    <a:pt x="1321" y="2249"/>
                    <a:pt x="1653" y="2057"/>
                  </a:cubicBezTo>
                  <a:close/>
                  <a:moveTo>
                    <a:pt x="2820" y="3061"/>
                  </a:moveTo>
                  <a:cubicBezTo>
                    <a:pt x="2935" y="3316"/>
                    <a:pt x="2935" y="3613"/>
                    <a:pt x="2820" y="3868"/>
                  </a:cubicBezTo>
                  <a:lnTo>
                    <a:pt x="485" y="3868"/>
                  </a:lnTo>
                  <a:cubicBezTo>
                    <a:pt x="370" y="3613"/>
                    <a:pt x="370" y="3320"/>
                    <a:pt x="490" y="3061"/>
                  </a:cubicBezTo>
                  <a:close/>
                  <a:moveTo>
                    <a:pt x="2546" y="4272"/>
                  </a:moveTo>
                  <a:cubicBezTo>
                    <a:pt x="2316" y="4497"/>
                    <a:pt x="1994" y="4694"/>
                    <a:pt x="1653" y="4891"/>
                  </a:cubicBezTo>
                  <a:cubicBezTo>
                    <a:pt x="1316" y="4694"/>
                    <a:pt x="995" y="4507"/>
                    <a:pt x="759" y="4272"/>
                  </a:cubicBezTo>
                  <a:close/>
                  <a:moveTo>
                    <a:pt x="2883" y="6952"/>
                  </a:moveTo>
                  <a:cubicBezTo>
                    <a:pt x="2782" y="7500"/>
                    <a:pt x="2244" y="7831"/>
                    <a:pt x="1653" y="8168"/>
                  </a:cubicBezTo>
                  <a:cubicBezTo>
                    <a:pt x="1062" y="7831"/>
                    <a:pt x="529" y="7500"/>
                    <a:pt x="423" y="6952"/>
                  </a:cubicBezTo>
                  <a:close/>
                  <a:moveTo>
                    <a:pt x="1653" y="8629"/>
                  </a:moveTo>
                  <a:cubicBezTo>
                    <a:pt x="1994" y="8816"/>
                    <a:pt x="2316" y="9013"/>
                    <a:pt x="2546" y="9244"/>
                  </a:cubicBezTo>
                  <a:lnTo>
                    <a:pt x="759" y="9244"/>
                  </a:lnTo>
                  <a:cubicBezTo>
                    <a:pt x="995" y="9013"/>
                    <a:pt x="1316" y="8816"/>
                    <a:pt x="1653" y="8629"/>
                  </a:cubicBezTo>
                  <a:close/>
                  <a:moveTo>
                    <a:pt x="2820" y="9642"/>
                  </a:moveTo>
                  <a:cubicBezTo>
                    <a:pt x="2935" y="9897"/>
                    <a:pt x="2935" y="10190"/>
                    <a:pt x="2820" y="10450"/>
                  </a:cubicBezTo>
                  <a:lnTo>
                    <a:pt x="490" y="10450"/>
                  </a:lnTo>
                  <a:cubicBezTo>
                    <a:pt x="370" y="10190"/>
                    <a:pt x="365" y="9897"/>
                    <a:pt x="485" y="9642"/>
                  </a:cubicBezTo>
                  <a:close/>
                  <a:moveTo>
                    <a:pt x="2537" y="10843"/>
                  </a:moveTo>
                  <a:cubicBezTo>
                    <a:pt x="2301" y="11074"/>
                    <a:pt x="1984" y="11261"/>
                    <a:pt x="1653" y="11449"/>
                  </a:cubicBezTo>
                  <a:cubicBezTo>
                    <a:pt x="1316" y="11261"/>
                    <a:pt x="1004" y="11069"/>
                    <a:pt x="769" y="10843"/>
                  </a:cubicBezTo>
                  <a:close/>
                  <a:moveTo>
                    <a:pt x="202" y="1"/>
                  </a:moveTo>
                  <a:cubicBezTo>
                    <a:pt x="107" y="1"/>
                    <a:pt x="12" y="63"/>
                    <a:pt x="5" y="188"/>
                  </a:cubicBezTo>
                  <a:cubicBezTo>
                    <a:pt x="5" y="1000"/>
                    <a:pt x="620" y="1456"/>
                    <a:pt x="1259" y="1831"/>
                  </a:cubicBezTo>
                  <a:cubicBezTo>
                    <a:pt x="596" y="2220"/>
                    <a:pt x="5" y="2710"/>
                    <a:pt x="5" y="3474"/>
                  </a:cubicBezTo>
                  <a:cubicBezTo>
                    <a:pt x="5" y="4281"/>
                    <a:pt x="620" y="4742"/>
                    <a:pt x="1259" y="5117"/>
                  </a:cubicBezTo>
                  <a:cubicBezTo>
                    <a:pt x="620" y="5492"/>
                    <a:pt x="5" y="5948"/>
                    <a:pt x="5" y="6755"/>
                  </a:cubicBezTo>
                  <a:cubicBezTo>
                    <a:pt x="5" y="7567"/>
                    <a:pt x="620" y="8023"/>
                    <a:pt x="1259" y="8398"/>
                  </a:cubicBezTo>
                  <a:cubicBezTo>
                    <a:pt x="620" y="8773"/>
                    <a:pt x="5" y="9229"/>
                    <a:pt x="5" y="10041"/>
                  </a:cubicBezTo>
                  <a:cubicBezTo>
                    <a:pt x="5" y="10301"/>
                    <a:pt x="77" y="10555"/>
                    <a:pt x="216" y="10771"/>
                  </a:cubicBezTo>
                  <a:cubicBezTo>
                    <a:pt x="279" y="10839"/>
                    <a:pt x="399" y="11175"/>
                    <a:pt x="1259" y="11679"/>
                  </a:cubicBezTo>
                  <a:cubicBezTo>
                    <a:pt x="625" y="12059"/>
                    <a:pt x="10" y="12515"/>
                    <a:pt x="10" y="13322"/>
                  </a:cubicBezTo>
                  <a:cubicBezTo>
                    <a:pt x="0" y="13462"/>
                    <a:pt x="102" y="13531"/>
                    <a:pt x="204" y="13531"/>
                  </a:cubicBezTo>
                  <a:cubicBezTo>
                    <a:pt x="306" y="13531"/>
                    <a:pt x="409" y="13462"/>
                    <a:pt x="399" y="13322"/>
                  </a:cubicBezTo>
                  <a:cubicBezTo>
                    <a:pt x="399" y="12655"/>
                    <a:pt x="999" y="12285"/>
                    <a:pt x="1658" y="11910"/>
                  </a:cubicBezTo>
                  <a:cubicBezTo>
                    <a:pt x="2311" y="12285"/>
                    <a:pt x="2911" y="12655"/>
                    <a:pt x="2911" y="13322"/>
                  </a:cubicBezTo>
                  <a:cubicBezTo>
                    <a:pt x="2904" y="13462"/>
                    <a:pt x="3006" y="13531"/>
                    <a:pt x="3108" y="13531"/>
                  </a:cubicBezTo>
                  <a:cubicBezTo>
                    <a:pt x="3210" y="13531"/>
                    <a:pt x="3313" y="13462"/>
                    <a:pt x="3305" y="13322"/>
                  </a:cubicBezTo>
                  <a:cubicBezTo>
                    <a:pt x="3305" y="12515"/>
                    <a:pt x="2690" y="12059"/>
                    <a:pt x="2052" y="11679"/>
                  </a:cubicBezTo>
                  <a:cubicBezTo>
                    <a:pt x="2714" y="11290"/>
                    <a:pt x="3305" y="10805"/>
                    <a:pt x="3305" y="10036"/>
                  </a:cubicBezTo>
                  <a:cubicBezTo>
                    <a:pt x="3305" y="9229"/>
                    <a:pt x="2690" y="8773"/>
                    <a:pt x="2052" y="8393"/>
                  </a:cubicBezTo>
                  <a:cubicBezTo>
                    <a:pt x="2690" y="8019"/>
                    <a:pt x="3305" y="7562"/>
                    <a:pt x="3305" y="6750"/>
                  </a:cubicBezTo>
                  <a:cubicBezTo>
                    <a:pt x="3305" y="6587"/>
                    <a:pt x="3277" y="6419"/>
                    <a:pt x="3219" y="6260"/>
                  </a:cubicBezTo>
                  <a:cubicBezTo>
                    <a:pt x="3185" y="6168"/>
                    <a:pt x="3113" y="6129"/>
                    <a:pt x="3040" y="6129"/>
                  </a:cubicBezTo>
                  <a:cubicBezTo>
                    <a:pt x="2917" y="6129"/>
                    <a:pt x="2792" y="6241"/>
                    <a:pt x="2849" y="6395"/>
                  </a:cubicBezTo>
                  <a:cubicBezTo>
                    <a:pt x="2863" y="6448"/>
                    <a:pt x="2873" y="6501"/>
                    <a:pt x="2878" y="6553"/>
                  </a:cubicBezTo>
                  <a:lnTo>
                    <a:pt x="423" y="6553"/>
                  </a:lnTo>
                  <a:cubicBezTo>
                    <a:pt x="529" y="6006"/>
                    <a:pt x="1067" y="5674"/>
                    <a:pt x="1658" y="5338"/>
                  </a:cubicBezTo>
                  <a:cubicBezTo>
                    <a:pt x="1883" y="5463"/>
                    <a:pt x="2104" y="5602"/>
                    <a:pt x="2316" y="5756"/>
                  </a:cubicBezTo>
                  <a:cubicBezTo>
                    <a:pt x="2356" y="5786"/>
                    <a:pt x="2397" y="5799"/>
                    <a:pt x="2437" y="5799"/>
                  </a:cubicBezTo>
                  <a:cubicBezTo>
                    <a:pt x="2602" y="5799"/>
                    <a:pt x="2727" y="5566"/>
                    <a:pt x="2556" y="5434"/>
                  </a:cubicBezTo>
                  <a:cubicBezTo>
                    <a:pt x="2393" y="5319"/>
                    <a:pt x="2229" y="5213"/>
                    <a:pt x="2056" y="5112"/>
                  </a:cubicBezTo>
                  <a:cubicBezTo>
                    <a:pt x="2690" y="4738"/>
                    <a:pt x="3310" y="4281"/>
                    <a:pt x="3310" y="3469"/>
                  </a:cubicBezTo>
                  <a:cubicBezTo>
                    <a:pt x="3310" y="3210"/>
                    <a:pt x="3238" y="2955"/>
                    <a:pt x="3099" y="2739"/>
                  </a:cubicBezTo>
                  <a:cubicBezTo>
                    <a:pt x="3036" y="2672"/>
                    <a:pt x="2916" y="2336"/>
                    <a:pt x="2056" y="1831"/>
                  </a:cubicBezTo>
                  <a:cubicBezTo>
                    <a:pt x="2690" y="1456"/>
                    <a:pt x="3301" y="1000"/>
                    <a:pt x="3301" y="188"/>
                  </a:cubicBezTo>
                  <a:cubicBezTo>
                    <a:pt x="3296" y="63"/>
                    <a:pt x="3201" y="1"/>
                    <a:pt x="3106" y="1"/>
                  </a:cubicBezTo>
                  <a:cubicBezTo>
                    <a:pt x="3011" y="1"/>
                    <a:pt x="2916" y="63"/>
                    <a:pt x="2911" y="188"/>
                  </a:cubicBezTo>
                  <a:cubicBezTo>
                    <a:pt x="2911" y="861"/>
                    <a:pt x="2311" y="1226"/>
                    <a:pt x="1653" y="1601"/>
                  </a:cubicBezTo>
                  <a:cubicBezTo>
                    <a:pt x="999" y="1226"/>
                    <a:pt x="399" y="861"/>
                    <a:pt x="399" y="188"/>
                  </a:cubicBezTo>
                  <a:cubicBezTo>
                    <a:pt x="392" y="63"/>
                    <a:pt x="297" y="1"/>
                    <a:pt x="20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5"/>
            <p:cNvSpPr/>
            <p:nvPr/>
          </p:nvSpPr>
          <p:spPr>
            <a:xfrm>
              <a:off x="6380731" y="4289828"/>
              <a:ext cx="87075" cy="353823"/>
            </a:xfrm>
            <a:custGeom>
              <a:avLst/>
              <a:gdLst/>
              <a:ahLst/>
              <a:cxnLst/>
              <a:rect l="l" t="t" r="r" b="b"/>
              <a:pathLst>
                <a:path w="3326" h="13515" extrusionOk="0">
                  <a:moveTo>
                    <a:pt x="2907" y="3628"/>
                  </a:moveTo>
                  <a:cubicBezTo>
                    <a:pt x="2821" y="4199"/>
                    <a:pt x="2273" y="4541"/>
                    <a:pt x="1668" y="4891"/>
                  </a:cubicBezTo>
                  <a:cubicBezTo>
                    <a:pt x="1062" y="4545"/>
                    <a:pt x="515" y="4204"/>
                    <a:pt x="433" y="3628"/>
                  </a:cubicBezTo>
                  <a:close/>
                  <a:moveTo>
                    <a:pt x="1668" y="5338"/>
                  </a:moveTo>
                  <a:cubicBezTo>
                    <a:pt x="2002" y="5529"/>
                    <a:pt x="2317" y="5724"/>
                    <a:pt x="2551" y="5948"/>
                  </a:cubicBezTo>
                  <a:lnTo>
                    <a:pt x="779" y="5948"/>
                  </a:lnTo>
                  <a:cubicBezTo>
                    <a:pt x="1014" y="5718"/>
                    <a:pt x="1331" y="5530"/>
                    <a:pt x="1668" y="5338"/>
                  </a:cubicBezTo>
                  <a:close/>
                  <a:moveTo>
                    <a:pt x="2835" y="6352"/>
                  </a:moveTo>
                  <a:cubicBezTo>
                    <a:pt x="2950" y="6606"/>
                    <a:pt x="2950" y="6904"/>
                    <a:pt x="2835" y="7159"/>
                  </a:cubicBezTo>
                  <a:lnTo>
                    <a:pt x="500" y="7159"/>
                  </a:lnTo>
                  <a:cubicBezTo>
                    <a:pt x="380" y="6904"/>
                    <a:pt x="380" y="6606"/>
                    <a:pt x="500" y="6352"/>
                  </a:cubicBezTo>
                  <a:close/>
                  <a:moveTo>
                    <a:pt x="2552" y="7553"/>
                  </a:moveTo>
                  <a:cubicBezTo>
                    <a:pt x="2321" y="7788"/>
                    <a:pt x="2004" y="7975"/>
                    <a:pt x="1668" y="8168"/>
                  </a:cubicBezTo>
                  <a:lnTo>
                    <a:pt x="1668" y="8163"/>
                  </a:lnTo>
                  <a:cubicBezTo>
                    <a:pt x="1331" y="7975"/>
                    <a:pt x="1010" y="7778"/>
                    <a:pt x="779" y="7553"/>
                  </a:cubicBezTo>
                  <a:close/>
                  <a:moveTo>
                    <a:pt x="1668" y="8619"/>
                  </a:moveTo>
                  <a:cubicBezTo>
                    <a:pt x="2254" y="8955"/>
                    <a:pt x="2792" y="9287"/>
                    <a:pt x="2902" y="9830"/>
                  </a:cubicBezTo>
                  <a:lnTo>
                    <a:pt x="438" y="9830"/>
                  </a:lnTo>
                  <a:cubicBezTo>
                    <a:pt x="548" y="9282"/>
                    <a:pt x="1082" y="8955"/>
                    <a:pt x="1668" y="8619"/>
                  </a:cubicBezTo>
                  <a:close/>
                  <a:moveTo>
                    <a:pt x="2902" y="10229"/>
                  </a:moveTo>
                  <a:cubicBezTo>
                    <a:pt x="2797" y="10781"/>
                    <a:pt x="2259" y="11117"/>
                    <a:pt x="1668" y="11449"/>
                  </a:cubicBezTo>
                  <a:cubicBezTo>
                    <a:pt x="1077" y="11112"/>
                    <a:pt x="539" y="10781"/>
                    <a:pt x="438" y="10229"/>
                  </a:cubicBezTo>
                  <a:close/>
                  <a:moveTo>
                    <a:pt x="217" y="1"/>
                  </a:moveTo>
                  <a:cubicBezTo>
                    <a:pt x="122" y="1"/>
                    <a:pt x="27" y="63"/>
                    <a:pt x="20" y="188"/>
                  </a:cubicBezTo>
                  <a:cubicBezTo>
                    <a:pt x="20" y="1000"/>
                    <a:pt x="644" y="1456"/>
                    <a:pt x="1283" y="1836"/>
                  </a:cubicBezTo>
                  <a:cubicBezTo>
                    <a:pt x="1134" y="1922"/>
                    <a:pt x="981" y="2009"/>
                    <a:pt x="841" y="2105"/>
                  </a:cubicBezTo>
                  <a:cubicBezTo>
                    <a:pt x="688" y="2215"/>
                    <a:pt x="765" y="2460"/>
                    <a:pt x="957" y="2465"/>
                  </a:cubicBezTo>
                  <a:cubicBezTo>
                    <a:pt x="1072" y="2465"/>
                    <a:pt x="1010" y="2436"/>
                    <a:pt x="1668" y="2062"/>
                  </a:cubicBezTo>
                  <a:cubicBezTo>
                    <a:pt x="2239" y="2384"/>
                    <a:pt x="2768" y="2710"/>
                    <a:pt x="2893" y="3229"/>
                  </a:cubicBezTo>
                  <a:lnTo>
                    <a:pt x="467" y="3229"/>
                  </a:lnTo>
                  <a:cubicBezTo>
                    <a:pt x="472" y="3167"/>
                    <a:pt x="481" y="3109"/>
                    <a:pt x="500" y="3051"/>
                  </a:cubicBezTo>
                  <a:cubicBezTo>
                    <a:pt x="548" y="2955"/>
                    <a:pt x="500" y="2835"/>
                    <a:pt x="399" y="2792"/>
                  </a:cubicBezTo>
                  <a:cubicBezTo>
                    <a:pt x="374" y="2781"/>
                    <a:pt x="348" y="2775"/>
                    <a:pt x="322" y="2775"/>
                  </a:cubicBezTo>
                  <a:cubicBezTo>
                    <a:pt x="248" y="2775"/>
                    <a:pt x="176" y="2818"/>
                    <a:pt x="140" y="2893"/>
                  </a:cubicBezTo>
                  <a:cubicBezTo>
                    <a:pt x="73" y="3056"/>
                    <a:pt x="30" y="3234"/>
                    <a:pt x="25" y="3412"/>
                  </a:cubicBezTo>
                  <a:cubicBezTo>
                    <a:pt x="25" y="3421"/>
                    <a:pt x="20" y="3421"/>
                    <a:pt x="20" y="3431"/>
                  </a:cubicBezTo>
                  <a:cubicBezTo>
                    <a:pt x="20" y="3436"/>
                    <a:pt x="25" y="3436"/>
                    <a:pt x="25" y="3436"/>
                  </a:cubicBezTo>
                  <a:cubicBezTo>
                    <a:pt x="1" y="4248"/>
                    <a:pt x="572" y="4704"/>
                    <a:pt x="1274" y="5112"/>
                  </a:cubicBezTo>
                  <a:cubicBezTo>
                    <a:pt x="640" y="5492"/>
                    <a:pt x="20" y="5948"/>
                    <a:pt x="20" y="6755"/>
                  </a:cubicBezTo>
                  <a:cubicBezTo>
                    <a:pt x="20" y="7567"/>
                    <a:pt x="640" y="8023"/>
                    <a:pt x="1274" y="8398"/>
                  </a:cubicBezTo>
                  <a:cubicBezTo>
                    <a:pt x="592" y="8802"/>
                    <a:pt x="20" y="9258"/>
                    <a:pt x="20" y="10041"/>
                  </a:cubicBezTo>
                  <a:cubicBezTo>
                    <a:pt x="20" y="10853"/>
                    <a:pt x="640" y="11309"/>
                    <a:pt x="1274" y="11684"/>
                  </a:cubicBezTo>
                  <a:cubicBezTo>
                    <a:pt x="640" y="12064"/>
                    <a:pt x="20" y="12520"/>
                    <a:pt x="20" y="13327"/>
                  </a:cubicBezTo>
                  <a:cubicBezTo>
                    <a:pt x="27" y="13452"/>
                    <a:pt x="122" y="13514"/>
                    <a:pt x="217" y="13514"/>
                  </a:cubicBezTo>
                  <a:cubicBezTo>
                    <a:pt x="312" y="13514"/>
                    <a:pt x="407" y="13452"/>
                    <a:pt x="414" y="13327"/>
                  </a:cubicBezTo>
                  <a:cubicBezTo>
                    <a:pt x="414" y="12659"/>
                    <a:pt x="1010" y="12289"/>
                    <a:pt x="1668" y="11915"/>
                  </a:cubicBezTo>
                  <a:cubicBezTo>
                    <a:pt x="2326" y="12289"/>
                    <a:pt x="2926" y="12659"/>
                    <a:pt x="2926" y="13327"/>
                  </a:cubicBezTo>
                  <a:cubicBezTo>
                    <a:pt x="2934" y="13452"/>
                    <a:pt x="3028" y="13514"/>
                    <a:pt x="3123" y="13514"/>
                  </a:cubicBezTo>
                  <a:cubicBezTo>
                    <a:pt x="3218" y="13514"/>
                    <a:pt x="3313" y="13452"/>
                    <a:pt x="3320" y="13327"/>
                  </a:cubicBezTo>
                  <a:cubicBezTo>
                    <a:pt x="3320" y="12520"/>
                    <a:pt x="2701" y="12064"/>
                    <a:pt x="2066" y="11684"/>
                  </a:cubicBezTo>
                  <a:cubicBezTo>
                    <a:pt x="2739" y="11290"/>
                    <a:pt x="3325" y="10829"/>
                    <a:pt x="3320" y="10036"/>
                  </a:cubicBezTo>
                  <a:cubicBezTo>
                    <a:pt x="3311" y="9234"/>
                    <a:pt x="2701" y="8778"/>
                    <a:pt x="2066" y="8403"/>
                  </a:cubicBezTo>
                  <a:cubicBezTo>
                    <a:pt x="2701" y="8028"/>
                    <a:pt x="3320" y="7572"/>
                    <a:pt x="3320" y="6760"/>
                  </a:cubicBezTo>
                  <a:cubicBezTo>
                    <a:pt x="3320" y="5948"/>
                    <a:pt x="2701" y="5492"/>
                    <a:pt x="2066" y="5117"/>
                  </a:cubicBezTo>
                  <a:cubicBezTo>
                    <a:pt x="2787" y="4694"/>
                    <a:pt x="3320" y="4257"/>
                    <a:pt x="3320" y="3431"/>
                  </a:cubicBezTo>
                  <a:cubicBezTo>
                    <a:pt x="3320" y="3421"/>
                    <a:pt x="3316" y="3412"/>
                    <a:pt x="3316" y="3412"/>
                  </a:cubicBezTo>
                  <a:cubicBezTo>
                    <a:pt x="3282" y="2643"/>
                    <a:pt x="2686" y="2196"/>
                    <a:pt x="2066" y="1831"/>
                  </a:cubicBezTo>
                  <a:cubicBezTo>
                    <a:pt x="2701" y="1456"/>
                    <a:pt x="3320" y="1000"/>
                    <a:pt x="3320" y="188"/>
                  </a:cubicBezTo>
                  <a:cubicBezTo>
                    <a:pt x="3313" y="63"/>
                    <a:pt x="3218" y="1"/>
                    <a:pt x="3123" y="1"/>
                  </a:cubicBezTo>
                  <a:cubicBezTo>
                    <a:pt x="3028" y="1"/>
                    <a:pt x="2934" y="63"/>
                    <a:pt x="2926" y="188"/>
                  </a:cubicBezTo>
                  <a:cubicBezTo>
                    <a:pt x="2926" y="861"/>
                    <a:pt x="2331" y="1231"/>
                    <a:pt x="1673" y="1601"/>
                  </a:cubicBezTo>
                  <a:cubicBezTo>
                    <a:pt x="1014" y="1226"/>
                    <a:pt x="414" y="861"/>
                    <a:pt x="414" y="188"/>
                  </a:cubicBezTo>
                  <a:cubicBezTo>
                    <a:pt x="407" y="63"/>
                    <a:pt x="312" y="1"/>
                    <a:pt x="217"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82" name="Google Shape;2482;p45"/>
          <p:cNvGrpSpPr/>
          <p:nvPr/>
        </p:nvGrpSpPr>
        <p:grpSpPr>
          <a:xfrm>
            <a:off x="7972606" y="3621147"/>
            <a:ext cx="335863" cy="339685"/>
            <a:chOff x="7972606" y="3826547"/>
            <a:chExt cx="335863" cy="339685"/>
          </a:xfrm>
        </p:grpSpPr>
        <p:sp>
          <p:nvSpPr>
            <p:cNvPr id="2483" name="Google Shape;2483;p45"/>
            <p:cNvSpPr/>
            <p:nvPr/>
          </p:nvSpPr>
          <p:spPr>
            <a:xfrm>
              <a:off x="8048318" y="3874299"/>
              <a:ext cx="198759" cy="189622"/>
            </a:xfrm>
            <a:custGeom>
              <a:avLst/>
              <a:gdLst/>
              <a:ahLst/>
              <a:cxnLst/>
              <a:rect l="l" t="t" r="r" b="b"/>
              <a:pathLst>
                <a:path w="7592" h="7243" extrusionOk="0">
                  <a:moveTo>
                    <a:pt x="1134" y="0"/>
                  </a:moveTo>
                  <a:cubicBezTo>
                    <a:pt x="510" y="0"/>
                    <a:pt x="1" y="505"/>
                    <a:pt x="1" y="1129"/>
                  </a:cubicBezTo>
                  <a:cubicBezTo>
                    <a:pt x="1" y="1754"/>
                    <a:pt x="510" y="2263"/>
                    <a:pt x="1134" y="2263"/>
                  </a:cubicBezTo>
                  <a:cubicBezTo>
                    <a:pt x="726" y="2263"/>
                    <a:pt x="351" y="2479"/>
                    <a:pt x="150" y="2830"/>
                  </a:cubicBezTo>
                  <a:cubicBezTo>
                    <a:pt x="289" y="3310"/>
                    <a:pt x="390" y="3800"/>
                    <a:pt x="447" y="4290"/>
                  </a:cubicBezTo>
                  <a:cubicBezTo>
                    <a:pt x="644" y="4444"/>
                    <a:pt x="885" y="4526"/>
                    <a:pt x="1130" y="4526"/>
                  </a:cubicBezTo>
                  <a:cubicBezTo>
                    <a:pt x="904" y="4526"/>
                    <a:pt x="678" y="4593"/>
                    <a:pt x="491" y="4723"/>
                  </a:cubicBezTo>
                  <a:cubicBezTo>
                    <a:pt x="544" y="5352"/>
                    <a:pt x="558" y="5981"/>
                    <a:pt x="539" y="6615"/>
                  </a:cubicBezTo>
                  <a:cubicBezTo>
                    <a:pt x="544" y="7047"/>
                    <a:pt x="2354" y="7243"/>
                    <a:pt x="4101" y="7243"/>
                  </a:cubicBezTo>
                  <a:cubicBezTo>
                    <a:pt x="5697" y="7243"/>
                    <a:pt x="7241" y="7079"/>
                    <a:pt x="7308" y="6784"/>
                  </a:cubicBezTo>
                  <a:cubicBezTo>
                    <a:pt x="7481" y="6591"/>
                    <a:pt x="7562" y="6308"/>
                    <a:pt x="7591" y="5967"/>
                  </a:cubicBezTo>
                  <a:lnTo>
                    <a:pt x="7341" y="5078"/>
                  </a:lnTo>
                  <a:cubicBezTo>
                    <a:pt x="7437" y="4910"/>
                    <a:pt x="7485" y="4718"/>
                    <a:pt x="7485" y="4521"/>
                  </a:cubicBezTo>
                  <a:cubicBezTo>
                    <a:pt x="7485" y="3896"/>
                    <a:pt x="6976" y="3392"/>
                    <a:pt x="6352" y="3392"/>
                  </a:cubicBezTo>
                  <a:cubicBezTo>
                    <a:pt x="6976" y="3392"/>
                    <a:pt x="7485" y="2883"/>
                    <a:pt x="7485" y="2258"/>
                  </a:cubicBezTo>
                  <a:cubicBezTo>
                    <a:pt x="7485" y="1634"/>
                    <a:pt x="6976" y="1129"/>
                    <a:pt x="6352" y="1129"/>
                  </a:cubicBezTo>
                  <a:lnTo>
                    <a:pt x="5381" y="1211"/>
                  </a:lnTo>
                  <a:lnTo>
                    <a:pt x="3392" y="1248"/>
                  </a:lnTo>
                  <a:lnTo>
                    <a:pt x="3392" y="1248"/>
                  </a:lnTo>
                  <a:cubicBezTo>
                    <a:pt x="3925" y="1228"/>
                    <a:pt x="4390" y="877"/>
                    <a:pt x="4670" y="466"/>
                  </a:cubicBezTo>
                  <a:lnTo>
                    <a:pt x="1134"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5"/>
            <p:cNvSpPr/>
            <p:nvPr/>
          </p:nvSpPr>
          <p:spPr>
            <a:xfrm>
              <a:off x="8052507" y="3989779"/>
              <a:ext cx="163965" cy="19373"/>
            </a:xfrm>
            <a:custGeom>
              <a:avLst/>
              <a:gdLst/>
              <a:ahLst/>
              <a:cxnLst/>
              <a:rect l="l" t="t" r="r" b="b"/>
              <a:pathLst>
                <a:path w="6263" h="740" extrusionOk="0">
                  <a:moveTo>
                    <a:pt x="283" y="0"/>
                  </a:moveTo>
                  <a:cubicBezTo>
                    <a:pt x="122" y="0"/>
                    <a:pt x="1" y="222"/>
                    <a:pt x="167" y="350"/>
                  </a:cubicBezTo>
                  <a:cubicBezTo>
                    <a:pt x="393" y="528"/>
                    <a:pt x="672" y="624"/>
                    <a:pt x="960" y="624"/>
                  </a:cubicBezTo>
                  <a:cubicBezTo>
                    <a:pt x="1782" y="701"/>
                    <a:pt x="2617" y="739"/>
                    <a:pt x="3458" y="739"/>
                  </a:cubicBezTo>
                  <a:cubicBezTo>
                    <a:pt x="4299" y="739"/>
                    <a:pt x="5154" y="696"/>
                    <a:pt x="6009" y="619"/>
                  </a:cubicBezTo>
                  <a:cubicBezTo>
                    <a:pt x="6263" y="605"/>
                    <a:pt x="6237" y="233"/>
                    <a:pt x="6001" y="233"/>
                  </a:cubicBezTo>
                  <a:cubicBezTo>
                    <a:pt x="5991" y="233"/>
                    <a:pt x="5981" y="233"/>
                    <a:pt x="5971" y="235"/>
                  </a:cubicBezTo>
                  <a:cubicBezTo>
                    <a:pt x="5142" y="312"/>
                    <a:pt x="4311" y="350"/>
                    <a:pt x="3480" y="350"/>
                  </a:cubicBezTo>
                  <a:cubicBezTo>
                    <a:pt x="2649" y="350"/>
                    <a:pt x="1818" y="312"/>
                    <a:pt x="989" y="235"/>
                  </a:cubicBezTo>
                  <a:lnTo>
                    <a:pt x="970" y="235"/>
                  </a:lnTo>
                  <a:cubicBezTo>
                    <a:pt x="768" y="235"/>
                    <a:pt x="566" y="168"/>
                    <a:pt x="403" y="43"/>
                  </a:cubicBezTo>
                  <a:cubicBezTo>
                    <a:pt x="363" y="13"/>
                    <a:pt x="322" y="0"/>
                    <a:pt x="283"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5"/>
            <p:cNvSpPr/>
            <p:nvPr/>
          </p:nvSpPr>
          <p:spPr>
            <a:xfrm>
              <a:off x="8046302" y="3936712"/>
              <a:ext cx="168442" cy="25133"/>
            </a:xfrm>
            <a:custGeom>
              <a:avLst/>
              <a:gdLst/>
              <a:ahLst/>
              <a:cxnLst/>
              <a:rect l="l" t="t" r="r" b="b"/>
              <a:pathLst>
                <a:path w="6434" h="960" extrusionOk="0">
                  <a:moveTo>
                    <a:pt x="6216" y="0"/>
                  </a:moveTo>
                  <a:cubicBezTo>
                    <a:pt x="6203" y="0"/>
                    <a:pt x="6191" y="2"/>
                    <a:pt x="6179" y="4"/>
                  </a:cubicBezTo>
                  <a:cubicBezTo>
                    <a:pt x="5463" y="174"/>
                    <a:pt x="4700" y="260"/>
                    <a:pt x="3881" y="260"/>
                  </a:cubicBezTo>
                  <a:cubicBezTo>
                    <a:pt x="3061" y="260"/>
                    <a:pt x="2184" y="174"/>
                    <a:pt x="1240" y="4"/>
                  </a:cubicBezTo>
                  <a:lnTo>
                    <a:pt x="1207" y="4"/>
                  </a:lnTo>
                  <a:cubicBezTo>
                    <a:pt x="731" y="4"/>
                    <a:pt x="294" y="259"/>
                    <a:pt x="58" y="667"/>
                  </a:cubicBezTo>
                  <a:cubicBezTo>
                    <a:pt x="1" y="758"/>
                    <a:pt x="34" y="878"/>
                    <a:pt x="126" y="931"/>
                  </a:cubicBezTo>
                  <a:cubicBezTo>
                    <a:pt x="159" y="950"/>
                    <a:pt x="188" y="955"/>
                    <a:pt x="227" y="960"/>
                  </a:cubicBezTo>
                  <a:cubicBezTo>
                    <a:pt x="294" y="960"/>
                    <a:pt x="361" y="917"/>
                    <a:pt x="390" y="854"/>
                  </a:cubicBezTo>
                  <a:cubicBezTo>
                    <a:pt x="558" y="571"/>
                    <a:pt x="856" y="393"/>
                    <a:pt x="1187" y="383"/>
                  </a:cubicBezTo>
                  <a:cubicBezTo>
                    <a:pt x="2149" y="555"/>
                    <a:pt x="3043" y="640"/>
                    <a:pt x="3880" y="640"/>
                  </a:cubicBezTo>
                  <a:cubicBezTo>
                    <a:pt x="4729" y="640"/>
                    <a:pt x="5520" y="553"/>
                    <a:pt x="6265" y="379"/>
                  </a:cubicBezTo>
                  <a:cubicBezTo>
                    <a:pt x="6371" y="355"/>
                    <a:pt x="6433" y="249"/>
                    <a:pt x="6409" y="148"/>
                  </a:cubicBezTo>
                  <a:cubicBezTo>
                    <a:pt x="6388" y="59"/>
                    <a:pt x="6304" y="0"/>
                    <a:pt x="6216"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5"/>
            <p:cNvSpPr/>
            <p:nvPr/>
          </p:nvSpPr>
          <p:spPr>
            <a:xfrm>
              <a:off x="8076017" y="3967133"/>
              <a:ext cx="162866" cy="16467"/>
            </a:xfrm>
            <a:custGeom>
              <a:avLst/>
              <a:gdLst/>
              <a:ahLst/>
              <a:cxnLst/>
              <a:rect l="l" t="t" r="r" b="b"/>
              <a:pathLst>
                <a:path w="6221" h="629" extrusionOk="0">
                  <a:moveTo>
                    <a:pt x="268" y="0"/>
                  </a:moveTo>
                  <a:cubicBezTo>
                    <a:pt x="50" y="0"/>
                    <a:pt x="0" y="334"/>
                    <a:pt x="235" y="384"/>
                  </a:cubicBezTo>
                  <a:cubicBezTo>
                    <a:pt x="1032" y="540"/>
                    <a:pt x="1859" y="618"/>
                    <a:pt x="2707" y="618"/>
                  </a:cubicBezTo>
                  <a:cubicBezTo>
                    <a:pt x="3555" y="618"/>
                    <a:pt x="4424" y="540"/>
                    <a:pt x="5308" y="384"/>
                  </a:cubicBezTo>
                  <a:cubicBezTo>
                    <a:pt x="5515" y="384"/>
                    <a:pt x="5716" y="456"/>
                    <a:pt x="5880" y="586"/>
                  </a:cubicBezTo>
                  <a:cubicBezTo>
                    <a:pt x="5913" y="615"/>
                    <a:pt x="5957" y="629"/>
                    <a:pt x="6000" y="629"/>
                  </a:cubicBezTo>
                  <a:cubicBezTo>
                    <a:pt x="6058" y="624"/>
                    <a:pt x="6110" y="605"/>
                    <a:pt x="6154" y="562"/>
                  </a:cubicBezTo>
                  <a:cubicBezTo>
                    <a:pt x="6221" y="480"/>
                    <a:pt x="6206" y="360"/>
                    <a:pt x="6120" y="293"/>
                  </a:cubicBezTo>
                  <a:cubicBezTo>
                    <a:pt x="5885" y="105"/>
                    <a:pt x="5596" y="4"/>
                    <a:pt x="5294" y="4"/>
                  </a:cubicBezTo>
                  <a:lnTo>
                    <a:pt x="5260" y="4"/>
                  </a:lnTo>
                  <a:cubicBezTo>
                    <a:pt x="4395" y="158"/>
                    <a:pt x="3546" y="235"/>
                    <a:pt x="2719" y="235"/>
                  </a:cubicBezTo>
                  <a:cubicBezTo>
                    <a:pt x="1892" y="235"/>
                    <a:pt x="1088" y="158"/>
                    <a:pt x="312" y="4"/>
                  </a:cubicBezTo>
                  <a:cubicBezTo>
                    <a:pt x="297" y="2"/>
                    <a:pt x="282" y="0"/>
                    <a:pt x="26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5"/>
            <p:cNvSpPr/>
            <p:nvPr/>
          </p:nvSpPr>
          <p:spPr>
            <a:xfrm>
              <a:off x="8075991" y="3902364"/>
              <a:ext cx="162892" cy="16467"/>
            </a:xfrm>
            <a:custGeom>
              <a:avLst/>
              <a:gdLst/>
              <a:ahLst/>
              <a:cxnLst/>
              <a:rect l="l" t="t" r="r" b="b"/>
              <a:pathLst>
                <a:path w="6222" h="629" extrusionOk="0">
                  <a:moveTo>
                    <a:pt x="270" y="0"/>
                  </a:moveTo>
                  <a:cubicBezTo>
                    <a:pt x="51" y="0"/>
                    <a:pt x="1" y="339"/>
                    <a:pt x="236" y="384"/>
                  </a:cubicBezTo>
                  <a:cubicBezTo>
                    <a:pt x="1033" y="540"/>
                    <a:pt x="1860" y="618"/>
                    <a:pt x="2708" y="618"/>
                  </a:cubicBezTo>
                  <a:cubicBezTo>
                    <a:pt x="3556" y="618"/>
                    <a:pt x="4425" y="540"/>
                    <a:pt x="5309" y="384"/>
                  </a:cubicBezTo>
                  <a:cubicBezTo>
                    <a:pt x="5516" y="389"/>
                    <a:pt x="5717" y="456"/>
                    <a:pt x="5881" y="586"/>
                  </a:cubicBezTo>
                  <a:cubicBezTo>
                    <a:pt x="5914" y="615"/>
                    <a:pt x="5958" y="629"/>
                    <a:pt x="6001" y="629"/>
                  </a:cubicBezTo>
                  <a:cubicBezTo>
                    <a:pt x="6059" y="629"/>
                    <a:pt x="6111" y="605"/>
                    <a:pt x="6155" y="566"/>
                  </a:cubicBezTo>
                  <a:cubicBezTo>
                    <a:pt x="6222" y="480"/>
                    <a:pt x="6207" y="360"/>
                    <a:pt x="6121" y="293"/>
                  </a:cubicBezTo>
                  <a:cubicBezTo>
                    <a:pt x="5886" y="110"/>
                    <a:pt x="5597" y="4"/>
                    <a:pt x="5295" y="4"/>
                  </a:cubicBezTo>
                  <a:lnTo>
                    <a:pt x="5261" y="4"/>
                  </a:lnTo>
                  <a:cubicBezTo>
                    <a:pt x="4396" y="161"/>
                    <a:pt x="3547" y="239"/>
                    <a:pt x="2720" y="239"/>
                  </a:cubicBezTo>
                  <a:cubicBezTo>
                    <a:pt x="1893" y="239"/>
                    <a:pt x="1089" y="161"/>
                    <a:pt x="313" y="4"/>
                  </a:cubicBezTo>
                  <a:cubicBezTo>
                    <a:pt x="298" y="2"/>
                    <a:pt x="283" y="0"/>
                    <a:pt x="270"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5"/>
            <p:cNvSpPr/>
            <p:nvPr/>
          </p:nvSpPr>
          <p:spPr>
            <a:xfrm>
              <a:off x="8076095" y="4016718"/>
              <a:ext cx="167343" cy="25630"/>
            </a:xfrm>
            <a:custGeom>
              <a:avLst/>
              <a:gdLst/>
              <a:ahLst/>
              <a:cxnLst/>
              <a:rect l="l" t="t" r="r" b="b"/>
              <a:pathLst>
                <a:path w="6392" h="979" extrusionOk="0">
                  <a:moveTo>
                    <a:pt x="6116" y="1"/>
                  </a:moveTo>
                  <a:cubicBezTo>
                    <a:pt x="6069" y="1"/>
                    <a:pt x="6020" y="20"/>
                    <a:pt x="5978" y="66"/>
                  </a:cubicBezTo>
                  <a:cubicBezTo>
                    <a:pt x="5795" y="258"/>
                    <a:pt x="5545" y="368"/>
                    <a:pt x="5286" y="368"/>
                  </a:cubicBezTo>
                  <a:lnTo>
                    <a:pt x="5252" y="368"/>
                  </a:lnTo>
                  <a:cubicBezTo>
                    <a:pt x="4472" y="517"/>
                    <a:pt x="3676" y="592"/>
                    <a:pt x="2856" y="592"/>
                  </a:cubicBezTo>
                  <a:cubicBezTo>
                    <a:pt x="2035" y="592"/>
                    <a:pt x="1188" y="517"/>
                    <a:pt x="304" y="368"/>
                  </a:cubicBezTo>
                  <a:cubicBezTo>
                    <a:pt x="290" y="366"/>
                    <a:pt x="277" y="365"/>
                    <a:pt x="265" y="365"/>
                  </a:cubicBezTo>
                  <a:cubicBezTo>
                    <a:pt x="44" y="365"/>
                    <a:pt x="1" y="707"/>
                    <a:pt x="242" y="748"/>
                  </a:cubicBezTo>
                  <a:cubicBezTo>
                    <a:pt x="1102" y="897"/>
                    <a:pt x="1981" y="974"/>
                    <a:pt x="2860" y="978"/>
                  </a:cubicBezTo>
                  <a:cubicBezTo>
                    <a:pt x="3681" y="978"/>
                    <a:pt x="4503" y="906"/>
                    <a:pt x="5310" y="753"/>
                  </a:cubicBezTo>
                  <a:cubicBezTo>
                    <a:pt x="5670" y="748"/>
                    <a:pt x="6016" y="594"/>
                    <a:pt x="6261" y="330"/>
                  </a:cubicBezTo>
                  <a:cubicBezTo>
                    <a:pt x="6392" y="185"/>
                    <a:pt x="6262" y="1"/>
                    <a:pt x="6116"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5"/>
            <p:cNvSpPr/>
            <p:nvPr/>
          </p:nvSpPr>
          <p:spPr>
            <a:xfrm>
              <a:off x="8053868" y="3874168"/>
              <a:ext cx="116737" cy="26939"/>
            </a:xfrm>
            <a:custGeom>
              <a:avLst/>
              <a:gdLst/>
              <a:ahLst/>
              <a:cxnLst/>
              <a:rect l="l" t="t" r="r" b="b"/>
              <a:pathLst>
                <a:path w="4459" h="1029" extrusionOk="0">
                  <a:moveTo>
                    <a:pt x="918" y="1"/>
                  </a:moveTo>
                  <a:cubicBezTo>
                    <a:pt x="553" y="1"/>
                    <a:pt x="211" y="178"/>
                    <a:pt x="0" y="471"/>
                  </a:cubicBezTo>
                  <a:cubicBezTo>
                    <a:pt x="152" y="418"/>
                    <a:pt x="311" y="391"/>
                    <a:pt x="470" y="391"/>
                  </a:cubicBezTo>
                  <a:cubicBezTo>
                    <a:pt x="667" y="391"/>
                    <a:pt x="864" y="432"/>
                    <a:pt x="1047" y="515"/>
                  </a:cubicBezTo>
                  <a:cubicBezTo>
                    <a:pt x="1823" y="854"/>
                    <a:pt x="2602" y="1028"/>
                    <a:pt x="3381" y="1028"/>
                  </a:cubicBezTo>
                  <a:cubicBezTo>
                    <a:pt x="3562" y="1028"/>
                    <a:pt x="3744" y="1019"/>
                    <a:pt x="3925" y="1000"/>
                  </a:cubicBezTo>
                  <a:cubicBezTo>
                    <a:pt x="4136" y="856"/>
                    <a:pt x="4314" y="678"/>
                    <a:pt x="4458" y="466"/>
                  </a:cubicBezTo>
                  <a:lnTo>
                    <a:pt x="918"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5"/>
            <p:cNvSpPr/>
            <p:nvPr/>
          </p:nvSpPr>
          <p:spPr>
            <a:xfrm>
              <a:off x="7988968" y="3831678"/>
              <a:ext cx="305887" cy="329528"/>
            </a:xfrm>
            <a:custGeom>
              <a:avLst/>
              <a:gdLst/>
              <a:ahLst/>
              <a:cxnLst/>
              <a:rect l="l" t="t" r="r" b="b"/>
              <a:pathLst>
                <a:path w="11684" h="12587" extrusionOk="0">
                  <a:moveTo>
                    <a:pt x="2944" y="1"/>
                  </a:moveTo>
                  <a:cubicBezTo>
                    <a:pt x="2576" y="1"/>
                    <a:pt x="2208" y="70"/>
                    <a:pt x="1859" y="206"/>
                  </a:cubicBezTo>
                  <a:cubicBezTo>
                    <a:pt x="1148" y="480"/>
                    <a:pt x="577" y="1037"/>
                    <a:pt x="279" y="1739"/>
                  </a:cubicBezTo>
                  <a:cubicBezTo>
                    <a:pt x="260" y="1777"/>
                    <a:pt x="245" y="1820"/>
                    <a:pt x="231" y="1859"/>
                  </a:cubicBezTo>
                  <a:cubicBezTo>
                    <a:pt x="0" y="2488"/>
                    <a:pt x="72" y="3194"/>
                    <a:pt x="437" y="3766"/>
                  </a:cubicBezTo>
                  <a:cubicBezTo>
                    <a:pt x="716" y="4222"/>
                    <a:pt x="913" y="4727"/>
                    <a:pt x="1023" y="5251"/>
                  </a:cubicBezTo>
                  <a:cubicBezTo>
                    <a:pt x="1038" y="5251"/>
                    <a:pt x="1148" y="5712"/>
                    <a:pt x="1192" y="6144"/>
                  </a:cubicBezTo>
                  <a:cubicBezTo>
                    <a:pt x="1316" y="7446"/>
                    <a:pt x="1254" y="8892"/>
                    <a:pt x="1129" y="10155"/>
                  </a:cubicBezTo>
                  <a:cubicBezTo>
                    <a:pt x="1091" y="10573"/>
                    <a:pt x="1398" y="10953"/>
                    <a:pt x="1821" y="10991"/>
                  </a:cubicBezTo>
                  <a:cubicBezTo>
                    <a:pt x="1848" y="10994"/>
                    <a:pt x="1874" y="10995"/>
                    <a:pt x="1900" y="10995"/>
                  </a:cubicBezTo>
                  <a:cubicBezTo>
                    <a:pt x="2290" y="10995"/>
                    <a:pt x="2621" y="10700"/>
                    <a:pt x="2662" y="10304"/>
                  </a:cubicBezTo>
                  <a:cubicBezTo>
                    <a:pt x="2820" y="8681"/>
                    <a:pt x="2849" y="7408"/>
                    <a:pt x="2748" y="6303"/>
                  </a:cubicBezTo>
                  <a:cubicBezTo>
                    <a:pt x="2623" y="4919"/>
                    <a:pt x="2297" y="3814"/>
                    <a:pt x="1744" y="2940"/>
                  </a:cubicBezTo>
                  <a:cubicBezTo>
                    <a:pt x="1638" y="2781"/>
                    <a:pt x="1614" y="2580"/>
                    <a:pt x="1682" y="2397"/>
                  </a:cubicBezTo>
                  <a:cubicBezTo>
                    <a:pt x="1686" y="2378"/>
                    <a:pt x="1696" y="2359"/>
                    <a:pt x="1706" y="2339"/>
                  </a:cubicBezTo>
                  <a:cubicBezTo>
                    <a:pt x="1840" y="2013"/>
                    <a:pt x="2104" y="1758"/>
                    <a:pt x="2436" y="1633"/>
                  </a:cubicBezTo>
                  <a:cubicBezTo>
                    <a:pt x="2601" y="1565"/>
                    <a:pt x="2776" y="1531"/>
                    <a:pt x="2950" y="1531"/>
                  </a:cubicBezTo>
                  <a:cubicBezTo>
                    <a:pt x="3144" y="1531"/>
                    <a:pt x="3339" y="1573"/>
                    <a:pt x="3522" y="1657"/>
                  </a:cubicBezTo>
                  <a:cubicBezTo>
                    <a:pt x="4295" y="1998"/>
                    <a:pt x="5073" y="2169"/>
                    <a:pt x="5852" y="2169"/>
                  </a:cubicBezTo>
                  <a:cubicBezTo>
                    <a:pt x="6630" y="2169"/>
                    <a:pt x="7408" y="1998"/>
                    <a:pt x="8181" y="1657"/>
                  </a:cubicBezTo>
                  <a:cubicBezTo>
                    <a:pt x="8362" y="1576"/>
                    <a:pt x="8557" y="1535"/>
                    <a:pt x="8753" y="1535"/>
                  </a:cubicBezTo>
                  <a:cubicBezTo>
                    <a:pt x="8927" y="1535"/>
                    <a:pt x="9102" y="1567"/>
                    <a:pt x="9267" y="1633"/>
                  </a:cubicBezTo>
                  <a:cubicBezTo>
                    <a:pt x="9599" y="1758"/>
                    <a:pt x="9858" y="2013"/>
                    <a:pt x="9997" y="2339"/>
                  </a:cubicBezTo>
                  <a:lnTo>
                    <a:pt x="10017" y="2383"/>
                  </a:lnTo>
                  <a:cubicBezTo>
                    <a:pt x="10103" y="2613"/>
                    <a:pt x="10118" y="2868"/>
                    <a:pt x="10060" y="3108"/>
                  </a:cubicBezTo>
                  <a:cubicBezTo>
                    <a:pt x="9791" y="4309"/>
                    <a:pt x="9700" y="5673"/>
                    <a:pt x="9776" y="7283"/>
                  </a:cubicBezTo>
                  <a:cubicBezTo>
                    <a:pt x="9829" y="8263"/>
                    <a:pt x="9282" y="9175"/>
                    <a:pt x="8393" y="9589"/>
                  </a:cubicBezTo>
                  <a:lnTo>
                    <a:pt x="8345" y="9613"/>
                  </a:lnTo>
                  <a:cubicBezTo>
                    <a:pt x="7711" y="9934"/>
                    <a:pt x="7394" y="10660"/>
                    <a:pt x="7581" y="11342"/>
                  </a:cubicBezTo>
                  <a:lnTo>
                    <a:pt x="7725" y="11885"/>
                  </a:lnTo>
                  <a:cubicBezTo>
                    <a:pt x="7773" y="12058"/>
                    <a:pt x="7836" y="12226"/>
                    <a:pt x="7922" y="12380"/>
                  </a:cubicBezTo>
                  <a:cubicBezTo>
                    <a:pt x="7994" y="12509"/>
                    <a:pt x="8052" y="12581"/>
                    <a:pt x="8210" y="12586"/>
                  </a:cubicBezTo>
                  <a:lnTo>
                    <a:pt x="8220" y="12586"/>
                  </a:lnTo>
                  <a:cubicBezTo>
                    <a:pt x="8451" y="12586"/>
                    <a:pt x="8566" y="12336"/>
                    <a:pt x="8647" y="12168"/>
                  </a:cubicBezTo>
                  <a:lnTo>
                    <a:pt x="9017" y="11015"/>
                  </a:lnTo>
                  <a:cubicBezTo>
                    <a:pt x="9017" y="11001"/>
                    <a:pt x="9022" y="10987"/>
                    <a:pt x="9037" y="10982"/>
                  </a:cubicBezTo>
                  <a:cubicBezTo>
                    <a:pt x="10492" y="10304"/>
                    <a:pt x="11391" y="8810"/>
                    <a:pt x="11304" y="7206"/>
                  </a:cubicBezTo>
                  <a:cubicBezTo>
                    <a:pt x="11232" y="5741"/>
                    <a:pt x="11314" y="4511"/>
                    <a:pt x="11559" y="3449"/>
                  </a:cubicBezTo>
                  <a:cubicBezTo>
                    <a:pt x="11684" y="2911"/>
                    <a:pt x="11640" y="2344"/>
                    <a:pt x="11439" y="1825"/>
                  </a:cubicBezTo>
                  <a:cubicBezTo>
                    <a:pt x="11429" y="1796"/>
                    <a:pt x="11415" y="1768"/>
                    <a:pt x="11405" y="1739"/>
                  </a:cubicBezTo>
                  <a:cubicBezTo>
                    <a:pt x="11107" y="1037"/>
                    <a:pt x="10535" y="480"/>
                    <a:pt x="9824" y="206"/>
                  </a:cubicBezTo>
                  <a:cubicBezTo>
                    <a:pt x="9476" y="70"/>
                    <a:pt x="9108" y="1"/>
                    <a:pt x="8740" y="1"/>
                  </a:cubicBezTo>
                  <a:cubicBezTo>
                    <a:pt x="8333" y="1"/>
                    <a:pt x="7926" y="85"/>
                    <a:pt x="7547" y="254"/>
                  </a:cubicBezTo>
                  <a:cubicBezTo>
                    <a:pt x="6973" y="509"/>
                    <a:pt x="6406" y="636"/>
                    <a:pt x="5840" y="636"/>
                  </a:cubicBezTo>
                  <a:cubicBezTo>
                    <a:pt x="5274" y="636"/>
                    <a:pt x="4708" y="509"/>
                    <a:pt x="4136" y="254"/>
                  </a:cubicBezTo>
                  <a:cubicBezTo>
                    <a:pt x="3758" y="85"/>
                    <a:pt x="3351" y="1"/>
                    <a:pt x="294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5"/>
            <p:cNvSpPr/>
            <p:nvPr/>
          </p:nvSpPr>
          <p:spPr>
            <a:xfrm>
              <a:off x="8191706" y="4076775"/>
              <a:ext cx="27306" cy="21782"/>
            </a:xfrm>
            <a:custGeom>
              <a:avLst/>
              <a:gdLst/>
              <a:ahLst/>
              <a:cxnLst/>
              <a:rect l="l" t="t" r="r" b="b"/>
              <a:pathLst>
                <a:path w="1043" h="832" extrusionOk="0">
                  <a:moveTo>
                    <a:pt x="1043" y="1"/>
                  </a:moveTo>
                  <a:lnTo>
                    <a:pt x="1043" y="1"/>
                  </a:lnTo>
                  <a:cubicBezTo>
                    <a:pt x="923" y="87"/>
                    <a:pt x="793" y="164"/>
                    <a:pt x="654" y="227"/>
                  </a:cubicBezTo>
                  <a:lnTo>
                    <a:pt x="610" y="246"/>
                  </a:lnTo>
                  <a:cubicBezTo>
                    <a:pt x="351" y="375"/>
                    <a:pt x="140" y="577"/>
                    <a:pt x="0" y="832"/>
                  </a:cubicBezTo>
                  <a:cubicBezTo>
                    <a:pt x="20" y="817"/>
                    <a:pt x="44" y="803"/>
                    <a:pt x="63" y="793"/>
                  </a:cubicBezTo>
                  <a:cubicBezTo>
                    <a:pt x="77" y="789"/>
                    <a:pt x="92" y="779"/>
                    <a:pt x="111" y="774"/>
                  </a:cubicBezTo>
                  <a:cubicBezTo>
                    <a:pt x="481" y="601"/>
                    <a:pt x="803" y="332"/>
                    <a:pt x="1043"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5"/>
            <p:cNvSpPr/>
            <p:nvPr/>
          </p:nvSpPr>
          <p:spPr>
            <a:xfrm>
              <a:off x="8016876" y="3890400"/>
              <a:ext cx="46810" cy="228551"/>
            </a:xfrm>
            <a:custGeom>
              <a:avLst/>
              <a:gdLst/>
              <a:ahLst/>
              <a:cxnLst/>
              <a:rect l="l" t="t" r="r" b="b"/>
              <a:pathLst>
                <a:path w="1788" h="8730" extrusionOk="0">
                  <a:moveTo>
                    <a:pt x="688" y="0"/>
                  </a:moveTo>
                  <a:cubicBezTo>
                    <a:pt x="419" y="140"/>
                    <a:pt x="207" y="365"/>
                    <a:pt x="92" y="644"/>
                  </a:cubicBezTo>
                  <a:cubicBezTo>
                    <a:pt x="82" y="663"/>
                    <a:pt x="78" y="687"/>
                    <a:pt x="68" y="706"/>
                  </a:cubicBezTo>
                  <a:cubicBezTo>
                    <a:pt x="1" y="884"/>
                    <a:pt x="25" y="1086"/>
                    <a:pt x="135" y="1249"/>
                  </a:cubicBezTo>
                  <a:cubicBezTo>
                    <a:pt x="688" y="2119"/>
                    <a:pt x="1019" y="3219"/>
                    <a:pt x="1139" y="4612"/>
                  </a:cubicBezTo>
                  <a:cubicBezTo>
                    <a:pt x="1240" y="5712"/>
                    <a:pt x="1211" y="6985"/>
                    <a:pt x="1048" y="8609"/>
                  </a:cubicBezTo>
                  <a:cubicBezTo>
                    <a:pt x="1048" y="8652"/>
                    <a:pt x="1038" y="8691"/>
                    <a:pt x="1029" y="8729"/>
                  </a:cubicBezTo>
                  <a:cubicBezTo>
                    <a:pt x="1341" y="8647"/>
                    <a:pt x="1567" y="8383"/>
                    <a:pt x="1596" y="8061"/>
                  </a:cubicBezTo>
                  <a:cubicBezTo>
                    <a:pt x="1759" y="6438"/>
                    <a:pt x="1788" y="5165"/>
                    <a:pt x="1687" y="4064"/>
                  </a:cubicBezTo>
                  <a:cubicBezTo>
                    <a:pt x="1562" y="2671"/>
                    <a:pt x="1235" y="1576"/>
                    <a:pt x="683" y="702"/>
                  </a:cubicBezTo>
                  <a:cubicBezTo>
                    <a:pt x="572" y="543"/>
                    <a:pt x="548" y="337"/>
                    <a:pt x="616" y="159"/>
                  </a:cubicBezTo>
                  <a:cubicBezTo>
                    <a:pt x="620" y="140"/>
                    <a:pt x="635" y="116"/>
                    <a:pt x="640" y="96"/>
                  </a:cubicBezTo>
                  <a:cubicBezTo>
                    <a:pt x="654" y="63"/>
                    <a:pt x="673" y="29"/>
                    <a:pt x="688"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5"/>
            <p:cNvSpPr/>
            <p:nvPr/>
          </p:nvSpPr>
          <p:spPr>
            <a:xfrm>
              <a:off x="8005697" y="3831678"/>
              <a:ext cx="289420" cy="273686"/>
            </a:xfrm>
            <a:custGeom>
              <a:avLst/>
              <a:gdLst/>
              <a:ahLst/>
              <a:cxnLst/>
              <a:rect l="l" t="t" r="r" b="b"/>
              <a:pathLst>
                <a:path w="11055" h="10454" extrusionOk="0">
                  <a:moveTo>
                    <a:pt x="8112" y="1"/>
                  </a:moveTo>
                  <a:cubicBezTo>
                    <a:pt x="7706" y="1"/>
                    <a:pt x="7299" y="85"/>
                    <a:pt x="6918" y="254"/>
                  </a:cubicBezTo>
                  <a:cubicBezTo>
                    <a:pt x="6344" y="509"/>
                    <a:pt x="5778" y="636"/>
                    <a:pt x="5213" y="636"/>
                  </a:cubicBezTo>
                  <a:cubicBezTo>
                    <a:pt x="4647" y="636"/>
                    <a:pt x="4081" y="509"/>
                    <a:pt x="3507" y="254"/>
                  </a:cubicBezTo>
                  <a:cubicBezTo>
                    <a:pt x="3127" y="87"/>
                    <a:pt x="2720" y="3"/>
                    <a:pt x="2312" y="3"/>
                  </a:cubicBezTo>
                  <a:cubicBezTo>
                    <a:pt x="1947" y="3"/>
                    <a:pt x="1582" y="70"/>
                    <a:pt x="1235" y="206"/>
                  </a:cubicBezTo>
                  <a:cubicBezTo>
                    <a:pt x="745" y="394"/>
                    <a:pt x="322" y="716"/>
                    <a:pt x="0" y="1133"/>
                  </a:cubicBezTo>
                  <a:cubicBezTo>
                    <a:pt x="211" y="975"/>
                    <a:pt x="442" y="845"/>
                    <a:pt x="687" y="749"/>
                  </a:cubicBezTo>
                  <a:cubicBezTo>
                    <a:pt x="1034" y="613"/>
                    <a:pt x="1400" y="546"/>
                    <a:pt x="1764" y="546"/>
                  </a:cubicBezTo>
                  <a:cubicBezTo>
                    <a:pt x="2172" y="546"/>
                    <a:pt x="2579" y="630"/>
                    <a:pt x="2959" y="797"/>
                  </a:cubicBezTo>
                  <a:cubicBezTo>
                    <a:pt x="3536" y="1052"/>
                    <a:pt x="4102" y="1179"/>
                    <a:pt x="4667" y="1179"/>
                  </a:cubicBezTo>
                  <a:cubicBezTo>
                    <a:pt x="5232" y="1179"/>
                    <a:pt x="5796" y="1052"/>
                    <a:pt x="6370" y="797"/>
                  </a:cubicBezTo>
                  <a:cubicBezTo>
                    <a:pt x="6753" y="630"/>
                    <a:pt x="7161" y="546"/>
                    <a:pt x="7570" y="546"/>
                  </a:cubicBezTo>
                  <a:cubicBezTo>
                    <a:pt x="7935" y="546"/>
                    <a:pt x="8300" y="613"/>
                    <a:pt x="8647" y="749"/>
                  </a:cubicBezTo>
                  <a:cubicBezTo>
                    <a:pt x="9358" y="1028"/>
                    <a:pt x="9930" y="1580"/>
                    <a:pt x="10228" y="2286"/>
                  </a:cubicBezTo>
                  <a:cubicBezTo>
                    <a:pt x="10242" y="2315"/>
                    <a:pt x="10252" y="2339"/>
                    <a:pt x="10266" y="2368"/>
                  </a:cubicBezTo>
                  <a:cubicBezTo>
                    <a:pt x="10468" y="2887"/>
                    <a:pt x="10507" y="3454"/>
                    <a:pt x="10382" y="3997"/>
                  </a:cubicBezTo>
                  <a:cubicBezTo>
                    <a:pt x="10141" y="5054"/>
                    <a:pt x="10060" y="6283"/>
                    <a:pt x="10132" y="7749"/>
                  </a:cubicBezTo>
                  <a:cubicBezTo>
                    <a:pt x="10180" y="8733"/>
                    <a:pt x="9863" y="9694"/>
                    <a:pt x="9243" y="10453"/>
                  </a:cubicBezTo>
                  <a:cubicBezTo>
                    <a:pt x="10209" y="9661"/>
                    <a:pt x="10742" y="8455"/>
                    <a:pt x="10675" y="7206"/>
                  </a:cubicBezTo>
                  <a:cubicBezTo>
                    <a:pt x="10603" y="5741"/>
                    <a:pt x="10684" y="4511"/>
                    <a:pt x="10925" y="3449"/>
                  </a:cubicBezTo>
                  <a:cubicBezTo>
                    <a:pt x="11054" y="2911"/>
                    <a:pt x="11011" y="2344"/>
                    <a:pt x="10809" y="1825"/>
                  </a:cubicBezTo>
                  <a:cubicBezTo>
                    <a:pt x="10800" y="1796"/>
                    <a:pt x="10790" y="1768"/>
                    <a:pt x="10776" y="1739"/>
                  </a:cubicBezTo>
                  <a:cubicBezTo>
                    <a:pt x="10478" y="1037"/>
                    <a:pt x="9906" y="480"/>
                    <a:pt x="9195" y="206"/>
                  </a:cubicBezTo>
                  <a:cubicBezTo>
                    <a:pt x="8846" y="70"/>
                    <a:pt x="8479" y="1"/>
                    <a:pt x="811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5"/>
            <p:cNvSpPr/>
            <p:nvPr/>
          </p:nvSpPr>
          <p:spPr>
            <a:xfrm>
              <a:off x="8202518" y="4127329"/>
              <a:ext cx="20394" cy="33877"/>
            </a:xfrm>
            <a:custGeom>
              <a:avLst/>
              <a:gdLst/>
              <a:ahLst/>
              <a:cxnLst/>
              <a:rect l="l" t="t" r="r" b="b"/>
              <a:pathLst>
                <a:path w="779" h="1294" extrusionOk="0">
                  <a:moveTo>
                    <a:pt x="779" y="1"/>
                  </a:moveTo>
                  <a:lnTo>
                    <a:pt x="779" y="1"/>
                  </a:lnTo>
                  <a:cubicBezTo>
                    <a:pt x="639" y="87"/>
                    <a:pt x="495" y="164"/>
                    <a:pt x="346" y="236"/>
                  </a:cubicBezTo>
                  <a:cubicBezTo>
                    <a:pt x="337" y="241"/>
                    <a:pt x="327" y="256"/>
                    <a:pt x="327" y="270"/>
                  </a:cubicBezTo>
                  <a:lnTo>
                    <a:pt x="0" y="1288"/>
                  </a:lnTo>
                  <a:cubicBezTo>
                    <a:pt x="20" y="1293"/>
                    <a:pt x="39" y="1293"/>
                    <a:pt x="58" y="1293"/>
                  </a:cubicBezTo>
                  <a:lnTo>
                    <a:pt x="73" y="1293"/>
                  </a:lnTo>
                  <a:cubicBezTo>
                    <a:pt x="303" y="1293"/>
                    <a:pt x="418" y="1043"/>
                    <a:pt x="500" y="880"/>
                  </a:cubicBezTo>
                  <a:lnTo>
                    <a:pt x="779" y="1"/>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5"/>
            <p:cNvSpPr/>
            <p:nvPr/>
          </p:nvSpPr>
          <p:spPr>
            <a:xfrm>
              <a:off x="7972606" y="3826547"/>
              <a:ext cx="335863" cy="339685"/>
            </a:xfrm>
            <a:custGeom>
              <a:avLst/>
              <a:gdLst/>
              <a:ahLst/>
              <a:cxnLst/>
              <a:rect l="l" t="t" r="r" b="b"/>
              <a:pathLst>
                <a:path w="12829" h="12975" extrusionOk="0">
                  <a:moveTo>
                    <a:pt x="3070" y="2040"/>
                  </a:moveTo>
                  <a:cubicBezTo>
                    <a:pt x="2480" y="2646"/>
                    <a:pt x="2609" y="3645"/>
                    <a:pt x="3335" y="4087"/>
                  </a:cubicBezTo>
                  <a:cubicBezTo>
                    <a:pt x="3253" y="4135"/>
                    <a:pt x="3181" y="4193"/>
                    <a:pt x="3114" y="4255"/>
                  </a:cubicBezTo>
                  <a:cubicBezTo>
                    <a:pt x="2672" y="2996"/>
                    <a:pt x="2326" y="3030"/>
                    <a:pt x="2504" y="2617"/>
                  </a:cubicBezTo>
                  <a:cubicBezTo>
                    <a:pt x="2614" y="2362"/>
                    <a:pt x="2816" y="2156"/>
                    <a:pt x="3070" y="2040"/>
                  </a:cubicBezTo>
                  <a:close/>
                  <a:moveTo>
                    <a:pt x="10248" y="4942"/>
                  </a:moveTo>
                  <a:lnTo>
                    <a:pt x="10248" y="4942"/>
                  </a:lnTo>
                  <a:cubicBezTo>
                    <a:pt x="10233" y="5105"/>
                    <a:pt x="10224" y="5278"/>
                    <a:pt x="10214" y="5447"/>
                  </a:cubicBezTo>
                  <a:cubicBezTo>
                    <a:pt x="10128" y="5355"/>
                    <a:pt x="10032" y="5278"/>
                    <a:pt x="9931" y="5216"/>
                  </a:cubicBezTo>
                  <a:cubicBezTo>
                    <a:pt x="10051" y="5144"/>
                    <a:pt x="10156" y="5048"/>
                    <a:pt x="10248" y="4942"/>
                  </a:cubicBezTo>
                  <a:close/>
                  <a:moveTo>
                    <a:pt x="9389" y="1923"/>
                  </a:moveTo>
                  <a:cubicBezTo>
                    <a:pt x="10084" y="1923"/>
                    <a:pt x="10670" y="2534"/>
                    <a:pt x="10502" y="3266"/>
                  </a:cubicBezTo>
                  <a:cubicBezTo>
                    <a:pt x="10483" y="3352"/>
                    <a:pt x="10464" y="3448"/>
                    <a:pt x="10445" y="3539"/>
                  </a:cubicBezTo>
                  <a:cubicBezTo>
                    <a:pt x="10228" y="3064"/>
                    <a:pt x="9758" y="2761"/>
                    <a:pt x="9239" y="2761"/>
                  </a:cubicBezTo>
                  <a:cubicBezTo>
                    <a:pt x="8999" y="2776"/>
                    <a:pt x="8999" y="3131"/>
                    <a:pt x="9239" y="3145"/>
                  </a:cubicBezTo>
                  <a:cubicBezTo>
                    <a:pt x="9758" y="3145"/>
                    <a:pt x="10176" y="3563"/>
                    <a:pt x="10176" y="4082"/>
                  </a:cubicBezTo>
                  <a:cubicBezTo>
                    <a:pt x="10176" y="4601"/>
                    <a:pt x="9758" y="5019"/>
                    <a:pt x="9239" y="5019"/>
                  </a:cubicBezTo>
                  <a:lnTo>
                    <a:pt x="9220" y="5019"/>
                  </a:lnTo>
                  <a:cubicBezTo>
                    <a:pt x="9061" y="5032"/>
                    <a:pt x="8092" y="5247"/>
                    <a:pt x="6697" y="5247"/>
                  </a:cubicBezTo>
                  <a:cubicBezTo>
                    <a:pt x="5979" y="5247"/>
                    <a:pt x="5148" y="5190"/>
                    <a:pt x="4257" y="5019"/>
                  </a:cubicBezTo>
                  <a:cubicBezTo>
                    <a:pt x="4244" y="5016"/>
                    <a:pt x="4232" y="5015"/>
                    <a:pt x="4219" y="5015"/>
                  </a:cubicBezTo>
                  <a:cubicBezTo>
                    <a:pt x="4142" y="5015"/>
                    <a:pt x="4069" y="5065"/>
                    <a:pt x="4036" y="5139"/>
                  </a:cubicBezTo>
                  <a:cubicBezTo>
                    <a:pt x="3998" y="5250"/>
                    <a:pt x="4065" y="5370"/>
                    <a:pt x="4180" y="5394"/>
                  </a:cubicBezTo>
                  <a:cubicBezTo>
                    <a:pt x="4982" y="5552"/>
                    <a:pt x="5798" y="5629"/>
                    <a:pt x="6609" y="5629"/>
                  </a:cubicBezTo>
                  <a:cubicBezTo>
                    <a:pt x="6634" y="5629"/>
                    <a:pt x="6659" y="5629"/>
                    <a:pt x="6683" y="5629"/>
                  </a:cubicBezTo>
                  <a:lnTo>
                    <a:pt x="6707" y="5629"/>
                  </a:lnTo>
                  <a:cubicBezTo>
                    <a:pt x="7557" y="5629"/>
                    <a:pt x="8413" y="5552"/>
                    <a:pt x="9253" y="5398"/>
                  </a:cubicBezTo>
                  <a:cubicBezTo>
                    <a:pt x="9767" y="5398"/>
                    <a:pt x="10185" y="5821"/>
                    <a:pt x="10180" y="6340"/>
                  </a:cubicBezTo>
                  <a:cubicBezTo>
                    <a:pt x="10176" y="6859"/>
                    <a:pt x="9753" y="7272"/>
                    <a:pt x="9239" y="7272"/>
                  </a:cubicBezTo>
                  <a:cubicBezTo>
                    <a:pt x="9111" y="7272"/>
                    <a:pt x="8270" y="7501"/>
                    <a:pt x="6835" y="7501"/>
                  </a:cubicBezTo>
                  <a:cubicBezTo>
                    <a:pt x="6117" y="7501"/>
                    <a:pt x="5251" y="7443"/>
                    <a:pt x="4252" y="7272"/>
                  </a:cubicBezTo>
                  <a:cubicBezTo>
                    <a:pt x="4239" y="7270"/>
                    <a:pt x="4226" y="7269"/>
                    <a:pt x="4213" y="7269"/>
                  </a:cubicBezTo>
                  <a:cubicBezTo>
                    <a:pt x="3996" y="7269"/>
                    <a:pt x="3949" y="7606"/>
                    <a:pt x="4190" y="7647"/>
                  </a:cubicBezTo>
                  <a:cubicBezTo>
                    <a:pt x="5055" y="7801"/>
                    <a:pt x="5929" y="7877"/>
                    <a:pt x="6808" y="7882"/>
                  </a:cubicBezTo>
                  <a:cubicBezTo>
                    <a:pt x="7629" y="7882"/>
                    <a:pt x="8451" y="7805"/>
                    <a:pt x="9258" y="7652"/>
                  </a:cubicBezTo>
                  <a:cubicBezTo>
                    <a:pt x="9614" y="7647"/>
                    <a:pt x="9955" y="7493"/>
                    <a:pt x="10200" y="7234"/>
                  </a:cubicBezTo>
                  <a:lnTo>
                    <a:pt x="10200" y="7234"/>
                  </a:lnTo>
                  <a:cubicBezTo>
                    <a:pt x="10209" y="7575"/>
                    <a:pt x="10253" y="7988"/>
                    <a:pt x="10008" y="8521"/>
                  </a:cubicBezTo>
                  <a:cubicBezTo>
                    <a:pt x="9902" y="8632"/>
                    <a:pt x="9287" y="8790"/>
                    <a:pt x="7980" y="8848"/>
                  </a:cubicBezTo>
                  <a:cubicBezTo>
                    <a:pt x="7645" y="8863"/>
                    <a:pt x="7302" y="8871"/>
                    <a:pt x="6961" y="8871"/>
                  </a:cubicBezTo>
                  <a:cubicBezTo>
                    <a:pt x="6143" y="8871"/>
                    <a:pt x="5343" y="8827"/>
                    <a:pt x="4733" y="8742"/>
                  </a:cubicBezTo>
                  <a:cubicBezTo>
                    <a:pt x="3805" y="8617"/>
                    <a:pt x="3637" y="8449"/>
                    <a:pt x="3618" y="8420"/>
                  </a:cubicBezTo>
                  <a:cubicBezTo>
                    <a:pt x="3637" y="7829"/>
                    <a:pt x="3628" y="7234"/>
                    <a:pt x="3584" y="6643"/>
                  </a:cubicBezTo>
                  <a:cubicBezTo>
                    <a:pt x="3732" y="6564"/>
                    <a:pt x="3837" y="6538"/>
                    <a:pt x="4000" y="6538"/>
                  </a:cubicBezTo>
                  <a:cubicBezTo>
                    <a:pt x="4325" y="6538"/>
                    <a:pt x="4878" y="6643"/>
                    <a:pt x="6448" y="6643"/>
                  </a:cubicBezTo>
                  <a:cubicBezTo>
                    <a:pt x="6534" y="6644"/>
                    <a:pt x="6624" y="6644"/>
                    <a:pt x="6716" y="6644"/>
                  </a:cubicBezTo>
                  <a:cubicBezTo>
                    <a:pt x="7732" y="6644"/>
                    <a:pt x="8996" y="6575"/>
                    <a:pt x="9124" y="6513"/>
                  </a:cubicBezTo>
                  <a:cubicBezTo>
                    <a:pt x="9310" y="6420"/>
                    <a:pt x="9239" y="6147"/>
                    <a:pt x="9043" y="6147"/>
                  </a:cubicBezTo>
                  <a:cubicBezTo>
                    <a:pt x="9036" y="6147"/>
                    <a:pt x="9029" y="6147"/>
                    <a:pt x="9023" y="6148"/>
                  </a:cubicBezTo>
                  <a:cubicBezTo>
                    <a:pt x="8212" y="6225"/>
                    <a:pt x="7405" y="6259"/>
                    <a:pt x="6602" y="6259"/>
                  </a:cubicBezTo>
                  <a:cubicBezTo>
                    <a:pt x="6549" y="6259"/>
                    <a:pt x="6496" y="6259"/>
                    <a:pt x="6443" y="6258"/>
                  </a:cubicBezTo>
                  <a:cubicBezTo>
                    <a:pt x="5131" y="6244"/>
                    <a:pt x="4089" y="6148"/>
                    <a:pt x="4017" y="6148"/>
                  </a:cubicBezTo>
                  <a:cubicBezTo>
                    <a:pt x="3839" y="6148"/>
                    <a:pt x="3661" y="6095"/>
                    <a:pt x="3512" y="5999"/>
                  </a:cubicBezTo>
                  <a:cubicBezTo>
                    <a:pt x="3455" y="5552"/>
                    <a:pt x="3368" y="5110"/>
                    <a:pt x="3248" y="4678"/>
                  </a:cubicBezTo>
                  <a:cubicBezTo>
                    <a:pt x="3421" y="4428"/>
                    <a:pt x="3700" y="4279"/>
                    <a:pt x="4002" y="4274"/>
                  </a:cubicBezTo>
                  <a:cubicBezTo>
                    <a:pt x="4891" y="4442"/>
                    <a:pt x="5790" y="4529"/>
                    <a:pt x="6688" y="4529"/>
                  </a:cubicBezTo>
                  <a:cubicBezTo>
                    <a:pt x="7668" y="4529"/>
                    <a:pt x="8648" y="4390"/>
                    <a:pt x="9090" y="4265"/>
                  </a:cubicBezTo>
                  <a:cubicBezTo>
                    <a:pt x="9308" y="4202"/>
                    <a:pt x="9254" y="3889"/>
                    <a:pt x="9050" y="3889"/>
                  </a:cubicBezTo>
                  <a:cubicBezTo>
                    <a:pt x="9034" y="3889"/>
                    <a:pt x="9017" y="3891"/>
                    <a:pt x="8999" y="3895"/>
                  </a:cubicBezTo>
                  <a:cubicBezTo>
                    <a:pt x="8152" y="4083"/>
                    <a:pt x="7344" y="4146"/>
                    <a:pt x="6635" y="4146"/>
                  </a:cubicBezTo>
                  <a:cubicBezTo>
                    <a:pt x="5204" y="4146"/>
                    <a:pt x="4173" y="3890"/>
                    <a:pt x="4022" y="3890"/>
                  </a:cubicBezTo>
                  <a:cubicBezTo>
                    <a:pt x="3503" y="3890"/>
                    <a:pt x="3085" y="3467"/>
                    <a:pt x="3085" y="2953"/>
                  </a:cubicBezTo>
                  <a:cubicBezTo>
                    <a:pt x="3085" y="2434"/>
                    <a:pt x="3503" y="2012"/>
                    <a:pt x="4022" y="2012"/>
                  </a:cubicBezTo>
                  <a:lnTo>
                    <a:pt x="4031" y="2012"/>
                  </a:lnTo>
                  <a:cubicBezTo>
                    <a:pt x="4041" y="2021"/>
                    <a:pt x="4055" y="2026"/>
                    <a:pt x="4070" y="2031"/>
                  </a:cubicBezTo>
                  <a:cubicBezTo>
                    <a:pt x="4868" y="2388"/>
                    <a:pt x="5676" y="2564"/>
                    <a:pt x="6483" y="2564"/>
                  </a:cubicBezTo>
                  <a:cubicBezTo>
                    <a:pt x="6686" y="2564"/>
                    <a:pt x="6889" y="2553"/>
                    <a:pt x="7091" y="2530"/>
                  </a:cubicBezTo>
                  <a:lnTo>
                    <a:pt x="7091" y="2530"/>
                  </a:lnTo>
                  <a:cubicBezTo>
                    <a:pt x="6861" y="2727"/>
                    <a:pt x="6573" y="2876"/>
                    <a:pt x="6251" y="2881"/>
                  </a:cubicBezTo>
                  <a:cubicBezTo>
                    <a:pt x="5602" y="2862"/>
                    <a:pt x="4930" y="2824"/>
                    <a:pt x="4243" y="2761"/>
                  </a:cubicBezTo>
                  <a:cubicBezTo>
                    <a:pt x="4232" y="2760"/>
                    <a:pt x="4222" y="2759"/>
                    <a:pt x="4212" y="2759"/>
                  </a:cubicBezTo>
                  <a:cubicBezTo>
                    <a:pt x="3976" y="2759"/>
                    <a:pt x="3951" y="3132"/>
                    <a:pt x="4204" y="3145"/>
                  </a:cubicBezTo>
                  <a:cubicBezTo>
                    <a:pt x="5052" y="3230"/>
                    <a:pt x="5903" y="3270"/>
                    <a:pt x="6755" y="3270"/>
                  </a:cubicBezTo>
                  <a:cubicBezTo>
                    <a:pt x="7264" y="3270"/>
                    <a:pt x="7774" y="3256"/>
                    <a:pt x="8283" y="3227"/>
                  </a:cubicBezTo>
                  <a:cubicBezTo>
                    <a:pt x="8533" y="3213"/>
                    <a:pt x="8514" y="2842"/>
                    <a:pt x="8273" y="2842"/>
                  </a:cubicBezTo>
                  <a:cubicBezTo>
                    <a:pt x="8268" y="2842"/>
                    <a:pt x="8264" y="2842"/>
                    <a:pt x="8259" y="2843"/>
                  </a:cubicBezTo>
                  <a:cubicBezTo>
                    <a:pt x="7932" y="2867"/>
                    <a:pt x="7601" y="2881"/>
                    <a:pt x="7260" y="2886"/>
                  </a:cubicBezTo>
                  <a:cubicBezTo>
                    <a:pt x="7428" y="2751"/>
                    <a:pt x="7572" y="2598"/>
                    <a:pt x="7697" y="2425"/>
                  </a:cubicBezTo>
                  <a:cubicBezTo>
                    <a:pt x="8105" y="2334"/>
                    <a:pt x="8504" y="2204"/>
                    <a:pt x="8888" y="2031"/>
                  </a:cubicBezTo>
                  <a:cubicBezTo>
                    <a:pt x="9056" y="1957"/>
                    <a:pt x="9225" y="1923"/>
                    <a:pt x="9389" y="1923"/>
                  </a:cubicBezTo>
                  <a:close/>
                  <a:moveTo>
                    <a:pt x="9385" y="1"/>
                  </a:moveTo>
                  <a:cubicBezTo>
                    <a:pt x="8965" y="1"/>
                    <a:pt x="8532" y="88"/>
                    <a:pt x="8105" y="277"/>
                  </a:cubicBezTo>
                  <a:cubicBezTo>
                    <a:pt x="7557" y="520"/>
                    <a:pt x="7017" y="641"/>
                    <a:pt x="6477" y="641"/>
                  </a:cubicBezTo>
                  <a:cubicBezTo>
                    <a:pt x="5936" y="641"/>
                    <a:pt x="5396" y="520"/>
                    <a:pt x="4848" y="277"/>
                  </a:cubicBezTo>
                  <a:cubicBezTo>
                    <a:pt x="4442" y="97"/>
                    <a:pt x="4007" y="7"/>
                    <a:pt x="3572" y="7"/>
                  </a:cubicBezTo>
                  <a:cubicBezTo>
                    <a:pt x="3182" y="7"/>
                    <a:pt x="2792" y="79"/>
                    <a:pt x="2422" y="225"/>
                  </a:cubicBezTo>
                  <a:cubicBezTo>
                    <a:pt x="870" y="835"/>
                    <a:pt x="1" y="2641"/>
                    <a:pt x="904" y="4073"/>
                  </a:cubicBezTo>
                  <a:cubicBezTo>
                    <a:pt x="1149" y="4457"/>
                    <a:pt x="1336" y="4937"/>
                    <a:pt x="1471" y="5495"/>
                  </a:cubicBezTo>
                  <a:cubicBezTo>
                    <a:pt x="1495" y="5598"/>
                    <a:pt x="1572" y="5643"/>
                    <a:pt x="1650" y="5643"/>
                  </a:cubicBezTo>
                  <a:cubicBezTo>
                    <a:pt x="1761" y="5643"/>
                    <a:pt x="1874" y="5552"/>
                    <a:pt x="1841" y="5408"/>
                  </a:cubicBezTo>
                  <a:cubicBezTo>
                    <a:pt x="1725" y="4860"/>
                    <a:pt x="1519" y="4342"/>
                    <a:pt x="1226" y="3866"/>
                  </a:cubicBezTo>
                  <a:cubicBezTo>
                    <a:pt x="255" y="2333"/>
                    <a:pt x="1710" y="388"/>
                    <a:pt x="3560" y="388"/>
                  </a:cubicBezTo>
                  <a:cubicBezTo>
                    <a:pt x="3925" y="388"/>
                    <a:pt x="4305" y="464"/>
                    <a:pt x="4685" y="633"/>
                  </a:cubicBezTo>
                  <a:cubicBezTo>
                    <a:pt x="5285" y="897"/>
                    <a:pt x="5877" y="1029"/>
                    <a:pt x="6469" y="1029"/>
                  </a:cubicBezTo>
                  <a:cubicBezTo>
                    <a:pt x="7061" y="1029"/>
                    <a:pt x="7654" y="897"/>
                    <a:pt x="8254" y="633"/>
                  </a:cubicBezTo>
                  <a:cubicBezTo>
                    <a:pt x="8629" y="466"/>
                    <a:pt x="9009" y="389"/>
                    <a:pt x="9378" y="389"/>
                  </a:cubicBezTo>
                  <a:cubicBezTo>
                    <a:pt x="11000" y="389"/>
                    <a:pt x="12388" y="1870"/>
                    <a:pt x="11996" y="3611"/>
                  </a:cubicBezTo>
                  <a:cubicBezTo>
                    <a:pt x="11751" y="4692"/>
                    <a:pt x="11670" y="5937"/>
                    <a:pt x="11737" y="7421"/>
                  </a:cubicBezTo>
                  <a:cubicBezTo>
                    <a:pt x="11819" y="8949"/>
                    <a:pt x="10964" y="10371"/>
                    <a:pt x="9575" y="11014"/>
                  </a:cubicBezTo>
                  <a:cubicBezTo>
                    <a:pt x="9431" y="11082"/>
                    <a:pt x="9484" y="11120"/>
                    <a:pt x="9095" y="12302"/>
                  </a:cubicBezTo>
                  <a:cubicBezTo>
                    <a:pt x="9042" y="12403"/>
                    <a:pt x="8960" y="12600"/>
                    <a:pt x="8845" y="12600"/>
                  </a:cubicBezTo>
                  <a:cubicBezTo>
                    <a:pt x="8782" y="12600"/>
                    <a:pt x="8773" y="12600"/>
                    <a:pt x="8715" y="12494"/>
                  </a:cubicBezTo>
                  <a:cubicBezTo>
                    <a:pt x="8542" y="12177"/>
                    <a:pt x="8518" y="11937"/>
                    <a:pt x="8393" y="11500"/>
                  </a:cubicBezTo>
                  <a:cubicBezTo>
                    <a:pt x="8225" y="10885"/>
                    <a:pt x="8523" y="10241"/>
                    <a:pt x="9095" y="9967"/>
                  </a:cubicBezTo>
                  <a:cubicBezTo>
                    <a:pt x="10056" y="9520"/>
                    <a:pt x="10646" y="8531"/>
                    <a:pt x="10589" y="7474"/>
                  </a:cubicBezTo>
                  <a:cubicBezTo>
                    <a:pt x="10512" y="5889"/>
                    <a:pt x="10603" y="4539"/>
                    <a:pt x="10872" y="3357"/>
                  </a:cubicBezTo>
                  <a:cubicBezTo>
                    <a:pt x="11095" y="2374"/>
                    <a:pt x="10310" y="1543"/>
                    <a:pt x="9379" y="1543"/>
                  </a:cubicBezTo>
                  <a:cubicBezTo>
                    <a:pt x="9164" y="1543"/>
                    <a:pt x="8940" y="1587"/>
                    <a:pt x="8720" y="1685"/>
                  </a:cubicBezTo>
                  <a:cubicBezTo>
                    <a:pt x="7973" y="2014"/>
                    <a:pt x="7221" y="2179"/>
                    <a:pt x="6469" y="2179"/>
                  </a:cubicBezTo>
                  <a:cubicBezTo>
                    <a:pt x="5717" y="2179"/>
                    <a:pt x="4966" y="2014"/>
                    <a:pt x="4219" y="1685"/>
                  </a:cubicBezTo>
                  <a:cubicBezTo>
                    <a:pt x="3998" y="1587"/>
                    <a:pt x="3778" y="1544"/>
                    <a:pt x="3568" y="1544"/>
                  </a:cubicBezTo>
                  <a:cubicBezTo>
                    <a:pt x="2551" y="1544"/>
                    <a:pt x="1750" y="2550"/>
                    <a:pt x="2196" y="3246"/>
                  </a:cubicBezTo>
                  <a:cubicBezTo>
                    <a:pt x="2480" y="3698"/>
                    <a:pt x="2696" y="4188"/>
                    <a:pt x="2845" y="4702"/>
                  </a:cubicBezTo>
                  <a:lnTo>
                    <a:pt x="2845" y="4707"/>
                  </a:lnTo>
                  <a:cubicBezTo>
                    <a:pt x="3363" y="6470"/>
                    <a:pt x="3263" y="8660"/>
                    <a:pt x="3085" y="10486"/>
                  </a:cubicBezTo>
                  <a:cubicBezTo>
                    <a:pt x="3053" y="10785"/>
                    <a:pt x="2799" y="11007"/>
                    <a:pt x="2504" y="11007"/>
                  </a:cubicBezTo>
                  <a:cubicBezTo>
                    <a:pt x="2487" y="11007"/>
                    <a:pt x="2469" y="11006"/>
                    <a:pt x="2451" y="11005"/>
                  </a:cubicBezTo>
                  <a:cubicBezTo>
                    <a:pt x="2134" y="10971"/>
                    <a:pt x="1903" y="10688"/>
                    <a:pt x="1932" y="10371"/>
                  </a:cubicBezTo>
                  <a:cubicBezTo>
                    <a:pt x="2047" y="9213"/>
                    <a:pt x="2158" y="7700"/>
                    <a:pt x="1994" y="6321"/>
                  </a:cubicBezTo>
                  <a:cubicBezTo>
                    <a:pt x="1977" y="6208"/>
                    <a:pt x="1892" y="6156"/>
                    <a:pt x="1806" y="6156"/>
                  </a:cubicBezTo>
                  <a:cubicBezTo>
                    <a:pt x="1702" y="6156"/>
                    <a:pt x="1597" y="6232"/>
                    <a:pt x="1610" y="6369"/>
                  </a:cubicBezTo>
                  <a:cubicBezTo>
                    <a:pt x="1769" y="7714"/>
                    <a:pt x="1663" y="9194"/>
                    <a:pt x="1552" y="10337"/>
                  </a:cubicBezTo>
                  <a:cubicBezTo>
                    <a:pt x="1480" y="10870"/>
                    <a:pt x="1869" y="11360"/>
                    <a:pt x="2407" y="11413"/>
                  </a:cubicBezTo>
                  <a:cubicBezTo>
                    <a:pt x="2440" y="11416"/>
                    <a:pt x="2471" y="11418"/>
                    <a:pt x="2503" y="11418"/>
                  </a:cubicBezTo>
                  <a:cubicBezTo>
                    <a:pt x="3005" y="11418"/>
                    <a:pt x="3428" y="11031"/>
                    <a:pt x="3460" y="10524"/>
                  </a:cubicBezTo>
                  <a:cubicBezTo>
                    <a:pt x="3522" y="9929"/>
                    <a:pt x="3560" y="9376"/>
                    <a:pt x="3580" y="8867"/>
                  </a:cubicBezTo>
                  <a:cubicBezTo>
                    <a:pt x="3950" y="9040"/>
                    <a:pt x="4608" y="9126"/>
                    <a:pt x="5011" y="9165"/>
                  </a:cubicBezTo>
                  <a:cubicBezTo>
                    <a:pt x="5588" y="9227"/>
                    <a:pt x="6280" y="9256"/>
                    <a:pt x="6976" y="9256"/>
                  </a:cubicBezTo>
                  <a:cubicBezTo>
                    <a:pt x="7433" y="9256"/>
                    <a:pt x="7889" y="9247"/>
                    <a:pt x="8321" y="9213"/>
                  </a:cubicBezTo>
                  <a:cubicBezTo>
                    <a:pt x="8773" y="9189"/>
                    <a:pt x="9220" y="9136"/>
                    <a:pt x="9666" y="9054"/>
                  </a:cubicBezTo>
                  <a:lnTo>
                    <a:pt x="9666" y="9054"/>
                  </a:lnTo>
                  <a:cubicBezTo>
                    <a:pt x="9383" y="9376"/>
                    <a:pt x="9119" y="9511"/>
                    <a:pt x="8874" y="9636"/>
                  </a:cubicBezTo>
                  <a:cubicBezTo>
                    <a:pt x="8163" y="10006"/>
                    <a:pt x="7802" y="10817"/>
                    <a:pt x="8014" y="11591"/>
                  </a:cubicBezTo>
                  <a:cubicBezTo>
                    <a:pt x="8134" y="12009"/>
                    <a:pt x="8168" y="12302"/>
                    <a:pt x="8374" y="12672"/>
                  </a:cubicBezTo>
                  <a:cubicBezTo>
                    <a:pt x="8451" y="12816"/>
                    <a:pt x="8557" y="12965"/>
                    <a:pt x="8826" y="12974"/>
                  </a:cubicBezTo>
                  <a:cubicBezTo>
                    <a:pt x="8832" y="12975"/>
                    <a:pt x="8838" y="12975"/>
                    <a:pt x="8843" y="12975"/>
                  </a:cubicBezTo>
                  <a:cubicBezTo>
                    <a:pt x="9139" y="12975"/>
                    <a:pt x="9299" y="12739"/>
                    <a:pt x="9431" y="12475"/>
                  </a:cubicBezTo>
                  <a:cubicBezTo>
                    <a:pt x="9474" y="12388"/>
                    <a:pt x="9397" y="12581"/>
                    <a:pt x="9806" y="11322"/>
                  </a:cubicBezTo>
                  <a:cubicBezTo>
                    <a:pt x="11295" y="10596"/>
                    <a:pt x="12208" y="9050"/>
                    <a:pt x="12121" y="7392"/>
                  </a:cubicBezTo>
                  <a:cubicBezTo>
                    <a:pt x="12054" y="5941"/>
                    <a:pt x="12131" y="4731"/>
                    <a:pt x="12366" y="3683"/>
                  </a:cubicBezTo>
                  <a:cubicBezTo>
                    <a:pt x="12829" y="1694"/>
                    <a:pt x="11240" y="1"/>
                    <a:pt x="938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96" name="Google Shape;2496;p45"/>
          <p:cNvGrpSpPr/>
          <p:nvPr/>
        </p:nvGrpSpPr>
        <p:grpSpPr>
          <a:xfrm>
            <a:off x="5309550" y="2703930"/>
            <a:ext cx="371939" cy="367201"/>
            <a:chOff x="5309550" y="2909330"/>
            <a:chExt cx="371939" cy="367201"/>
          </a:xfrm>
        </p:grpSpPr>
        <p:sp>
          <p:nvSpPr>
            <p:cNvPr id="2497" name="Google Shape;2497;p45"/>
            <p:cNvSpPr/>
            <p:nvPr/>
          </p:nvSpPr>
          <p:spPr>
            <a:xfrm>
              <a:off x="5340102" y="2937683"/>
              <a:ext cx="311202" cy="310678"/>
            </a:xfrm>
            <a:custGeom>
              <a:avLst/>
              <a:gdLst/>
              <a:ahLst/>
              <a:cxnLst/>
              <a:rect l="l" t="t" r="r" b="b"/>
              <a:pathLst>
                <a:path w="11887" h="11867" extrusionOk="0">
                  <a:moveTo>
                    <a:pt x="6089" y="1"/>
                  </a:moveTo>
                  <a:cubicBezTo>
                    <a:pt x="5715" y="1"/>
                    <a:pt x="5377" y="419"/>
                    <a:pt x="5007" y="481"/>
                  </a:cubicBezTo>
                  <a:cubicBezTo>
                    <a:pt x="4969" y="488"/>
                    <a:pt x="4931" y="490"/>
                    <a:pt x="4891" y="490"/>
                  </a:cubicBezTo>
                  <a:cubicBezTo>
                    <a:pt x="4618" y="490"/>
                    <a:pt x="4307" y="358"/>
                    <a:pt x="4034" y="358"/>
                  </a:cubicBezTo>
                  <a:cubicBezTo>
                    <a:pt x="3958" y="358"/>
                    <a:pt x="3884" y="368"/>
                    <a:pt x="3815" y="395"/>
                  </a:cubicBezTo>
                  <a:cubicBezTo>
                    <a:pt x="3469" y="529"/>
                    <a:pt x="3306" y="1058"/>
                    <a:pt x="2989" y="1255"/>
                  </a:cubicBezTo>
                  <a:cubicBezTo>
                    <a:pt x="2672" y="1452"/>
                    <a:pt x="2124" y="1375"/>
                    <a:pt x="1855" y="1629"/>
                  </a:cubicBezTo>
                  <a:cubicBezTo>
                    <a:pt x="1586" y="1884"/>
                    <a:pt x="1644" y="2432"/>
                    <a:pt x="1423" y="2744"/>
                  </a:cubicBezTo>
                  <a:cubicBezTo>
                    <a:pt x="1212" y="3042"/>
                    <a:pt x="683" y="3171"/>
                    <a:pt x="525" y="3522"/>
                  </a:cubicBezTo>
                  <a:cubicBezTo>
                    <a:pt x="366" y="3873"/>
                    <a:pt x="625" y="4353"/>
                    <a:pt x="544" y="4714"/>
                  </a:cubicBezTo>
                  <a:cubicBezTo>
                    <a:pt x="462" y="5083"/>
                    <a:pt x="20" y="5400"/>
                    <a:pt x="11" y="5780"/>
                  </a:cubicBezTo>
                  <a:cubicBezTo>
                    <a:pt x="1" y="6160"/>
                    <a:pt x="429" y="6501"/>
                    <a:pt x="491" y="6871"/>
                  </a:cubicBezTo>
                  <a:cubicBezTo>
                    <a:pt x="553" y="7245"/>
                    <a:pt x="270" y="7716"/>
                    <a:pt x="405" y="8062"/>
                  </a:cubicBezTo>
                  <a:cubicBezTo>
                    <a:pt x="539" y="8408"/>
                    <a:pt x="1067" y="8576"/>
                    <a:pt x="1264" y="8888"/>
                  </a:cubicBezTo>
                  <a:cubicBezTo>
                    <a:pt x="1461" y="9205"/>
                    <a:pt x="1385" y="9758"/>
                    <a:pt x="1639" y="10022"/>
                  </a:cubicBezTo>
                  <a:cubicBezTo>
                    <a:pt x="1894" y="10291"/>
                    <a:pt x="2441" y="10233"/>
                    <a:pt x="2754" y="10454"/>
                  </a:cubicBezTo>
                  <a:cubicBezTo>
                    <a:pt x="3052" y="10666"/>
                    <a:pt x="3181" y="11199"/>
                    <a:pt x="3532" y="11357"/>
                  </a:cubicBezTo>
                  <a:cubicBezTo>
                    <a:pt x="3616" y="11395"/>
                    <a:pt x="3708" y="11409"/>
                    <a:pt x="3803" y="11409"/>
                  </a:cubicBezTo>
                  <a:cubicBezTo>
                    <a:pt x="4050" y="11409"/>
                    <a:pt x="4325" y="11317"/>
                    <a:pt x="4566" y="11317"/>
                  </a:cubicBezTo>
                  <a:cubicBezTo>
                    <a:pt x="4620" y="11317"/>
                    <a:pt x="4673" y="11322"/>
                    <a:pt x="4723" y="11333"/>
                  </a:cubicBezTo>
                  <a:cubicBezTo>
                    <a:pt x="5093" y="11420"/>
                    <a:pt x="5410" y="11862"/>
                    <a:pt x="5790" y="11867"/>
                  </a:cubicBezTo>
                  <a:cubicBezTo>
                    <a:pt x="5794" y="11867"/>
                    <a:pt x="5798" y="11867"/>
                    <a:pt x="5802" y="11867"/>
                  </a:cubicBezTo>
                  <a:cubicBezTo>
                    <a:pt x="6177" y="11867"/>
                    <a:pt x="6515" y="11448"/>
                    <a:pt x="6880" y="11386"/>
                  </a:cubicBezTo>
                  <a:cubicBezTo>
                    <a:pt x="6918" y="11380"/>
                    <a:pt x="6958" y="11377"/>
                    <a:pt x="6997" y="11377"/>
                  </a:cubicBezTo>
                  <a:cubicBezTo>
                    <a:pt x="7273" y="11377"/>
                    <a:pt x="7584" y="11509"/>
                    <a:pt x="7856" y="11509"/>
                  </a:cubicBezTo>
                  <a:cubicBezTo>
                    <a:pt x="7931" y="11509"/>
                    <a:pt x="8004" y="11499"/>
                    <a:pt x="8072" y="11473"/>
                  </a:cubicBezTo>
                  <a:cubicBezTo>
                    <a:pt x="8418" y="11338"/>
                    <a:pt x="8586" y="10815"/>
                    <a:pt x="8898" y="10613"/>
                  </a:cubicBezTo>
                  <a:cubicBezTo>
                    <a:pt x="9215" y="10416"/>
                    <a:pt x="9763" y="10498"/>
                    <a:pt x="10032" y="10238"/>
                  </a:cubicBezTo>
                  <a:cubicBezTo>
                    <a:pt x="10306" y="9984"/>
                    <a:pt x="10248" y="9441"/>
                    <a:pt x="10469" y="9128"/>
                  </a:cubicBezTo>
                  <a:cubicBezTo>
                    <a:pt x="10680" y="8831"/>
                    <a:pt x="11214" y="8696"/>
                    <a:pt x="11367" y="8350"/>
                  </a:cubicBezTo>
                  <a:cubicBezTo>
                    <a:pt x="11526" y="7999"/>
                    <a:pt x="11266" y="7519"/>
                    <a:pt x="11343" y="7159"/>
                  </a:cubicBezTo>
                  <a:cubicBezTo>
                    <a:pt x="11430" y="6789"/>
                    <a:pt x="11872" y="6472"/>
                    <a:pt x="11877" y="6092"/>
                  </a:cubicBezTo>
                  <a:cubicBezTo>
                    <a:pt x="11886" y="5718"/>
                    <a:pt x="11459" y="5372"/>
                    <a:pt x="11396" y="5002"/>
                  </a:cubicBezTo>
                  <a:cubicBezTo>
                    <a:pt x="11334" y="4632"/>
                    <a:pt x="11617" y="4161"/>
                    <a:pt x="11483" y="3810"/>
                  </a:cubicBezTo>
                  <a:cubicBezTo>
                    <a:pt x="11348" y="3464"/>
                    <a:pt x="10825" y="3296"/>
                    <a:pt x="10623" y="2984"/>
                  </a:cubicBezTo>
                  <a:cubicBezTo>
                    <a:pt x="10426" y="2667"/>
                    <a:pt x="10503" y="2119"/>
                    <a:pt x="10248" y="1850"/>
                  </a:cubicBezTo>
                  <a:cubicBezTo>
                    <a:pt x="9993" y="1577"/>
                    <a:pt x="9451" y="1634"/>
                    <a:pt x="9138" y="1413"/>
                  </a:cubicBezTo>
                  <a:cubicBezTo>
                    <a:pt x="8836" y="1202"/>
                    <a:pt x="8706" y="673"/>
                    <a:pt x="8355" y="515"/>
                  </a:cubicBezTo>
                  <a:cubicBezTo>
                    <a:pt x="8271" y="476"/>
                    <a:pt x="8179" y="462"/>
                    <a:pt x="8082" y="462"/>
                  </a:cubicBezTo>
                  <a:cubicBezTo>
                    <a:pt x="7837" y="462"/>
                    <a:pt x="7564" y="550"/>
                    <a:pt x="7324" y="550"/>
                  </a:cubicBezTo>
                  <a:cubicBezTo>
                    <a:pt x="7269" y="550"/>
                    <a:pt x="7215" y="546"/>
                    <a:pt x="7164" y="534"/>
                  </a:cubicBezTo>
                  <a:cubicBezTo>
                    <a:pt x="6794" y="452"/>
                    <a:pt x="6477" y="10"/>
                    <a:pt x="6102" y="1"/>
                  </a:cubicBezTo>
                  <a:cubicBezTo>
                    <a:pt x="6098" y="1"/>
                    <a:pt x="6094" y="1"/>
                    <a:pt x="608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5"/>
            <p:cNvSpPr/>
            <p:nvPr/>
          </p:nvSpPr>
          <p:spPr>
            <a:xfrm>
              <a:off x="5465138" y="2980461"/>
              <a:ext cx="186271" cy="268031"/>
            </a:xfrm>
            <a:custGeom>
              <a:avLst/>
              <a:gdLst/>
              <a:ahLst/>
              <a:cxnLst/>
              <a:rect l="l" t="t" r="r" b="b"/>
              <a:pathLst>
                <a:path w="7115" h="10238" extrusionOk="0">
                  <a:moveTo>
                    <a:pt x="5035" y="0"/>
                  </a:moveTo>
                  <a:lnTo>
                    <a:pt x="5035" y="0"/>
                  </a:lnTo>
                  <a:cubicBezTo>
                    <a:pt x="6577" y="4093"/>
                    <a:pt x="4228" y="8614"/>
                    <a:pt x="0" y="9714"/>
                  </a:cubicBezTo>
                  <a:cubicBezTo>
                    <a:pt x="351" y="9820"/>
                    <a:pt x="668" y="10228"/>
                    <a:pt x="1019" y="10238"/>
                  </a:cubicBezTo>
                  <a:cubicBezTo>
                    <a:pt x="1023" y="10238"/>
                    <a:pt x="1027" y="10238"/>
                    <a:pt x="1031" y="10238"/>
                  </a:cubicBezTo>
                  <a:cubicBezTo>
                    <a:pt x="1406" y="10238"/>
                    <a:pt x="1748" y="9819"/>
                    <a:pt x="2114" y="9757"/>
                  </a:cubicBezTo>
                  <a:cubicBezTo>
                    <a:pt x="2153" y="9750"/>
                    <a:pt x="2194" y="9747"/>
                    <a:pt x="2235" y="9747"/>
                  </a:cubicBezTo>
                  <a:cubicBezTo>
                    <a:pt x="2505" y="9747"/>
                    <a:pt x="2816" y="9880"/>
                    <a:pt x="3087" y="9880"/>
                  </a:cubicBezTo>
                  <a:cubicBezTo>
                    <a:pt x="3162" y="9880"/>
                    <a:pt x="3234" y="9870"/>
                    <a:pt x="3301" y="9844"/>
                  </a:cubicBezTo>
                  <a:cubicBezTo>
                    <a:pt x="3651" y="9704"/>
                    <a:pt x="3810" y="9181"/>
                    <a:pt x="4132" y="8984"/>
                  </a:cubicBezTo>
                  <a:cubicBezTo>
                    <a:pt x="4454" y="8782"/>
                    <a:pt x="4992" y="8864"/>
                    <a:pt x="5265" y="8609"/>
                  </a:cubicBezTo>
                  <a:cubicBezTo>
                    <a:pt x="5539" y="8350"/>
                    <a:pt x="5477" y="7807"/>
                    <a:pt x="5698" y="7494"/>
                  </a:cubicBezTo>
                  <a:cubicBezTo>
                    <a:pt x="5919" y="7187"/>
                    <a:pt x="6447" y="7067"/>
                    <a:pt x="6601" y="6716"/>
                  </a:cubicBezTo>
                  <a:cubicBezTo>
                    <a:pt x="6755" y="6365"/>
                    <a:pt x="6490" y="5885"/>
                    <a:pt x="6572" y="5525"/>
                  </a:cubicBezTo>
                  <a:cubicBezTo>
                    <a:pt x="6659" y="5150"/>
                    <a:pt x="7096" y="4833"/>
                    <a:pt x="7105" y="4458"/>
                  </a:cubicBezTo>
                  <a:cubicBezTo>
                    <a:pt x="7115" y="4088"/>
                    <a:pt x="6692" y="3738"/>
                    <a:pt x="6625" y="3368"/>
                  </a:cubicBezTo>
                  <a:cubicBezTo>
                    <a:pt x="6563" y="2998"/>
                    <a:pt x="6846" y="2527"/>
                    <a:pt x="6711" y="2176"/>
                  </a:cubicBezTo>
                  <a:cubicBezTo>
                    <a:pt x="6577" y="1826"/>
                    <a:pt x="6053" y="1672"/>
                    <a:pt x="5852" y="1350"/>
                  </a:cubicBezTo>
                  <a:cubicBezTo>
                    <a:pt x="5655" y="1028"/>
                    <a:pt x="5736" y="490"/>
                    <a:pt x="5477" y="216"/>
                  </a:cubicBezTo>
                  <a:cubicBezTo>
                    <a:pt x="5366" y="96"/>
                    <a:pt x="5208" y="43"/>
                    <a:pt x="5035"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5"/>
            <p:cNvSpPr/>
            <p:nvPr/>
          </p:nvSpPr>
          <p:spPr>
            <a:xfrm>
              <a:off x="5467599" y="3048451"/>
              <a:ext cx="130115" cy="140744"/>
            </a:xfrm>
            <a:custGeom>
              <a:avLst/>
              <a:gdLst/>
              <a:ahLst/>
              <a:cxnLst/>
              <a:rect l="l" t="t" r="r" b="b"/>
              <a:pathLst>
                <a:path w="4970" h="5376" extrusionOk="0">
                  <a:moveTo>
                    <a:pt x="3552" y="1"/>
                  </a:moveTo>
                  <a:cubicBezTo>
                    <a:pt x="3319" y="1"/>
                    <a:pt x="3107" y="117"/>
                    <a:pt x="3053" y="372"/>
                  </a:cubicBezTo>
                  <a:cubicBezTo>
                    <a:pt x="2721" y="1890"/>
                    <a:pt x="1948" y="2812"/>
                    <a:pt x="833" y="3975"/>
                  </a:cubicBezTo>
                  <a:cubicBezTo>
                    <a:pt x="0" y="4841"/>
                    <a:pt x="534" y="5376"/>
                    <a:pt x="1449" y="5376"/>
                  </a:cubicBezTo>
                  <a:cubicBezTo>
                    <a:pt x="2307" y="5376"/>
                    <a:pt x="3500" y="4906"/>
                    <a:pt x="4215" y="3797"/>
                  </a:cubicBezTo>
                  <a:cubicBezTo>
                    <a:pt x="4970" y="2625"/>
                    <a:pt x="4537" y="1294"/>
                    <a:pt x="4259" y="478"/>
                  </a:cubicBezTo>
                  <a:cubicBezTo>
                    <a:pt x="4156" y="174"/>
                    <a:pt x="3838" y="1"/>
                    <a:pt x="355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5"/>
            <p:cNvSpPr/>
            <p:nvPr/>
          </p:nvSpPr>
          <p:spPr>
            <a:xfrm>
              <a:off x="5478463" y="3049236"/>
              <a:ext cx="119381" cy="139958"/>
            </a:xfrm>
            <a:custGeom>
              <a:avLst/>
              <a:gdLst/>
              <a:ahLst/>
              <a:cxnLst/>
              <a:rect l="l" t="t" r="r" b="b"/>
              <a:pathLst>
                <a:path w="4560" h="5346" extrusionOk="0">
                  <a:moveTo>
                    <a:pt x="3334" y="1"/>
                  </a:moveTo>
                  <a:lnTo>
                    <a:pt x="3334" y="1"/>
                  </a:lnTo>
                  <a:cubicBezTo>
                    <a:pt x="3613" y="827"/>
                    <a:pt x="3988" y="2100"/>
                    <a:pt x="3258" y="3224"/>
                  </a:cubicBezTo>
                  <a:cubicBezTo>
                    <a:pt x="2543" y="4332"/>
                    <a:pt x="1349" y="4803"/>
                    <a:pt x="490" y="4803"/>
                  </a:cubicBezTo>
                  <a:cubicBezTo>
                    <a:pt x="310" y="4803"/>
                    <a:pt x="144" y="4783"/>
                    <a:pt x="0" y="4743"/>
                  </a:cubicBezTo>
                  <a:lnTo>
                    <a:pt x="0" y="4743"/>
                  </a:lnTo>
                  <a:cubicBezTo>
                    <a:pt x="16" y="5126"/>
                    <a:pt x="445" y="5345"/>
                    <a:pt x="1030" y="5345"/>
                  </a:cubicBezTo>
                  <a:cubicBezTo>
                    <a:pt x="1887" y="5345"/>
                    <a:pt x="3079" y="4875"/>
                    <a:pt x="3796" y="3767"/>
                  </a:cubicBezTo>
                  <a:cubicBezTo>
                    <a:pt x="4559" y="2600"/>
                    <a:pt x="4127" y="1264"/>
                    <a:pt x="3848" y="448"/>
                  </a:cubicBezTo>
                  <a:cubicBezTo>
                    <a:pt x="3767" y="222"/>
                    <a:pt x="3570" y="49"/>
                    <a:pt x="333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5"/>
            <p:cNvSpPr/>
            <p:nvPr/>
          </p:nvSpPr>
          <p:spPr>
            <a:xfrm>
              <a:off x="5420736" y="3021485"/>
              <a:ext cx="68722" cy="68827"/>
            </a:xfrm>
            <a:custGeom>
              <a:avLst/>
              <a:gdLst/>
              <a:ahLst/>
              <a:cxnLst/>
              <a:rect l="l" t="t" r="r" b="b"/>
              <a:pathLst>
                <a:path w="2625" h="2629" extrusionOk="0">
                  <a:moveTo>
                    <a:pt x="1454" y="1"/>
                  </a:moveTo>
                  <a:cubicBezTo>
                    <a:pt x="990" y="1"/>
                    <a:pt x="488" y="371"/>
                    <a:pt x="284" y="830"/>
                  </a:cubicBezTo>
                  <a:cubicBezTo>
                    <a:pt x="0" y="1469"/>
                    <a:pt x="289" y="2224"/>
                    <a:pt x="928" y="2507"/>
                  </a:cubicBezTo>
                  <a:cubicBezTo>
                    <a:pt x="1107" y="2588"/>
                    <a:pt x="1321" y="2628"/>
                    <a:pt x="1535" y="2628"/>
                  </a:cubicBezTo>
                  <a:cubicBezTo>
                    <a:pt x="2080" y="2628"/>
                    <a:pt x="2625" y="2367"/>
                    <a:pt x="2604" y="1863"/>
                  </a:cubicBezTo>
                  <a:cubicBezTo>
                    <a:pt x="2580" y="1272"/>
                    <a:pt x="2345" y="513"/>
                    <a:pt x="1960" y="187"/>
                  </a:cubicBezTo>
                  <a:cubicBezTo>
                    <a:pt x="1811" y="57"/>
                    <a:pt x="1635" y="1"/>
                    <a:pt x="1454"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5"/>
            <p:cNvSpPr/>
            <p:nvPr/>
          </p:nvSpPr>
          <p:spPr>
            <a:xfrm>
              <a:off x="5428276" y="3022218"/>
              <a:ext cx="61183" cy="68147"/>
            </a:xfrm>
            <a:custGeom>
              <a:avLst/>
              <a:gdLst/>
              <a:ahLst/>
              <a:cxnLst/>
              <a:rect l="l" t="t" r="r" b="b"/>
              <a:pathLst>
                <a:path w="2337" h="2603" extrusionOk="0">
                  <a:moveTo>
                    <a:pt x="1384" y="0"/>
                  </a:moveTo>
                  <a:lnTo>
                    <a:pt x="1384" y="0"/>
                  </a:lnTo>
                  <a:cubicBezTo>
                    <a:pt x="1562" y="380"/>
                    <a:pt x="1663" y="788"/>
                    <a:pt x="1682" y="1201"/>
                  </a:cubicBezTo>
                  <a:cubicBezTo>
                    <a:pt x="1703" y="1709"/>
                    <a:pt x="1157" y="1969"/>
                    <a:pt x="610" y="1969"/>
                  </a:cubicBezTo>
                  <a:cubicBezTo>
                    <a:pt x="398" y="1969"/>
                    <a:pt x="185" y="1929"/>
                    <a:pt x="5" y="1850"/>
                  </a:cubicBezTo>
                  <a:cubicBezTo>
                    <a:pt x="1" y="1845"/>
                    <a:pt x="1" y="1845"/>
                    <a:pt x="1" y="1845"/>
                  </a:cubicBezTo>
                  <a:lnTo>
                    <a:pt x="1" y="1845"/>
                  </a:lnTo>
                  <a:cubicBezTo>
                    <a:pt x="126" y="2128"/>
                    <a:pt x="356" y="2359"/>
                    <a:pt x="640" y="2484"/>
                  </a:cubicBezTo>
                  <a:cubicBezTo>
                    <a:pt x="819" y="2563"/>
                    <a:pt x="1032" y="2603"/>
                    <a:pt x="1245" y="2603"/>
                  </a:cubicBezTo>
                  <a:cubicBezTo>
                    <a:pt x="1791" y="2603"/>
                    <a:pt x="2337" y="2343"/>
                    <a:pt x="2316" y="1835"/>
                  </a:cubicBezTo>
                  <a:cubicBezTo>
                    <a:pt x="2297" y="1244"/>
                    <a:pt x="2057" y="485"/>
                    <a:pt x="1672" y="159"/>
                  </a:cubicBezTo>
                  <a:cubicBezTo>
                    <a:pt x="1591" y="82"/>
                    <a:pt x="1490" y="29"/>
                    <a:pt x="138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5"/>
            <p:cNvSpPr/>
            <p:nvPr/>
          </p:nvSpPr>
          <p:spPr>
            <a:xfrm>
              <a:off x="5546767" y="2918310"/>
              <a:ext cx="34846" cy="41286"/>
            </a:xfrm>
            <a:custGeom>
              <a:avLst/>
              <a:gdLst/>
              <a:ahLst/>
              <a:cxnLst/>
              <a:rect l="l" t="t" r="r" b="b"/>
              <a:pathLst>
                <a:path w="1331" h="1577" extrusionOk="0">
                  <a:moveTo>
                    <a:pt x="827" y="0"/>
                  </a:moveTo>
                  <a:cubicBezTo>
                    <a:pt x="657" y="0"/>
                    <a:pt x="498" y="98"/>
                    <a:pt x="428" y="260"/>
                  </a:cubicBezTo>
                  <a:lnTo>
                    <a:pt x="0" y="1221"/>
                  </a:lnTo>
                  <a:cubicBezTo>
                    <a:pt x="55" y="1209"/>
                    <a:pt x="111" y="1203"/>
                    <a:pt x="167" y="1203"/>
                  </a:cubicBezTo>
                  <a:cubicBezTo>
                    <a:pt x="268" y="1203"/>
                    <a:pt x="370" y="1223"/>
                    <a:pt x="466" y="1260"/>
                  </a:cubicBezTo>
                  <a:cubicBezTo>
                    <a:pt x="605" y="1332"/>
                    <a:pt x="721" y="1442"/>
                    <a:pt x="802" y="1577"/>
                  </a:cubicBezTo>
                  <a:lnTo>
                    <a:pt x="1230" y="616"/>
                  </a:lnTo>
                  <a:cubicBezTo>
                    <a:pt x="1331" y="395"/>
                    <a:pt x="1230" y="135"/>
                    <a:pt x="1009" y="39"/>
                  </a:cubicBezTo>
                  <a:cubicBezTo>
                    <a:pt x="949" y="13"/>
                    <a:pt x="887" y="0"/>
                    <a:pt x="827"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5"/>
            <p:cNvSpPr/>
            <p:nvPr/>
          </p:nvSpPr>
          <p:spPr>
            <a:xfrm>
              <a:off x="5632663" y="3017480"/>
              <a:ext cx="43040" cy="32306"/>
            </a:xfrm>
            <a:custGeom>
              <a:avLst/>
              <a:gdLst/>
              <a:ahLst/>
              <a:cxnLst/>
              <a:rect l="l" t="t" r="r" b="b"/>
              <a:pathLst>
                <a:path w="1644" h="1234" extrusionOk="0">
                  <a:moveTo>
                    <a:pt x="1148" y="1"/>
                  </a:moveTo>
                  <a:cubicBezTo>
                    <a:pt x="1094" y="1"/>
                    <a:pt x="1039" y="11"/>
                    <a:pt x="985" y="32"/>
                  </a:cubicBezTo>
                  <a:lnTo>
                    <a:pt x="0" y="407"/>
                  </a:lnTo>
                  <a:cubicBezTo>
                    <a:pt x="140" y="513"/>
                    <a:pt x="260" y="623"/>
                    <a:pt x="312" y="767"/>
                  </a:cubicBezTo>
                  <a:cubicBezTo>
                    <a:pt x="356" y="916"/>
                    <a:pt x="361" y="1079"/>
                    <a:pt x="317" y="1233"/>
                  </a:cubicBezTo>
                  <a:lnTo>
                    <a:pt x="1307" y="854"/>
                  </a:lnTo>
                  <a:cubicBezTo>
                    <a:pt x="1533" y="767"/>
                    <a:pt x="1643" y="508"/>
                    <a:pt x="1557" y="282"/>
                  </a:cubicBezTo>
                  <a:cubicBezTo>
                    <a:pt x="1490" y="109"/>
                    <a:pt x="1325" y="1"/>
                    <a:pt x="114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5"/>
            <p:cNvSpPr/>
            <p:nvPr/>
          </p:nvSpPr>
          <p:spPr>
            <a:xfrm>
              <a:off x="5629522" y="3144086"/>
              <a:ext cx="42909" cy="33249"/>
            </a:xfrm>
            <a:custGeom>
              <a:avLst/>
              <a:gdLst/>
              <a:ahLst/>
              <a:cxnLst/>
              <a:rect l="l" t="t" r="r" b="b"/>
              <a:pathLst>
                <a:path w="1639" h="1270" extrusionOk="0">
                  <a:moveTo>
                    <a:pt x="356" y="0"/>
                  </a:moveTo>
                  <a:lnTo>
                    <a:pt x="356" y="0"/>
                  </a:lnTo>
                  <a:cubicBezTo>
                    <a:pt x="380" y="168"/>
                    <a:pt x="384" y="327"/>
                    <a:pt x="322" y="466"/>
                  </a:cubicBezTo>
                  <a:cubicBezTo>
                    <a:pt x="245" y="605"/>
                    <a:pt x="135" y="726"/>
                    <a:pt x="0" y="802"/>
                  </a:cubicBezTo>
                  <a:lnTo>
                    <a:pt x="961" y="1230"/>
                  </a:lnTo>
                  <a:cubicBezTo>
                    <a:pt x="1019" y="1257"/>
                    <a:pt x="1080" y="1269"/>
                    <a:pt x="1140" y="1269"/>
                  </a:cubicBezTo>
                  <a:cubicBezTo>
                    <a:pt x="1308" y="1269"/>
                    <a:pt x="1467" y="1172"/>
                    <a:pt x="1537" y="1009"/>
                  </a:cubicBezTo>
                  <a:cubicBezTo>
                    <a:pt x="1638" y="788"/>
                    <a:pt x="1537" y="529"/>
                    <a:pt x="1316" y="428"/>
                  </a:cubicBezTo>
                  <a:lnTo>
                    <a:pt x="356"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5"/>
            <p:cNvSpPr/>
            <p:nvPr/>
          </p:nvSpPr>
          <p:spPr>
            <a:xfrm>
              <a:off x="5539463" y="3230114"/>
              <a:ext cx="33720" cy="41469"/>
            </a:xfrm>
            <a:custGeom>
              <a:avLst/>
              <a:gdLst/>
              <a:ahLst/>
              <a:cxnLst/>
              <a:rect l="l" t="t" r="r" b="b"/>
              <a:pathLst>
                <a:path w="1288" h="1584" extrusionOk="0">
                  <a:moveTo>
                    <a:pt x="817" y="0"/>
                  </a:moveTo>
                  <a:cubicBezTo>
                    <a:pt x="716" y="139"/>
                    <a:pt x="606" y="255"/>
                    <a:pt x="466" y="308"/>
                  </a:cubicBezTo>
                  <a:cubicBezTo>
                    <a:pt x="388" y="332"/>
                    <a:pt x="306" y="344"/>
                    <a:pt x="225" y="344"/>
                  </a:cubicBezTo>
                  <a:cubicBezTo>
                    <a:pt x="149" y="344"/>
                    <a:pt x="73" y="333"/>
                    <a:pt x="0" y="312"/>
                  </a:cubicBezTo>
                  <a:lnTo>
                    <a:pt x="0" y="312"/>
                  </a:lnTo>
                  <a:lnTo>
                    <a:pt x="375" y="1302"/>
                  </a:lnTo>
                  <a:cubicBezTo>
                    <a:pt x="441" y="1475"/>
                    <a:pt x="609" y="1583"/>
                    <a:pt x="786" y="1583"/>
                  </a:cubicBezTo>
                  <a:cubicBezTo>
                    <a:pt x="839" y="1583"/>
                    <a:pt x="894" y="1573"/>
                    <a:pt x="947" y="1552"/>
                  </a:cubicBezTo>
                  <a:cubicBezTo>
                    <a:pt x="1173" y="1465"/>
                    <a:pt x="1288" y="1211"/>
                    <a:pt x="1197" y="985"/>
                  </a:cubicBezTo>
                  <a:lnTo>
                    <a:pt x="817" y="0"/>
                  </a:ln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5"/>
            <p:cNvSpPr/>
            <p:nvPr/>
          </p:nvSpPr>
          <p:spPr>
            <a:xfrm>
              <a:off x="5410160" y="3226841"/>
              <a:ext cx="34741" cy="41233"/>
            </a:xfrm>
            <a:custGeom>
              <a:avLst/>
              <a:gdLst/>
              <a:ahLst/>
              <a:cxnLst/>
              <a:rect l="l" t="t" r="r" b="b"/>
              <a:pathLst>
                <a:path w="1327" h="1575" extrusionOk="0">
                  <a:moveTo>
                    <a:pt x="524" y="0"/>
                  </a:moveTo>
                  <a:lnTo>
                    <a:pt x="97" y="961"/>
                  </a:lnTo>
                  <a:cubicBezTo>
                    <a:pt x="1" y="1182"/>
                    <a:pt x="102" y="1441"/>
                    <a:pt x="323" y="1538"/>
                  </a:cubicBezTo>
                  <a:cubicBezTo>
                    <a:pt x="381" y="1563"/>
                    <a:pt x="441" y="1575"/>
                    <a:pt x="501" y="1575"/>
                  </a:cubicBezTo>
                  <a:cubicBezTo>
                    <a:pt x="668" y="1575"/>
                    <a:pt x="828" y="1480"/>
                    <a:pt x="899" y="1317"/>
                  </a:cubicBezTo>
                  <a:lnTo>
                    <a:pt x="1327" y="356"/>
                  </a:lnTo>
                  <a:lnTo>
                    <a:pt x="1327" y="356"/>
                  </a:lnTo>
                  <a:cubicBezTo>
                    <a:pt x="1263" y="363"/>
                    <a:pt x="1200" y="368"/>
                    <a:pt x="1137" y="368"/>
                  </a:cubicBezTo>
                  <a:cubicBezTo>
                    <a:pt x="1040" y="368"/>
                    <a:pt x="946" y="355"/>
                    <a:pt x="861" y="317"/>
                  </a:cubicBezTo>
                  <a:cubicBezTo>
                    <a:pt x="721" y="245"/>
                    <a:pt x="606" y="135"/>
                    <a:pt x="524" y="0"/>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5"/>
            <p:cNvSpPr/>
            <p:nvPr/>
          </p:nvSpPr>
          <p:spPr>
            <a:xfrm>
              <a:off x="5315833" y="3136782"/>
              <a:ext cx="43171" cy="32228"/>
            </a:xfrm>
            <a:custGeom>
              <a:avLst/>
              <a:gdLst/>
              <a:ahLst/>
              <a:cxnLst/>
              <a:rect l="l" t="t" r="r" b="b"/>
              <a:pathLst>
                <a:path w="1649" h="1231" extrusionOk="0">
                  <a:moveTo>
                    <a:pt x="1332" y="1"/>
                  </a:moveTo>
                  <a:lnTo>
                    <a:pt x="342" y="380"/>
                  </a:lnTo>
                  <a:cubicBezTo>
                    <a:pt x="116" y="467"/>
                    <a:pt x="1" y="721"/>
                    <a:pt x="87" y="947"/>
                  </a:cubicBezTo>
                  <a:cubicBezTo>
                    <a:pt x="158" y="1122"/>
                    <a:pt x="326" y="1230"/>
                    <a:pt x="504" y="1230"/>
                  </a:cubicBezTo>
                  <a:cubicBezTo>
                    <a:pt x="555" y="1230"/>
                    <a:pt x="608" y="1221"/>
                    <a:pt x="659" y="1202"/>
                  </a:cubicBezTo>
                  <a:lnTo>
                    <a:pt x="1649" y="822"/>
                  </a:lnTo>
                  <a:cubicBezTo>
                    <a:pt x="1509" y="716"/>
                    <a:pt x="1389" y="606"/>
                    <a:pt x="1336" y="467"/>
                  </a:cubicBezTo>
                  <a:cubicBezTo>
                    <a:pt x="1288" y="313"/>
                    <a:pt x="1288" y="154"/>
                    <a:pt x="133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5"/>
            <p:cNvSpPr/>
            <p:nvPr/>
          </p:nvSpPr>
          <p:spPr>
            <a:xfrm>
              <a:off x="5319367" y="3009102"/>
              <a:ext cx="42909" cy="33249"/>
            </a:xfrm>
            <a:custGeom>
              <a:avLst/>
              <a:gdLst/>
              <a:ahLst/>
              <a:cxnLst/>
              <a:rect l="l" t="t" r="r" b="b"/>
              <a:pathLst>
                <a:path w="1639" h="1270" extrusionOk="0">
                  <a:moveTo>
                    <a:pt x="498" y="1"/>
                  </a:moveTo>
                  <a:cubicBezTo>
                    <a:pt x="331" y="1"/>
                    <a:pt x="171" y="98"/>
                    <a:pt x="96" y="261"/>
                  </a:cubicBezTo>
                  <a:cubicBezTo>
                    <a:pt x="0" y="482"/>
                    <a:pt x="101" y="741"/>
                    <a:pt x="322" y="842"/>
                  </a:cubicBezTo>
                  <a:lnTo>
                    <a:pt x="1283" y="1270"/>
                  </a:lnTo>
                  <a:cubicBezTo>
                    <a:pt x="1259" y="1102"/>
                    <a:pt x="1254" y="943"/>
                    <a:pt x="1317" y="804"/>
                  </a:cubicBezTo>
                  <a:cubicBezTo>
                    <a:pt x="1389" y="664"/>
                    <a:pt x="1504" y="544"/>
                    <a:pt x="1638" y="467"/>
                  </a:cubicBezTo>
                  <a:lnTo>
                    <a:pt x="678" y="40"/>
                  </a:lnTo>
                  <a:cubicBezTo>
                    <a:pt x="619" y="13"/>
                    <a:pt x="558" y="1"/>
                    <a:pt x="49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5"/>
            <p:cNvSpPr/>
            <p:nvPr/>
          </p:nvSpPr>
          <p:spPr>
            <a:xfrm>
              <a:off x="5418459" y="2914723"/>
              <a:ext cx="33746" cy="41600"/>
            </a:xfrm>
            <a:custGeom>
              <a:avLst/>
              <a:gdLst/>
              <a:ahLst/>
              <a:cxnLst/>
              <a:rect l="l" t="t" r="r" b="b"/>
              <a:pathLst>
                <a:path w="1289" h="1589" extrusionOk="0">
                  <a:moveTo>
                    <a:pt x="502" y="1"/>
                  </a:moveTo>
                  <a:cubicBezTo>
                    <a:pt x="449" y="1"/>
                    <a:pt x="395" y="11"/>
                    <a:pt x="342" y="32"/>
                  </a:cubicBezTo>
                  <a:cubicBezTo>
                    <a:pt x="111" y="119"/>
                    <a:pt x="1" y="373"/>
                    <a:pt x="87" y="599"/>
                  </a:cubicBezTo>
                  <a:lnTo>
                    <a:pt x="472" y="1589"/>
                  </a:lnTo>
                  <a:cubicBezTo>
                    <a:pt x="573" y="1449"/>
                    <a:pt x="683" y="1334"/>
                    <a:pt x="822" y="1281"/>
                  </a:cubicBezTo>
                  <a:cubicBezTo>
                    <a:pt x="894" y="1255"/>
                    <a:pt x="970" y="1244"/>
                    <a:pt x="1048" y="1244"/>
                  </a:cubicBezTo>
                  <a:cubicBezTo>
                    <a:pt x="1126" y="1244"/>
                    <a:pt x="1207" y="1255"/>
                    <a:pt x="1288" y="1272"/>
                  </a:cubicBezTo>
                  <a:lnTo>
                    <a:pt x="909" y="282"/>
                  </a:lnTo>
                  <a:cubicBezTo>
                    <a:pt x="843" y="109"/>
                    <a:pt x="678" y="1"/>
                    <a:pt x="502"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5"/>
            <p:cNvSpPr/>
            <p:nvPr/>
          </p:nvSpPr>
          <p:spPr>
            <a:xfrm>
              <a:off x="5414453" y="3016040"/>
              <a:ext cx="80530" cy="79770"/>
            </a:xfrm>
            <a:custGeom>
              <a:avLst/>
              <a:gdLst/>
              <a:ahLst/>
              <a:cxnLst/>
              <a:rect l="l" t="t" r="r" b="b"/>
              <a:pathLst>
                <a:path w="3076" h="3047" extrusionOk="0">
                  <a:moveTo>
                    <a:pt x="1688" y="418"/>
                  </a:moveTo>
                  <a:cubicBezTo>
                    <a:pt x="1823" y="418"/>
                    <a:pt x="1952" y="459"/>
                    <a:pt x="2061" y="553"/>
                  </a:cubicBezTo>
                  <a:cubicBezTo>
                    <a:pt x="2397" y="841"/>
                    <a:pt x="2618" y="1557"/>
                    <a:pt x="2638" y="2086"/>
                  </a:cubicBezTo>
                  <a:cubicBezTo>
                    <a:pt x="2654" y="2452"/>
                    <a:pt x="2213" y="2632"/>
                    <a:pt x="1776" y="2632"/>
                  </a:cubicBezTo>
                  <a:cubicBezTo>
                    <a:pt x="1587" y="2632"/>
                    <a:pt x="1400" y="2599"/>
                    <a:pt x="1249" y="2532"/>
                  </a:cubicBezTo>
                  <a:cubicBezTo>
                    <a:pt x="711" y="2292"/>
                    <a:pt x="471" y="1663"/>
                    <a:pt x="711" y="1125"/>
                  </a:cubicBezTo>
                  <a:cubicBezTo>
                    <a:pt x="878" y="745"/>
                    <a:pt x="1307" y="418"/>
                    <a:pt x="1688" y="418"/>
                  </a:cubicBezTo>
                  <a:close/>
                  <a:moveTo>
                    <a:pt x="1695" y="1"/>
                  </a:moveTo>
                  <a:cubicBezTo>
                    <a:pt x="1151" y="1"/>
                    <a:pt x="572" y="414"/>
                    <a:pt x="332" y="957"/>
                  </a:cubicBezTo>
                  <a:cubicBezTo>
                    <a:pt x="0" y="1701"/>
                    <a:pt x="332" y="2576"/>
                    <a:pt x="1081" y="2907"/>
                  </a:cubicBezTo>
                  <a:cubicBezTo>
                    <a:pt x="1289" y="3001"/>
                    <a:pt x="1531" y="3047"/>
                    <a:pt x="1773" y="3047"/>
                  </a:cubicBezTo>
                  <a:cubicBezTo>
                    <a:pt x="2425" y="3047"/>
                    <a:pt x="3075" y="2711"/>
                    <a:pt x="3051" y="2066"/>
                  </a:cubicBezTo>
                  <a:cubicBezTo>
                    <a:pt x="3027" y="1442"/>
                    <a:pt x="2772" y="616"/>
                    <a:pt x="2330" y="236"/>
                  </a:cubicBezTo>
                  <a:cubicBezTo>
                    <a:pt x="2142" y="72"/>
                    <a:pt x="1922" y="1"/>
                    <a:pt x="1695"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5"/>
            <p:cNvSpPr/>
            <p:nvPr/>
          </p:nvSpPr>
          <p:spPr>
            <a:xfrm>
              <a:off x="5309550" y="2909330"/>
              <a:ext cx="371939" cy="367201"/>
            </a:xfrm>
            <a:custGeom>
              <a:avLst/>
              <a:gdLst/>
              <a:ahLst/>
              <a:cxnLst/>
              <a:rect l="l" t="t" r="r" b="b"/>
              <a:pathLst>
                <a:path w="14207" h="14026" extrusionOk="0">
                  <a:moveTo>
                    <a:pt x="4661" y="411"/>
                  </a:moveTo>
                  <a:cubicBezTo>
                    <a:pt x="4757" y="411"/>
                    <a:pt x="4843" y="469"/>
                    <a:pt x="4882" y="560"/>
                  </a:cubicBezTo>
                  <a:lnTo>
                    <a:pt x="5141" y="1238"/>
                  </a:lnTo>
                  <a:cubicBezTo>
                    <a:pt x="4982" y="1247"/>
                    <a:pt x="4829" y="1305"/>
                    <a:pt x="4704" y="1406"/>
                  </a:cubicBezTo>
                  <a:lnTo>
                    <a:pt x="4444" y="728"/>
                  </a:lnTo>
                  <a:cubicBezTo>
                    <a:pt x="4387" y="575"/>
                    <a:pt x="4497" y="411"/>
                    <a:pt x="4661" y="411"/>
                  </a:cubicBezTo>
                  <a:close/>
                  <a:moveTo>
                    <a:pt x="9876" y="563"/>
                  </a:moveTo>
                  <a:cubicBezTo>
                    <a:pt x="10020" y="563"/>
                    <a:pt x="10162" y="696"/>
                    <a:pt x="10099" y="872"/>
                  </a:cubicBezTo>
                  <a:lnTo>
                    <a:pt x="9801" y="1535"/>
                  </a:lnTo>
                  <a:cubicBezTo>
                    <a:pt x="9681" y="1430"/>
                    <a:pt x="9537" y="1367"/>
                    <a:pt x="9378" y="1348"/>
                  </a:cubicBezTo>
                  <a:lnTo>
                    <a:pt x="9676" y="685"/>
                  </a:lnTo>
                  <a:cubicBezTo>
                    <a:pt x="9724" y="599"/>
                    <a:pt x="9800" y="563"/>
                    <a:pt x="9876" y="563"/>
                  </a:cubicBezTo>
                  <a:close/>
                  <a:moveTo>
                    <a:pt x="866" y="4016"/>
                  </a:moveTo>
                  <a:cubicBezTo>
                    <a:pt x="962" y="4016"/>
                    <a:pt x="1097" y="4101"/>
                    <a:pt x="1634" y="4331"/>
                  </a:cubicBezTo>
                  <a:cubicBezTo>
                    <a:pt x="1581" y="4389"/>
                    <a:pt x="1538" y="4456"/>
                    <a:pt x="1504" y="4528"/>
                  </a:cubicBezTo>
                  <a:cubicBezTo>
                    <a:pt x="1475" y="4600"/>
                    <a:pt x="1456" y="4677"/>
                    <a:pt x="1447" y="4759"/>
                  </a:cubicBezTo>
                  <a:lnTo>
                    <a:pt x="784" y="4461"/>
                  </a:lnTo>
                  <a:cubicBezTo>
                    <a:pt x="587" y="4384"/>
                    <a:pt x="591" y="4106"/>
                    <a:pt x="788" y="4033"/>
                  </a:cubicBezTo>
                  <a:cubicBezTo>
                    <a:pt x="816" y="4022"/>
                    <a:pt x="839" y="4016"/>
                    <a:pt x="866" y="4016"/>
                  </a:cubicBezTo>
                  <a:close/>
                  <a:moveTo>
                    <a:pt x="13511" y="4328"/>
                  </a:moveTo>
                  <a:cubicBezTo>
                    <a:pt x="13743" y="4328"/>
                    <a:pt x="13847" y="4695"/>
                    <a:pt x="13577" y="4788"/>
                  </a:cubicBezTo>
                  <a:lnTo>
                    <a:pt x="12899" y="5047"/>
                  </a:lnTo>
                  <a:cubicBezTo>
                    <a:pt x="12895" y="4889"/>
                    <a:pt x="12832" y="4740"/>
                    <a:pt x="12736" y="4615"/>
                  </a:cubicBezTo>
                  <a:lnTo>
                    <a:pt x="13409" y="4351"/>
                  </a:lnTo>
                  <a:cubicBezTo>
                    <a:pt x="13445" y="4335"/>
                    <a:pt x="13479" y="4328"/>
                    <a:pt x="13511" y="4328"/>
                  </a:cubicBezTo>
                  <a:close/>
                  <a:moveTo>
                    <a:pt x="1327" y="8996"/>
                  </a:moveTo>
                  <a:cubicBezTo>
                    <a:pt x="1336" y="9155"/>
                    <a:pt x="1394" y="9308"/>
                    <a:pt x="1495" y="9433"/>
                  </a:cubicBezTo>
                  <a:lnTo>
                    <a:pt x="822" y="9693"/>
                  </a:lnTo>
                  <a:cubicBezTo>
                    <a:pt x="786" y="9708"/>
                    <a:pt x="751" y="9715"/>
                    <a:pt x="719" y="9715"/>
                  </a:cubicBezTo>
                  <a:cubicBezTo>
                    <a:pt x="487" y="9715"/>
                    <a:pt x="379" y="9349"/>
                    <a:pt x="649" y="9260"/>
                  </a:cubicBezTo>
                  <a:lnTo>
                    <a:pt x="1327" y="8996"/>
                  </a:lnTo>
                  <a:close/>
                  <a:moveTo>
                    <a:pt x="12789" y="9289"/>
                  </a:moveTo>
                  <a:lnTo>
                    <a:pt x="13452" y="9582"/>
                  </a:lnTo>
                  <a:cubicBezTo>
                    <a:pt x="13644" y="9664"/>
                    <a:pt x="13639" y="9938"/>
                    <a:pt x="13442" y="10014"/>
                  </a:cubicBezTo>
                  <a:cubicBezTo>
                    <a:pt x="13414" y="10025"/>
                    <a:pt x="13389" y="10030"/>
                    <a:pt x="13364" y="10030"/>
                  </a:cubicBezTo>
                  <a:cubicBezTo>
                    <a:pt x="13247" y="10030"/>
                    <a:pt x="13112" y="9924"/>
                    <a:pt x="12597" y="9712"/>
                  </a:cubicBezTo>
                  <a:cubicBezTo>
                    <a:pt x="12703" y="9597"/>
                    <a:pt x="12770" y="9448"/>
                    <a:pt x="12789" y="9289"/>
                  </a:cubicBezTo>
                  <a:close/>
                  <a:moveTo>
                    <a:pt x="4430" y="12508"/>
                  </a:moveTo>
                  <a:cubicBezTo>
                    <a:pt x="4550" y="12613"/>
                    <a:pt x="4699" y="12681"/>
                    <a:pt x="4857" y="12695"/>
                  </a:cubicBezTo>
                  <a:lnTo>
                    <a:pt x="4555" y="13363"/>
                  </a:lnTo>
                  <a:cubicBezTo>
                    <a:pt x="4514" y="13472"/>
                    <a:pt x="4431" y="13517"/>
                    <a:pt x="4347" y="13517"/>
                  </a:cubicBezTo>
                  <a:cubicBezTo>
                    <a:pt x="4190" y="13517"/>
                    <a:pt x="4029" y="13361"/>
                    <a:pt x="4132" y="13171"/>
                  </a:cubicBezTo>
                  <a:lnTo>
                    <a:pt x="4430" y="12508"/>
                  </a:lnTo>
                  <a:close/>
                  <a:moveTo>
                    <a:pt x="9522" y="12642"/>
                  </a:moveTo>
                  <a:cubicBezTo>
                    <a:pt x="9748" y="13276"/>
                    <a:pt x="9849" y="13344"/>
                    <a:pt x="9782" y="13497"/>
                  </a:cubicBezTo>
                  <a:lnTo>
                    <a:pt x="9777" y="13497"/>
                  </a:lnTo>
                  <a:cubicBezTo>
                    <a:pt x="9737" y="13589"/>
                    <a:pt x="9652" y="13634"/>
                    <a:pt x="9566" y="13634"/>
                  </a:cubicBezTo>
                  <a:cubicBezTo>
                    <a:pt x="9476" y="13634"/>
                    <a:pt x="9386" y="13584"/>
                    <a:pt x="9349" y="13483"/>
                  </a:cubicBezTo>
                  <a:lnTo>
                    <a:pt x="9085" y="12806"/>
                  </a:lnTo>
                  <a:cubicBezTo>
                    <a:pt x="9244" y="12796"/>
                    <a:pt x="9397" y="12738"/>
                    <a:pt x="9522" y="12642"/>
                  </a:cubicBezTo>
                  <a:close/>
                  <a:moveTo>
                    <a:pt x="4658" y="1"/>
                  </a:moveTo>
                  <a:cubicBezTo>
                    <a:pt x="4579" y="1"/>
                    <a:pt x="4499" y="15"/>
                    <a:pt x="4420" y="46"/>
                  </a:cubicBezTo>
                  <a:cubicBezTo>
                    <a:pt x="4094" y="171"/>
                    <a:pt x="3925" y="536"/>
                    <a:pt x="4046" y="868"/>
                  </a:cubicBezTo>
                  <a:lnTo>
                    <a:pt x="4387" y="1752"/>
                  </a:lnTo>
                  <a:cubicBezTo>
                    <a:pt x="4074" y="2189"/>
                    <a:pt x="4046" y="2208"/>
                    <a:pt x="3589" y="2285"/>
                  </a:cubicBezTo>
                  <a:cubicBezTo>
                    <a:pt x="3344" y="2323"/>
                    <a:pt x="3066" y="2371"/>
                    <a:pt x="2869" y="2563"/>
                  </a:cubicBezTo>
                  <a:cubicBezTo>
                    <a:pt x="2537" y="2871"/>
                    <a:pt x="2595" y="3438"/>
                    <a:pt x="2407" y="3702"/>
                  </a:cubicBezTo>
                  <a:cubicBezTo>
                    <a:pt x="2335" y="3803"/>
                    <a:pt x="2196" y="3889"/>
                    <a:pt x="2047" y="3981"/>
                  </a:cubicBezTo>
                  <a:cubicBezTo>
                    <a:pt x="2023" y="3995"/>
                    <a:pt x="2004" y="4019"/>
                    <a:pt x="1980" y="4029"/>
                  </a:cubicBezTo>
                  <a:lnTo>
                    <a:pt x="1120" y="3644"/>
                  </a:lnTo>
                  <a:cubicBezTo>
                    <a:pt x="1035" y="3607"/>
                    <a:pt x="947" y="3589"/>
                    <a:pt x="860" y="3589"/>
                  </a:cubicBezTo>
                  <a:cubicBezTo>
                    <a:pt x="610" y="3589"/>
                    <a:pt x="372" y="3734"/>
                    <a:pt x="265" y="3976"/>
                  </a:cubicBezTo>
                  <a:cubicBezTo>
                    <a:pt x="121" y="4298"/>
                    <a:pt x="265" y="4682"/>
                    <a:pt x="591" y="4826"/>
                  </a:cubicBezTo>
                  <a:lnTo>
                    <a:pt x="1451" y="5210"/>
                  </a:lnTo>
                  <a:cubicBezTo>
                    <a:pt x="1538" y="5729"/>
                    <a:pt x="1557" y="5753"/>
                    <a:pt x="1264" y="6162"/>
                  </a:cubicBezTo>
                  <a:cubicBezTo>
                    <a:pt x="1120" y="6373"/>
                    <a:pt x="966" y="6589"/>
                    <a:pt x="957" y="6853"/>
                  </a:cubicBezTo>
                  <a:cubicBezTo>
                    <a:pt x="942" y="7310"/>
                    <a:pt x="1389" y="7675"/>
                    <a:pt x="1437" y="7987"/>
                  </a:cubicBezTo>
                  <a:cubicBezTo>
                    <a:pt x="1461" y="8136"/>
                    <a:pt x="1408" y="8343"/>
                    <a:pt x="1370" y="8525"/>
                  </a:cubicBezTo>
                  <a:lnTo>
                    <a:pt x="486" y="8861"/>
                  </a:lnTo>
                  <a:cubicBezTo>
                    <a:pt x="159" y="8996"/>
                    <a:pt x="1" y="9366"/>
                    <a:pt x="130" y="9697"/>
                  </a:cubicBezTo>
                  <a:cubicBezTo>
                    <a:pt x="228" y="9952"/>
                    <a:pt x="472" y="10111"/>
                    <a:pt x="732" y="10111"/>
                  </a:cubicBezTo>
                  <a:cubicBezTo>
                    <a:pt x="805" y="10111"/>
                    <a:pt x="879" y="10098"/>
                    <a:pt x="952" y="10072"/>
                  </a:cubicBezTo>
                  <a:lnTo>
                    <a:pt x="1836" y="9731"/>
                  </a:lnTo>
                  <a:cubicBezTo>
                    <a:pt x="2273" y="10038"/>
                    <a:pt x="2292" y="10067"/>
                    <a:pt x="2369" y="10528"/>
                  </a:cubicBezTo>
                  <a:cubicBezTo>
                    <a:pt x="2489" y="11249"/>
                    <a:pt x="2672" y="11403"/>
                    <a:pt x="3339" y="11557"/>
                  </a:cubicBezTo>
                  <a:cubicBezTo>
                    <a:pt x="3810" y="11662"/>
                    <a:pt x="3829" y="11686"/>
                    <a:pt x="4118" y="12133"/>
                  </a:cubicBezTo>
                  <a:lnTo>
                    <a:pt x="3733" y="12993"/>
                  </a:lnTo>
                  <a:cubicBezTo>
                    <a:pt x="3537" y="13443"/>
                    <a:pt x="3884" y="13907"/>
                    <a:pt x="4324" y="13907"/>
                  </a:cubicBezTo>
                  <a:cubicBezTo>
                    <a:pt x="4401" y="13907"/>
                    <a:pt x="4480" y="13893"/>
                    <a:pt x="4560" y="13862"/>
                  </a:cubicBezTo>
                  <a:cubicBezTo>
                    <a:pt x="4718" y="13800"/>
                    <a:pt x="4848" y="13675"/>
                    <a:pt x="4920" y="13517"/>
                  </a:cubicBezTo>
                  <a:lnTo>
                    <a:pt x="5304" y="12657"/>
                  </a:lnTo>
                  <a:cubicBezTo>
                    <a:pt x="5499" y="12624"/>
                    <a:pt x="5623" y="12602"/>
                    <a:pt x="5724" y="12602"/>
                  </a:cubicBezTo>
                  <a:cubicBezTo>
                    <a:pt x="5892" y="12602"/>
                    <a:pt x="5995" y="12664"/>
                    <a:pt x="6251" y="12844"/>
                  </a:cubicBezTo>
                  <a:cubicBezTo>
                    <a:pt x="6542" y="13049"/>
                    <a:pt x="6747" y="13152"/>
                    <a:pt x="6960" y="13152"/>
                  </a:cubicBezTo>
                  <a:cubicBezTo>
                    <a:pt x="7161" y="13152"/>
                    <a:pt x="7369" y="13060"/>
                    <a:pt x="7663" y="12873"/>
                  </a:cubicBezTo>
                  <a:cubicBezTo>
                    <a:pt x="7902" y="12721"/>
                    <a:pt x="8011" y="12663"/>
                    <a:pt x="8162" y="12663"/>
                  </a:cubicBezTo>
                  <a:cubicBezTo>
                    <a:pt x="8269" y="12663"/>
                    <a:pt x="8398" y="12692"/>
                    <a:pt x="8609" y="12738"/>
                  </a:cubicBezTo>
                  <a:lnTo>
                    <a:pt x="8951" y="13622"/>
                  </a:lnTo>
                  <a:cubicBezTo>
                    <a:pt x="9054" y="13873"/>
                    <a:pt x="9296" y="14025"/>
                    <a:pt x="9552" y="14025"/>
                  </a:cubicBezTo>
                  <a:cubicBezTo>
                    <a:pt x="9628" y="14025"/>
                    <a:pt x="9706" y="14011"/>
                    <a:pt x="9782" y="13983"/>
                  </a:cubicBezTo>
                  <a:cubicBezTo>
                    <a:pt x="10113" y="13858"/>
                    <a:pt x="10281" y="13488"/>
                    <a:pt x="10161" y="13156"/>
                  </a:cubicBezTo>
                  <a:lnTo>
                    <a:pt x="9820" y="12272"/>
                  </a:lnTo>
                  <a:cubicBezTo>
                    <a:pt x="10128" y="11840"/>
                    <a:pt x="10156" y="11821"/>
                    <a:pt x="10618" y="11739"/>
                  </a:cubicBezTo>
                  <a:cubicBezTo>
                    <a:pt x="11338" y="11619"/>
                    <a:pt x="11492" y="11441"/>
                    <a:pt x="11641" y="10773"/>
                  </a:cubicBezTo>
                  <a:cubicBezTo>
                    <a:pt x="11751" y="10307"/>
                    <a:pt x="11771" y="10283"/>
                    <a:pt x="12217" y="9990"/>
                  </a:cubicBezTo>
                  <a:cubicBezTo>
                    <a:pt x="12860" y="10263"/>
                    <a:pt x="13116" y="10432"/>
                    <a:pt x="13364" y="10432"/>
                  </a:cubicBezTo>
                  <a:cubicBezTo>
                    <a:pt x="13434" y="10432"/>
                    <a:pt x="13504" y="10418"/>
                    <a:pt x="13582" y="10389"/>
                  </a:cubicBezTo>
                  <a:cubicBezTo>
                    <a:pt x="14125" y="10197"/>
                    <a:pt x="14144" y="9438"/>
                    <a:pt x="13620" y="9203"/>
                  </a:cubicBezTo>
                  <a:lnTo>
                    <a:pt x="12760" y="8818"/>
                  </a:lnTo>
                  <a:cubicBezTo>
                    <a:pt x="12674" y="8299"/>
                    <a:pt x="12654" y="8280"/>
                    <a:pt x="12948" y="7867"/>
                  </a:cubicBezTo>
                  <a:cubicBezTo>
                    <a:pt x="13341" y="7310"/>
                    <a:pt x="13370" y="7074"/>
                    <a:pt x="12976" y="6459"/>
                  </a:cubicBezTo>
                  <a:cubicBezTo>
                    <a:pt x="12717" y="6051"/>
                    <a:pt x="12727" y="6022"/>
                    <a:pt x="12842" y="5513"/>
                  </a:cubicBezTo>
                  <a:lnTo>
                    <a:pt x="13726" y="5172"/>
                  </a:lnTo>
                  <a:cubicBezTo>
                    <a:pt x="14048" y="5037"/>
                    <a:pt x="14206" y="4668"/>
                    <a:pt x="14081" y="4341"/>
                  </a:cubicBezTo>
                  <a:cubicBezTo>
                    <a:pt x="13983" y="4081"/>
                    <a:pt x="13735" y="3925"/>
                    <a:pt x="13475" y="3925"/>
                  </a:cubicBezTo>
                  <a:cubicBezTo>
                    <a:pt x="13403" y="3925"/>
                    <a:pt x="13330" y="3936"/>
                    <a:pt x="13260" y="3961"/>
                  </a:cubicBezTo>
                  <a:lnTo>
                    <a:pt x="12371" y="4302"/>
                  </a:lnTo>
                  <a:cubicBezTo>
                    <a:pt x="11939" y="3995"/>
                    <a:pt x="11919" y="3966"/>
                    <a:pt x="11843" y="3505"/>
                  </a:cubicBezTo>
                  <a:cubicBezTo>
                    <a:pt x="11722" y="2784"/>
                    <a:pt x="11540" y="2631"/>
                    <a:pt x="10872" y="2477"/>
                  </a:cubicBezTo>
                  <a:cubicBezTo>
                    <a:pt x="10401" y="2371"/>
                    <a:pt x="10382" y="2352"/>
                    <a:pt x="10089" y="1900"/>
                  </a:cubicBezTo>
                  <a:lnTo>
                    <a:pt x="10473" y="1041"/>
                  </a:lnTo>
                  <a:cubicBezTo>
                    <a:pt x="10618" y="714"/>
                    <a:pt x="10473" y="330"/>
                    <a:pt x="10147" y="185"/>
                  </a:cubicBezTo>
                  <a:cubicBezTo>
                    <a:pt x="10062" y="148"/>
                    <a:pt x="9973" y="130"/>
                    <a:pt x="9887" y="130"/>
                  </a:cubicBezTo>
                  <a:cubicBezTo>
                    <a:pt x="9639" y="130"/>
                    <a:pt x="9403" y="274"/>
                    <a:pt x="9296" y="512"/>
                  </a:cubicBezTo>
                  <a:lnTo>
                    <a:pt x="8907" y="1372"/>
                  </a:lnTo>
                  <a:cubicBezTo>
                    <a:pt x="8709" y="1405"/>
                    <a:pt x="8584" y="1428"/>
                    <a:pt x="8482" y="1428"/>
                  </a:cubicBezTo>
                  <a:cubicBezTo>
                    <a:pt x="8317" y="1428"/>
                    <a:pt x="8213" y="1368"/>
                    <a:pt x="7961" y="1189"/>
                  </a:cubicBezTo>
                  <a:cubicBezTo>
                    <a:pt x="7903" y="1146"/>
                    <a:pt x="7841" y="1108"/>
                    <a:pt x="7783" y="1069"/>
                  </a:cubicBezTo>
                  <a:cubicBezTo>
                    <a:pt x="7743" y="1044"/>
                    <a:pt x="7703" y="1033"/>
                    <a:pt x="7666" y="1033"/>
                  </a:cubicBezTo>
                  <a:cubicBezTo>
                    <a:pt x="7485" y="1033"/>
                    <a:pt x="7366" y="1292"/>
                    <a:pt x="7557" y="1415"/>
                  </a:cubicBezTo>
                  <a:cubicBezTo>
                    <a:pt x="7615" y="1454"/>
                    <a:pt x="7668" y="1487"/>
                    <a:pt x="7721" y="1526"/>
                  </a:cubicBezTo>
                  <a:cubicBezTo>
                    <a:pt x="8050" y="1759"/>
                    <a:pt x="8225" y="1844"/>
                    <a:pt x="8484" y="1844"/>
                  </a:cubicBezTo>
                  <a:cubicBezTo>
                    <a:pt x="8599" y="1844"/>
                    <a:pt x="8730" y="1828"/>
                    <a:pt x="8898" y="1800"/>
                  </a:cubicBezTo>
                  <a:cubicBezTo>
                    <a:pt x="9047" y="1773"/>
                    <a:pt x="9159" y="1756"/>
                    <a:pt x="9251" y="1756"/>
                  </a:cubicBezTo>
                  <a:cubicBezTo>
                    <a:pt x="9479" y="1756"/>
                    <a:pt x="9578" y="1861"/>
                    <a:pt x="9786" y="2194"/>
                  </a:cubicBezTo>
                  <a:cubicBezTo>
                    <a:pt x="10079" y="2664"/>
                    <a:pt x="10204" y="2760"/>
                    <a:pt x="10776" y="2885"/>
                  </a:cubicBezTo>
                  <a:cubicBezTo>
                    <a:pt x="11285" y="3001"/>
                    <a:pt x="11333" y="3044"/>
                    <a:pt x="11425" y="3572"/>
                  </a:cubicBezTo>
                  <a:cubicBezTo>
                    <a:pt x="11458" y="3784"/>
                    <a:pt x="11497" y="3995"/>
                    <a:pt x="11607" y="4173"/>
                  </a:cubicBezTo>
                  <a:cubicBezTo>
                    <a:pt x="11780" y="4456"/>
                    <a:pt x="12092" y="4586"/>
                    <a:pt x="12318" y="4797"/>
                  </a:cubicBezTo>
                  <a:cubicBezTo>
                    <a:pt x="12376" y="4841"/>
                    <a:pt x="12419" y="4898"/>
                    <a:pt x="12448" y="4965"/>
                  </a:cubicBezTo>
                  <a:cubicBezTo>
                    <a:pt x="12448" y="4970"/>
                    <a:pt x="12491" y="5042"/>
                    <a:pt x="12453" y="5263"/>
                  </a:cubicBezTo>
                  <a:cubicBezTo>
                    <a:pt x="12400" y="5585"/>
                    <a:pt x="12304" y="5835"/>
                    <a:pt x="12352" y="6114"/>
                  </a:cubicBezTo>
                  <a:cubicBezTo>
                    <a:pt x="12419" y="6522"/>
                    <a:pt x="12837" y="6877"/>
                    <a:pt x="12832" y="7161"/>
                  </a:cubicBezTo>
                  <a:cubicBezTo>
                    <a:pt x="12827" y="7449"/>
                    <a:pt x="12395" y="7771"/>
                    <a:pt x="12304" y="8189"/>
                  </a:cubicBezTo>
                  <a:cubicBezTo>
                    <a:pt x="12217" y="8564"/>
                    <a:pt x="12443" y="9106"/>
                    <a:pt x="12342" y="9342"/>
                  </a:cubicBezTo>
                  <a:cubicBezTo>
                    <a:pt x="12237" y="9577"/>
                    <a:pt x="11674" y="9784"/>
                    <a:pt x="11458" y="10087"/>
                  </a:cubicBezTo>
                  <a:cubicBezTo>
                    <a:pt x="11213" y="10437"/>
                    <a:pt x="11256" y="10975"/>
                    <a:pt x="11055" y="11167"/>
                  </a:cubicBezTo>
                  <a:cubicBezTo>
                    <a:pt x="10853" y="11360"/>
                    <a:pt x="10305" y="11297"/>
                    <a:pt x="9950" y="11518"/>
                  </a:cubicBezTo>
                  <a:cubicBezTo>
                    <a:pt x="9613" y="11729"/>
                    <a:pt x="9402" y="12268"/>
                    <a:pt x="9162" y="12364"/>
                  </a:cubicBezTo>
                  <a:cubicBezTo>
                    <a:pt x="9127" y="12377"/>
                    <a:pt x="9082" y="12382"/>
                    <a:pt x="9033" y="12382"/>
                  </a:cubicBezTo>
                  <a:cubicBezTo>
                    <a:pt x="8901" y="12382"/>
                    <a:pt x="8736" y="12346"/>
                    <a:pt x="8638" y="12325"/>
                  </a:cubicBezTo>
                  <a:cubicBezTo>
                    <a:pt x="8435" y="12280"/>
                    <a:pt x="8285" y="12254"/>
                    <a:pt x="8154" y="12254"/>
                  </a:cubicBezTo>
                  <a:cubicBezTo>
                    <a:pt x="7923" y="12254"/>
                    <a:pt x="7750" y="12334"/>
                    <a:pt x="7447" y="12527"/>
                  </a:cubicBezTo>
                  <a:cubicBezTo>
                    <a:pt x="7223" y="12671"/>
                    <a:pt x="7094" y="12743"/>
                    <a:pt x="6970" y="12743"/>
                  </a:cubicBezTo>
                  <a:cubicBezTo>
                    <a:pt x="6840" y="12743"/>
                    <a:pt x="6716" y="12665"/>
                    <a:pt x="6496" y="12508"/>
                  </a:cubicBezTo>
                  <a:cubicBezTo>
                    <a:pt x="6166" y="12275"/>
                    <a:pt x="5991" y="12189"/>
                    <a:pt x="5732" y="12189"/>
                  </a:cubicBezTo>
                  <a:cubicBezTo>
                    <a:pt x="5618" y="12189"/>
                    <a:pt x="5487" y="12206"/>
                    <a:pt x="5319" y="12234"/>
                  </a:cubicBezTo>
                  <a:cubicBezTo>
                    <a:pt x="5149" y="12264"/>
                    <a:pt x="5033" y="12274"/>
                    <a:pt x="4954" y="12274"/>
                  </a:cubicBezTo>
                  <a:cubicBezTo>
                    <a:pt x="4822" y="12274"/>
                    <a:pt x="4793" y="12247"/>
                    <a:pt x="4781" y="12244"/>
                  </a:cubicBezTo>
                  <a:cubicBezTo>
                    <a:pt x="4536" y="12138"/>
                    <a:pt x="4353" y="11585"/>
                    <a:pt x="4036" y="11364"/>
                  </a:cubicBezTo>
                  <a:cubicBezTo>
                    <a:pt x="3685" y="11119"/>
                    <a:pt x="3147" y="11158"/>
                    <a:pt x="2955" y="10956"/>
                  </a:cubicBezTo>
                  <a:cubicBezTo>
                    <a:pt x="2763" y="10759"/>
                    <a:pt x="2830" y="10211"/>
                    <a:pt x="2604" y="9856"/>
                  </a:cubicBezTo>
                  <a:cubicBezTo>
                    <a:pt x="2455" y="9616"/>
                    <a:pt x="2210" y="9496"/>
                    <a:pt x="1961" y="9294"/>
                  </a:cubicBezTo>
                  <a:cubicBezTo>
                    <a:pt x="1792" y="9153"/>
                    <a:pt x="1760" y="9063"/>
                    <a:pt x="1763" y="9063"/>
                  </a:cubicBezTo>
                  <a:lnTo>
                    <a:pt x="1763" y="9063"/>
                  </a:lnTo>
                  <a:cubicBezTo>
                    <a:pt x="1763" y="9063"/>
                    <a:pt x="1764" y="9063"/>
                    <a:pt x="1764" y="9063"/>
                  </a:cubicBezTo>
                  <a:cubicBezTo>
                    <a:pt x="1672" y="8823"/>
                    <a:pt x="1927" y="8304"/>
                    <a:pt x="1860" y="7915"/>
                  </a:cubicBezTo>
                  <a:cubicBezTo>
                    <a:pt x="1788" y="7502"/>
                    <a:pt x="1375" y="7146"/>
                    <a:pt x="1379" y="6863"/>
                  </a:cubicBezTo>
                  <a:cubicBezTo>
                    <a:pt x="1384" y="6575"/>
                    <a:pt x="1812" y="6253"/>
                    <a:pt x="1908" y="5835"/>
                  </a:cubicBezTo>
                  <a:cubicBezTo>
                    <a:pt x="1999" y="5441"/>
                    <a:pt x="1754" y="4937"/>
                    <a:pt x="1869" y="4682"/>
                  </a:cubicBezTo>
                  <a:cubicBezTo>
                    <a:pt x="1975" y="4447"/>
                    <a:pt x="2532" y="4250"/>
                    <a:pt x="2753" y="3937"/>
                  </a:cubicBezTo>
                  <a:cubicBezTo>
                    <a:pt x="2998" y="3587"/>
                    <a:pt x="2955" y="3049"/>
                    <a:pt x="3157" y="2856"/>
                  </a:cubicBezTo>
                  <a:cubicBezTo>
                    <a:pt x="3359" y="2664"/>
                    <a:pt x="3901" y="2732"/>
                    <a:pt x="4257" y="2506"/>
                  </a:cubicBezTo>
                  <a:cubicBezTo>
                    <a:pt x="4540" y="2328"/>
                    <a:pt x="4670" y="2021"/>
                    <a:pt x="4882" y="1790"/>
                  </a:cubicBezTo>
                  <a:cubicBezTo>
                    <a:pt x="4972" y="1694"/>
                    <a:pt x="5038" y="1641"/>
                    <a:pt x="5189" y="1641"/>
                  </a:cubicBezTo>
                  <a:cubicBezTo>
                    <a:pt x="5279" y="1641"/>
                    <a:pt x="5400" y="1659"/>
                    <a:pt x="5573" y="1699"/>
                  </a:cubicBezTo>
                  <a:cubicBezTo>
                    <a:pt x="5728" y="1736"/>
                    <a:pt x="5891" y="1772"/>
                    <a:pt x="6052" y="1772"/>
                  </a:cubicBezTo>
                  <a:cubicBezTo>
                    <a:pt x="6101" y="1772"/>
                    <a:pt x="6150" y="1769"/>
                    <a:pt x="6198" y="1761"/>
                  </a:cubicBezTo>
                  <a:cubicBezTo>
                    <a:pt x="6476" y="1708"/>
                    <a:pt x="6717" y="1516"/>
                    <a:pt x="6942" y="1386"/>
                  </a:cubicBezTo>
                  <a:cubicBezTo>
                    <a:pt x="7166" y="1279"/>
                    <a:pt x="7048" y="985"/>
                    <a:pt x="6861" y="985"/>
                  </a:cubicBezTo>
                  <a:cubicBezTo>
                    <a:pt x="6823" y="985"/>
                    <a:pt x="6782" y="998"/>
                    <a:pt x="6741" y="1026"/>
                  </a:cubicBezTo>
                  <a:cubicBezTo>
                    <a:pt x="6335" y="1255"/>
                    <a:pt x="6257" y="1358"/>
                    <a:pt x="6049" y="1358"/>
                  </a:cubicBezTo>
                  <a:cubicBezTo>
                    <a:pt x="5947" y="1358"/>
                    <a:pt x="5813" y="1333"/>
                    <a:pt x="5593" y="1286"/>
                  </a:cubicBezTo>
                  <a:lnTo>
                    <a:pt x="5251" y="402"/>
                  </a:lnTo>
                  <a:cubicBezTo>
                    <a:pt x="5149" y="152"/>
                    <a:pt x="4912" y="1"/>
                    <a:pt x="4658"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5"/>
            <p:cNvSpPr/>
            <p:nvPr/>
          </p:nvSpPr>
          <p:spPr>
            <a:xfrm>
              <a:off x="5471918" y="3042927"/>
              <a:ext cx="132340" cy="151635"/>
            </a:xfrm>
            <a:custGeom>
              <a:avLst/>
              <a:gdLst/>
              <a:ahLst/>
              <a:cxnLst/>
              <a:rect l="l" t="t" r="r" b="b"/>
              <a:pathLst>
                <a:path w="5055" h="5792" extrusionOk="0">
                  <a:moveTo>
                    <a:pt x="3399" y="1"/>
                  </a:moveTo>
                  <a:cubicBezTo>
                    <a:pt x="3073" y="1"/>
                    <a:pt x="2770" y="170"/>
                    <a:pt x="2691" y="535"/>
                  </a:cubicBezTo>
                  <a:cubicBezTo>
                    <a:pt x="2604" y="958"/>
                    <a:pt x="2460" y="1366"/>
                    <a:pt x="2278" y="1755"/>
                  </a:cubicBezTo>
                  <a:cubicBezTo>
                    <a:pt x="2177" y="1923"/>
                    <a:pt x="2321" y="2067"/>
                    <a:pt x="2463" y="2067"/>
                  </a:cubicBezTo>
                  <a:cubicBezTo>
                    <a:pt x="2537" y="2067"/>
                    <a:pt x="2610" y="2028"/>
                    <a:pt x="2648" y="1933"/>
                  </a:cubicBezTo>
                  <a:cubicBezTo>
                    <a:pt x="2849" y="1515"/>
                    <a:pt x="2998" y="1078"/>
                    <a:pt x="3094" y="621"/>
                  </a:cubicBezTo>
                  <a:cubicBezTo>
                    <a:pt x="3126" y="476"/>
                    <a:pt x="3250" y="413"/>
                    <a:pt x="3393" y="413"/>
                  </a:cubicBezTo>
                  <a:cubicBezTo>
                    <a:pt x="3595" y="413"/>
                    <a:pt x="3836" y="541"/>
                    <a:pt x="3906" y="746"/>
                  </a:cubicBezTo>
                  <a:cubicBezTo>
                    <a:pt x="4166" y="1510"/>
                    <a:pt x="4598" y="2788"/>
                    <a:pt x="3887" y="3888"/>
                  </a:cubicBezTo>
                  <a:cubicBezTo>
                    <a:pt x="3187" y="4969"/>
                    <a:pt x="2058" y="5371"/>
                    <a:pt x="1291" y="5371"/>
                  </a:cubicBezTo>
                  <a:cubicBezTo>
                    <a:pt x="869" y="5371"/>
                    <a:pt x="556" y="5249"/>
                    <a:pt x="486" y="5051"/>
                  </a:cubicBezTo>
                  <a:cubicBezTo>
                    <a:pt x="423" y="4878"/>
                    <a:pt x="543" y="4614"/>
                    <a:pt x="827" y="4321"/>
                  </a:cubicBezTo>
                  <a:cubicBezTo>
                    <a:pt x="1355" y="3773"/>
                    <a:pt x="1783" y="3297"/>
                    <a:pt x="2138" y="2783"/>
                  </a:cubicBezTo>
                  <a:cubicBezTo>
                    <a:pt x="2255" y="2622"/>
                    <a:pt x="2114" y="2452"/>
                    <a:pt x="1966" y="2452"/>
                  </a:cubicBezTo>
                  <a:cubicBezTo>
                    <a:pt x="1907" y="2452"/>
                    <a:pt x="1847" y="2479"/>
                    <a:pt x="1802" y="2543"/>
                  </a:cubicBezTo>
                  <a:cubicBezTo>
                    <a:pt x="1456" y="3038"/>
                    <a:pt x="1038" y="3494"/>
                    <a:pt x="519" y="4037"/>
                  </a:cubicBezTo>
                  <a:cubicBezTo>
                    <a:pt x="10" y="4570"/>
                    <a:pt x="1" y="4959"/>
                    <a:pt x="87" y="5195"/>
                  </a:cubicBezTo>
                  <a:cubicBezTo>
                    <a:pt x="226" y="5583"/>
                    <a:pt x="696" y="5791"/>
                    <a:pt x="1290" y="5791"/>
                  </a:cubicBezTo>
                  <a:cubicBezTo>
                    <a:pt x="2231" y="5791"/>
                    <a:pt x="3485" y="5269"/>
                    <a:pt x="4233" y="4114"/>
                  </a:cubicBezTo>
                  <a:cubicBezTo>
                    <a:pt x="5054" y="2846"/>
                    <a:pt x="4564" y="1395"/>
                    <a:pt x="4300" y="617"/>
                  </a:cubicBezTo>
                  <a:cubicBezTo>
                    <a:pt x="4168" y="218"/>
                    <a:pt x="3769" y="1"/>
                    <a:pt x="3399" y="1"/>
                  </a:cubicBezTo>
                  <a:close/>
                </a:path>
              </a:pathLst>
            </a:custGeom>
            <a:solidFill>
              <a:srgbClr val="DE4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14" name="Google Shape;2514;p45"/>
          <p:cNvSpPr txBox="1"/>
          <p:nvPr/>
        </p:nvSpPr>
        <p:spPr>
          <a:xfrm>
            <a:off x="849675" y="722092"/>
            <a:ext cx="3482100" cy="48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EB5F55"/>
                </a:solidFill>
                <a:latin typeface="Arial"/>
                <a:ea typeface="Arial"/>
                <a:cs typeface="Arial"/>
                <a:sym typeface="Arial"/>
              </a:rPr>
              <a:t>Educational Icons</a:t>
            </a:r>
            <a:endParaRPr sz="2400" b="0" i="0" u="none" strike="noStrike" cap="none">
              <a:solidFill>
                <a:srgbClr val="EB5F55"/>
              </a:solidFill>
              <a:latin typeface="Arial"/>
              <a:ea typeface="Arial"/>
              <a:cs typeface="Arial"/>
              <a:sym typeface="Arial"/>
            </a:endParaRPr>
          </a:p>
        </p:txBody>
      </p:sp>
      <p:sp>
        <p:nvSpPr>
          <p:cNvPr id="2515" name="Google Shape;2515;p45"/>
          <p:cNvSpPr txBox="1"/>
          <p:nvPr/>
        </p:nvSpPr>
        <p:spPr>
          <a:xfrm>
            <a:off x="4858400" y="722092"/>
            <a:ext cx="3482100" cy="48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EB5F55"/>
                </a:solidFill>
                <a:latin typeface="Arial"/>
                <a:ea typeface="Arial"/>
                <a:cs typeface="Arial"/>
                <a:sym typeface="Arial"/>
              </a:rPr>
              <a:t>Medical Icons</a:t>
            </a:r>
            <a:endParaRPr sz="2400" b="0" i="0" u="none" strike="noStrike" cap="none">
              <a:solidFill>
                <a:srgbClr val="EB5F55"/>
              </a:solidFill>
              <a:latin typeface="Arial"/>
              <a:ea typeface="Arial"/>
              <a:cs typeface="Arial"/>
              <a:sym typeface="Arial"/>
            </a:endParaRPr>
          </a:p>
        </p:txBody>
      </p:sp>
      <p:sp>
        <p:nvSpPr>
          <p:cNvPr id="2516" name="Google Shape;2516;p45"/>
          <p:cNvSpPr txBox="1"/>
          <p:nvPr/>
        </p:nvSpPr>
        <p:spPr>
          <a:xfrm>
            <a:off x="2045775" y="4614055"/>
            <a:ext cx="45720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smtClean="0">
                <a:solidFill>
                  <a:srgbClr val="000000"/>
                </a:solidFill>
                <a:latin typeface="Arial"/>
                <a:ea typeface="Arial"/>
                <a:cs typeface="Arial"/>
                <a:sym typeface="Arial"/>
              </a:rPr>
              <a:t>plantillaspowerpoint.org</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20"/>
        <p:cNvGrpSpPr/>
        <p:nvPr/>
      </p:nvGrpSpPr>
      <p:grpSpPr>
        <a:xfrm>
          <a:off x="0" y="0"/>
          <a:ext cx="0" cy="0"/>
          <a:chOff x="0" y="0"/>
          <a:chExt cx="0" cy="0"/>
        </a:xfrm>
      </p:grpSpPr>
      <p:grpSp>
        <p:nvGrpSpPr>
          <p:cNvPr id="2521" name="Google Shape;2521;p46"/>
          <p:cNvGrpSpPr/>
          <p:nvPr/>
        </p:nvGrpSpPr>
        <p:grpSpPr>
          <a:xfrm>
            <a:off x="2348584" y="767250"/>
            <a:ext cx="285623" cy="372576"/>
            <a:chOff x="590250" y="244200"/>
            <a:chExt cx="407975" cy="532175"/>
          </a:xfrm>
        </p:grpSpPr>
        <p:sp>
          <p:nvSpPr>
            <p:cNvPr id="2522" name="Google Shape;2522;p46"/>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6"/>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6"/>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6"/>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6"/>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6"/>
            <p:cNvSpPr/>
            <p:nvPr/>
          </p:nvSpPr>
          <p:spPr>
            <a:xfrm>
              <a:off x="649925" y="590050"/>
              <a:ext cx="133975" cy="25"/>
            </a:xfrm>
            <a:custGeom>
              <a:avLst/>
              <a:gdLst/>
              <a:ahLst/>
              <a:cxnLst/>
              <a:rect l="l" t="t" r="r" b="b"/>
              <a:pathLst>
                <a:path w="5359" h="1" fill="none" extrusionOk="0">
                  <a:moveTo>
                    <a:pt x="5358" y="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6"/>
            <p:cNvSpPr/>
            <p:nvPr/>
          </p:nvSpPr>
          <p:spPr>
            <a:xfrm>
              <a:off x="649925" y="534625"/>
              <a:ext cx="255750" cy="25"/>
            </a:xfrm>
            <a:custGeom>
              <a:avLst/>
              <a:gdLst/>
              <a:ahLst/>
              <a:cxnLst/>
              <a:rect l="l" t="t" r="r" b="b"/>
              <a:pathLst>
                <a:path w="10230" h="1" fill="none" extrusionOk="0">
                  <a:moveTo>
                    <a:pt x="10229"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6"/>
            <p:cNvSpPr/>
            <p:nvPr/>
          </p:nvSpPr>
          <p:spPr>
            <a:xfrm>
              <a:off x="649925" y="479825"/>
              <a:ext cx="255750" cy="25"/>
            </a:xfrm>
            <a:custGeom>
              <a:avLst/>
              <a:gdLst/>
              <a:ahLst/>
              <a:cxnLst/>
              <a:rect l="l" t="t" r="r" b="b"/>
              <a:pathLst>
                <a:path w="10230" h="1" fill="none" extrusionOk="0">
                  <a:moveTo>
                    <a:pt x="10229"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6"/>
            <p:cNvSpPr/>
            <p:nvPr/>
          </p:nvSpPr>
          <p:spPr>
            <a:xfrm>
              <a:off x="649925" y="424425"/>
              <a:ext cx="255750" cy="25"/>
            </a:xfrm>
            <a:custGeom>
              <a:avLst/>
              <a:gdLst/>
              <a:ahLst/>
              <a:cxnLst/>
              <a:rect l="l" t="t" r="r" b="b"/>
              <a:pathLst>
                <a:path w="10230" h="1" fill="none" extrusionOk="0">
                  <a:moveTo>
                    <a:pt x="10229"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6"/>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6"/>
            <p:cNvSpPr/>
            <p:nvPr/>
          </p:nvSpPr>
          <p:spPr>
            <a:xfrm>
              <a:off x="654800" y="244200"/>
              <a:ext cx="25" cy="51175"/>
            </a:xfrm>
            <a:custGeom>
              <a:avLst/>
              <a:gdLst/>
              <a:ahLst/>
              <a:cxnLst/>
              <a:rect l="l" t="t" r="r" b="b"/>
              <a:pathLst>
                <a:path w="1" h="2047" fill="none" extrusionOk="0">
                  <a:moveTo>
                    <a:pt x="0" y="1"/>
                  </a:moveTo>
                  <a:lnTo>
                    <a:pt x="0" y="2046"/>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6"/>
            <p:cNvSpPr/>
            <p:nvPr/>
          </p:nvSpPr>
          <p:spPr>
            <a:xfrm>
              <a:off x="737600" y="244200"/>
              <a:ext cx="25" cy="51175"/>
            </a:xfrm>
            <a:custGeom>
              <a:avLst/>
              <a:gdLst/>
              <a:ahLst/>
              <a:cxnLst/>
              <a:rect l="l" t="t" r="r" b="b"/>
              <a:pathLst>
                <a:path w="1" h="2047" fill="none" extrusionOk="0">
                  <a:moveTo>
                    <a:pt x="1" y="1"/>
                  </a:moveTo>
                  <a:lnTo>
                    <a:pt x="1" y="2046"/>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6"/>
            <p:cNvSpPr/>
            <p:nvPr/>
          </p:nvSpPr>
          <p:spPr>
            <a:xfrm>
              <a:off x="820400" y="244200"/>
              <a:ext cx="25" cy="51175"/>
            </a:xfrm>
            <a:custGeom>
              <a:avLst/>
              <a:gdLst/>
              <a:ahLst/>
              <a:cxnLst/>
              <a:rect l="l" t="t" r="r" b="b"/>
              <a:pathLst>
                <a:path w="1" h="2047" fill="none" extrusionOk="0">
                  <a:moveTo>
                    <a:pt x="1" y="1"/>
                  </a:moveTo>
                  <a:lnTo>
                    <a:pt x="1" y="2046"/>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6"/>
            <p:cNvSpPr/>
            <p:nvPr/>
          </p:nvSpPr>
          <p:spPr>
            <a:xfrm>
              <a:off x="903225" y="244200"/>
              <a:ext cx="25" cy="51175"/>
            </a:xfrm>
            <a:custGeom>
              <a:avLst/>
              <a:gdLst/>
              <a:ahLst/>
              <a:cxnLst/>
              <a:rect l="l" t="t" r="r" b="b"/>
              <a:pathLst>
                <a:path w="1" h="2047" fill="none" extrusionOk="0">
                  <a:moveTo>
                    <a:pt x="0" y="1"/>
                  </a:moveTo>
                  <a:lnTo>
                    <a:pt x="0" y="2046"/>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36" name="Google Shape;2536;p46"/>
          <p:cNvGrpSpPr/>
          <p:nvPr/>
        </p:nvGrpSpPr>
        <p:grpSpPr>
          <a:xfrm>
            <a:off x="2808952" y="822243"/>
            <a:ext cx="310354" cy="258337"/>
            <a:chOff x="1247825" y="322750"/>
            <a:chExt cx="443300" cy="369000"/>
          </a:xfrm>
        </p:grpSpPr>
        <p:sp>
          <p:nvSpPr>
            <p:cNvPr id="2537" name="Google Shape;2537;p46"/>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6"/>
            <p:cNvSpPr/>
            <p:nvPr/>
          </p:nvSpPr>
          <p:spPr>
            <a:xfrm>
              <a:off x="1398225" y="386675"/>
              <a:ext cx="142500" cy="25"/>
            </a:xfrm>
            <a:custGeom>
              <a:avLst/>
              <a:gdLst/>
              <a:ahLst/>
              <a:cxnLst/>
              <a:rect l="l" t="t" r="r" b="b"/>
              <a:pathLst>
                <a:path w="5700" h="1" fill="none" extrusionOk="0">
                  <a:moveTo>
                    <a:pt x="5700" y="1"/>
                  </a:move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6"/>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6"/>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6"/>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42" name="Google Shape;2542;p46"/>
          <p:cNvGrpSpPr/>
          <p:nvPr/>
        </p:nvGrpSpPr>
        <p:grpSpPr>
          <a:xfrm>
            <a:off x="3286385" y="820965"/>
            <a:ext cx="296702" cy="260892"/>
            <a:chOff x="1929775" y="320925"/>
            <a:chExt cx="423800" cy="372650"/>
          </a:xfrm>
        </p:grpSpPr>
        <p:sp>
          <p:nvSpPr>
            <p:cNvPr id="2543" name="Google Shape;2543;p46"/>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6"/>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6"/>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6"/>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6"/>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48" name="Google Shape;2548;p46"/>
          <p:cNvSpPr/>
          <p:nvPr/>
        </p:nvSpPr>
        <p:spPr>
          <a:xfrm>
            <a:off x="3783937" y="811596"/>
            <a:ext cx="242987" cy="279655"/>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6"/>
          <p:cNvSpPr/>
          <p:nvPr/>
        </p:nvSpPr>
        <p:spPr>
          <a:xfrm>
            <a:off x="4271197" y="812453"/>
            <a:ext cx="209732" cy="27794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50" name="Google Shape;2550;p46"/>
          <p:cNvGrpSpPr/>
          <p:nvPr/>
        </p:nvGrpSpPr>
        <p:grpSpPr>
          <a:xfrm>
            <a:off x="5176900" y="791544"/>
            <a:ext cx="280513" cy="319718"/>
            <a:chOff x="4630125" y="278900"/>
            <a:chExt cx="400675" cy="456675"/>
          </a:xfrm>
        </p:grpSpPr>
        <p:sp>
          <p:nvSpPr>
            <p:cNvPr id="2551" name="Google Shape;2551;p46"/>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6"/>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6"/>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6"/>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5" name="Google Shape;2555;p46"/>
          <p:cNvSpPr/>
          <p:nvPr/>
        </p:nvSpPr>
        <p:spPr>
          <a:xfrm>
            <a:off x="5627238" y="811176"/>
            <a:ext cx="321433" cy="280495"/>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56" name="Google Shape;2556;p46"/>
          <p:cNvGrpSpPr/>
          <p:nvPr/>
        </p:nvGrpSpPr>
        <p:grpSpPr>
          <a:xfrm>
            <a:off x="2352854" y="1246801"/>
            <a:ext cx="285606" cy="348282"/>
            <a:chOff x="596350" y="929175"/>
            <a:chExt cx="407950" cy="497475"/>
          </a:xfrm>
        </p:grpSpPr>
        <p:sp>
          <p:nvSpPr>
            <p:cNvPr id="2557" name="Google Shape;2557;p46"/>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6"/>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6"/>
            <p:cNvSpPr/>
            <p:nvPr/>
          </p:nvSpPr>
          <p:spPr>
            <a:xfrm>
              <a:off x="688900" y="1256150"/>
              <a:ext cx="133975" cy="25"/>
            </a:xfrm>
            <a:custGeom>
              <a:avLst/>
              <a:gdLst/>
              <a:ahLst/>
              <a:cxnLst/>
              <a:rect l="l" t="t" r="r" b="b"/>
              <a:pathLst>
                <a:path w="5359" h="1" fill="none" extrusionOk="0">
                  <a:moveTo>
                    <a:pt x="5358" y="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6"/>
            <p:cNvSpPr/>
            <p:nvPr/>
          </p:nvSpPr>
          <p:spPr>
            <a:xfrm>
              <a:off x="688900" y="1201350"/>
              <a:ext cx="255750" cy="25"/>
            </a:xfrm>
            <a:custGeom>
              <a:avLst/>
              <a:gdLst/>
              <a:ahLst/>
              <a:cxnLst/>
              <a:rect l="l" t="t" r="r" b="b"/>
              <a:pathLst>
                <a:path w="10230" h="1" fill="none" extrusionOk="0">
                  <a:moveTo>
                    <a:pt x="10229"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6"/>
            <p:cNvSpPr/>
            <p:nvPr/>
          </p:nvSpPr>
          <p:spPr>
            <a:xfrm>
              <a:off x="688900" y="1145950"/>
              <a:ext cx="255750" cy="25"/>
            </a:xfrm>
            <a:custGeom>
              <a:avLst/>
              <a:gdLst/>
              <a:ahLst/>
              <a:cxnLst/>
              <a:rect l="l" t="t" r="r" b="b"/>
              <a:pathLst>
                <a:path w="10230" h="1" fill="none" extrusionOk="0">
                  <a:moveTo>
                    <a:pt x="10229" y="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6"/>
            <p:cNvSpPr/>
            <p:nvPr/>
          </p:nvSpPr>
          <p:spPr>
            <a:xfrm>
              <a:off x="688900" y="1090525"/>
              <a:ext cx="255750" cy="25"/>
            </a:xfrm>
            <a:custGeom>
              <a:avLst/>
              <a:gdLst/>
              <a:ahLst/>
              <a:cxnLst/>
              <a:rect l="l" t="t" r="r" b="b"/>
              <a:pathLst>
                <a:path w="10230" h="1" fill="none" extrusionOk="0">
                  <a:moveTo>
                    <a:pt x="10229"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6"/>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4" name="Google Shape;2564;p46"/>
          <p:cNvGrpSpPr/>
          <p:nvPr/>
        </p:nvGrpSpPr>
        <p:grpSpPr>
          <a:xfrm>
            <a:off x="3289361" y="1297541"/>
            <a:ext cx="290752" cy="248956"/>
            <a:chOff x="1934025" y="1001650"/>
            <a:chExt cx="415300" cy="355600"/>
          </a:xfrm>
        </p:grpSpPr>
        <p:sp>
          <p:nvSpPr>
            <p:cNvPr id="2565" name="Google Shape;2565;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8" name="Google Shape;2568;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69" name="Google Shape;2569;p46"/>
          <p:cNvSpPr/>
          <p:nvPr/>
        </p:nvSpPr>
        <p:spPr>
          <a:xfrm>
            <a:off x="3759222" y="1276680"/>
            <a:ext cx="292432" cy="290734"/>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6"/>
          <p:cNvSpPr/>
          <p:nvPr/>
        </p:nvSpPr>
        <p:spPr>
          <a:xfrm>
            <a:off x="4230274" y="1291173"/>
            <a:ext cx="291592" cy="261750"/>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46"/>
          <p:cNvSpPr/>
          <p:nvPr/>
        </p:nvSpPr>
        <p:spPr>
          <a:xfrm>
            <a:off x="4705158" y="1293308"/>
            <a:ext cx="283068" cy="257479"/>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46"/>
          <p:cNvSpPr/>
          <p:nvPr/>
        </p:nvSpPr>
        <p:spPr>
          <a:xfrm>
            <a:off x="5185172" y="1295864"/>
            <a:ext cx="264305" cy="2523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3" name="Google Shape;2573;p46"/>
          <p:cNvGrpSpPr/>
          <p:nvPr/>
        </p:nvGrpSpPr>
        <p:grpSpPr>
          <a:xfrm>
            <a:off x="5641959" y="1278778"/>
            <a:ext cx="291592" cy="292012"/>
            <a:chOff x="5294400" y="974850"/>
            <a:chExt cx="416500" cy="417100"/>
          </a:xfrm>
        </p:grpSpPr>
        <p:sp>
          <p:nvSpPr>
            <p:cNvPr id="2574" name="Google Shape;2574;p46"/>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6"/>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76" name="Google Shape;2576;p46"/>
          <p:cNvGrpSpPr/>
          <p:nvPr/>
        </p:nvGrpSpPr>
        <p:grpSpPr>
          <a:xfrm>
            <a:off x="6077614" y="1245961"/>
            <a:ext cx="361497" cy="352115"/>
            <a:chOff x="5916675" y="927975"/>
            <a:chExt cx="516350" cy="502950"/>
          </a:xfrm>
        </p:grpSpPr>
        <p:sp>
          <p:nvSpPr>
            <p:cNvPr id="2577" name="Google Shape;2577;p46"/>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46"/>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79" name="Google Shape;2579;p46"/>
          <p:cNvGrpSpPr/>
          <p:nvPr/>
        </p:nvGrpSpPr>
        <p:grpSpPr>
          <a:xfrm>
            <a:off x="2330679" y="1786893"/>
            <a:ext cx="325687" cy="219971"/>
            <a:chOff x="564675" y="1700625"/>
            <a:chExt cx="465200" cy="314200"/>
          </a:xfrm>
        </p:grpSpPr>
        <p:sp>
          <p:nvSpPr>
            <p:cNvPr id="2580" name="Google Shape;2580;p46"/>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46"/>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2" name="Google Shape;2582;p46"/>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83" name="Google Shape;2583;p46"/>
          <p:cNvGrpSpPr/>
          <p:nvPr/>
        </p:nvGrpSpPr>
        <p:grpSpPr>
          <a:xfrm>
            <a:off x="2801286" y="1733178"/>
            <a:ext cx="325687" cy="318878"/>
            <a:chOff x="1236875" y="1623900"/>
            <a:chExt cx="465200" cy="455475"/>
          </a:xfrm>
        </p:grpSpPr>
        <p:sp>
          <p:nvSpPr>
            <p:cNvPr id="2584" name="Google Shape;2584;p46"/>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5" name="Google Shape;2585;p46"/>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6" name="Google Shape;2586;p46"/>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7" name="Google Shape;2587;p46"/>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8" name="Google Shape;2588;p46"/>
            <p:cNvSpPr/>
            <p:nvPr/>
          </p:nvSpPr>
          <p:spPr>
            <a:xfrm>
              <a:off x="1402500" y="1810225"/>
              <a:ext cx="133975" cy="25"/>
            </a:xfrm>
            <a:custGeom>
              <a:avLst/>
              <a:gdLst/>
              <a:ahLst/>
              <a:cxnLst/>
              <a:rect l="l" t="t" r="r" b="b"/>
              <a:pathLst>
                <a:path w="5359" h="1" fill="none" extrusionOk="0">
                  <a:moveTo>
                    <a:pt x="0" y="0"/>
                  </a:moveTo>
                  <a:lnTo>
                    <a:pt x="535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9" name="Google Shape;2589;p46"/>
            <p:cNvSpPr/>
            <p:nvPr/>
          </p:nvSpPr>
          <p:spPr>
            <a:xfrm>
              <a:off x="1402500" y="1844325"/>
              <a:ext cx="133975" cy="25"/>
            </a:xfrm>
            <a:custGeom>
              <a:avLst/>
              <a:gdLst/>
              <a:ahLst/>
              <a:cxnLst/>
              <a:rect l="l" t="t" r="r" b="b"/>
              <a:pathLst>
                <a:path w="5359" h="1" fill="none" extrusionOk="0">
                  <a:moveTo>
                    <a:pt x="0" y="0"/>
                  </a:moveTo>
                  <a:lnTo>
                    <a:pt x="535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0" name="Google Shape;2590;p46"/>
            <p:cNvSpPr/>
            <p:nvPr/>
          </p:nvSpPr>
          <p:spPr>
            <a:xfrm>
              <a:off x="1402500" y="1878425"/>
              <a:ext cx="85250" cy="25"/>
            </a:xfrm>
            <a:custGeom>
              <a:avLst/>
              <a:gdLst/>
              <a:ahLst/>
              <a:cxnLst/>
              <a:rect l="l" t="t" r="r" b="b"/>
              <a:pathLst>
                <a:path w="3410" h="1" fill="none" extrusionOk="0">
                  <a:moveTo>
                    <a:pt x="0" y="0"/>
                  </a:moveTo>
                  <a:lnTo>
                    <a:pt x="341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1" name="Google Shape;2591;p46"/>
          <p:cNvGrpSpPr/>
          <p:nvPr/>
        </p:nvGrpSpPr>
        <p:grpSpPr>
          <a:xfrm>
            <a:off x="3282115" y="1740004"/>
            <a:ext cx="305244" cy="305226"/>
            <a:chOff x="1923675" y="1633650"/>
            <a:chExt cx="436000" cy="435975"/>
          </a:xfrm>
        </p:grpSpPr>
        <p:sp>
          <p:nvSpPr>
            <p:cNvPr id="2592" name="Google Shape;2592;p46"/>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3" name="Google Shape;2593;p46"/>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4" name="Google Shape;2594;p46"/>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5" name="Google Shape;2595;p46"/>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6"/>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6"/>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8" name="Google Shape;2598;p46"/>
          <p:cNvGrpSpPr/>
          <p:nvPr/>
        </p:nvGrpSpPr>
        <p:grpSpPr>
          <a:xfrm>
            <a:off x="3751444" y="1738726"/>
            <a:ext cx="307781" cy="307781"/>
            <a:chOff x="2594050" y="1631825"/>
            <a:chExt cx="439625" cy="439625"/>
          </a:xfrm>
        </p:grpSpPr>
        <p:sp>
          <p:nvSpPr>
            <p:cNvPr id="2599" name="Google Shape;2599;p4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1" name="Google Shape;2601;p4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2" name="Google Shape;2602;p46"/>
            <p:cNvSpPr/>
            <p:nvPr/>
          </p:nvSpPr>
          <p:spPr>
            <a:xfrm>
              <a:off x="2801675" y="1740825"/>
              <a:ext cx="49950" cy="49950"/>
            </a:xfrm>
            <a:custGeom>
              <a:avLst/>
              <a:gdLst/>
              <a:ahLst/>
              <a:cxnLst/>
              <a:rect l="l" t="t" r="r" b="b"/>
              <a:pathLst>
                <a:path w="1998" h="1998" fill="none" extrusionOk="0">
                  <a:moveTo>
                    <a:pt x="1" y="1997"/>
                  </a:moveTo>
                  <a:lnTo>
                    <a:pt x="199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3" name="Google Shape;2603;p46"/>
          <p:cNvSpPr/>
          <p:nvPr/>
        </p:nvSpPr>
        <p:spPr>
          <a:xfrm>
            <a:off x="4235805" y="1752424"/>
            <a:ext cx="280513" cy="28051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4" name="Google Shape;2604;p46"/>
          <p:cNvGrpSpPr/>
          <p:nvPr/>
        </p:nvGrpSpPr>
        <p:grpSpPr>
          <a:xfrm>
            <a:off x="4721643" y="1715711"/>
            <a:ext cx="249813" cy="353813"/>
            <a:chOff x="3979850" y="1598950"/>
            <a:chExt cx="356825" cy="505375"/>
          </a:xfrm>
        </p:grpSpPr>
        <p:sp>
          <p:nvSpPr>
            <p:cNvPr id="2605" name="Google Shape;2605;p46"/>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6"/>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7" name="Google Shape;2607;p46"/>
          <p:cNvGrpSpPr/>
          <p:nvPr/>
        </p:nvGrpSpPr>
        <p:grpSpPr>
          <a:xfrm>
            <a:off x="5152607" y="1791584"/>
            <a:ext cx="329100" cy="202066"/>
            <a:chOff x="4595425" y="1707325"/>
            <a:chExt cx="470075" cy="288625"/>
          </a:xfrm>
        </p:grpSpPr>
        <p:sp>
          <p:nvSpPr>
            <p:cNvPr id="2608" name="Google Shape;2608;p46"/>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9" name="Google Shape;2609;p46"/>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6"/>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6"/>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6"/>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3" name="Google Shape;2613;p46"/>
          <p:cNvGrpSpPr/>
          <p:nvPr/>
        </p:nvGrpSpPr>
        <p:grpSpPr>
          <a:xfrm>
            <a:off x="5638984" y="1742139"/>
            <a:ext cx="297560" cy="300955"/>
            <a:chOff x="5290150" y="1636700"/>
            <a:chExt cx="425025" cy="429875"/>
          </a:xfrm>
        </p:grpSpPr>
        <p:sp>
          <p:nvSpPr>
            <p:cNvPr id="2614" name="Google Shape;2614;p46"/>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6"/>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6" name="Google Shape;2616;p46"/>
          <p:cNvGrpSpPr/>
          <p:nvPr/>
        </p:nvGrpSpPr>
        <p:grpSpPr>
          <a:xfrm>
            <a:off x="6108733" y="1733178"/>
            <a:ext cx="299258" cy="313767"/>
            <a:chOff x="5961125" y="1623900"/>
            <a:chExt cx="427450" cy="448175"/>
          </a:xfrm>
        </p:grpSpPr>
        <p:sp>
          <p:nvSpPr>
            <p:cNvPr id="2617" name="Google Shape;2617;p46"/>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6"/>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6"/>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6"/>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6"/>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6"/>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6"/>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24" name="Google Shape;2624;p46"/>
          <p:cNvGrpSpPr/>
          <p:nvPr/>
        </p:nvGrpSpPr>
        <p:grpSpPr>
          <a:xfrm>
            <a:off x="6569102" y="1741282"/>
            <a:ext cx="319718" cy="302671"/>
            <a:chOff x="6618700" y="1635475"/>
            <a:chExt cx="456675" cy="432325"/>
          </a:xfrm>
        </p:grpSpPr>
        <p:sp>
          <p:nvSpPr>
            <p:cNvPr id="2625" name="Google Shape;2625;p46"/>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6"/>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6"/>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6"/>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6"/>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0" name="Google Shape;2630;p46"/>
          <p:cNvGrpSpPr/>
          <p:nvPr/>
        </p:nvGrpSpPr>
        <p:grpSpPr>
          <a:xfrm>
            <a:off x="2366909" y="2227239"/>
            <a:ext cx="253226" cy="271971"/>
            <a:chOff x="616425" y="2329600"/>
            <a:chExt cx="361700" cy="388475"/>
          </a:xfrm>
        </p:grpSpPr>
        <p:sp>
          <p:nvSpPr>
            <p:cNvPr id="2631" name="Google Shape;2631;p4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6"/>
            <p:cNvSpPr/>
            <p:nvPr/>
          </p:nvSpPr>
          <p:spPr>
            <a:xfrm>
              <a:off x="704725" y="2545750"/>
              <a:ext cx="185125" cy="25"/>
            </a:xfrm>
            <a:custGeom>
              <a:avLst/>
              <a:gdLst/>
              <a:ahLst/>
              <a:cxnLst/>
              <a:rect l="l" t="t" r="r" b="b"/>
              <a:pathLst>
                <a:path w="7405" h="1" fill="none" extrusionOk="0">
                  <a:moveTo>
                    <a:pt x="7404" y="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46"/>
            <p:cNvSpPr/>
            <p:nvPr/>
          </p:nvSpPr>
          <p:spPr>
            <a:xfrm>
              <a:off x="766825" y="2388050"/>
              <a:ext cx="60925" cy="25"/>
            </a:xfrm>
            <a:custGeom>
              <a:avLst/>
              <a:gdLst/>
              <a:ahLst/>
              <a:cxnLst/>
              <a:rect l="l" t="t" r="r" b="b"/>
              <a:pathLst>
                <a:path w="2437" h="1" fill="none" extrusionOk="0">
                  <a:moveTo>
                    <a:pt x="2436" y="0"/>
                  </a:moveTo>
                  <a:lnTo>
                    <a:pt x="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9" name="Google Shape;2639;p46"/>
          <p:cNvGrpSpPr/>
          <p:nvPr/>
        </p:nvGrpSpPr>
        <p:grpSpPr>
          <a:xfrm>
            <a:off x="2830708" y="2229794"/>
            <a:ext cx="266861" cy="266861"/>
            <a:chOff x="1278900" y="2333250"/>
            <a:chExt cx="381175" cy="381175"/>
          </a:xfrm>
        </p:grpSpPr>
        <p:sp>
          <p:nvSpPr>
            <p:cNvPr id="2640" name="Google Shape;2640;p46"/>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46"/>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46"/>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6"/>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4" name="Google Shape;2644;p46"/>
          <p:cNvGrpSpPr/>
          <p:nvPr/>
        </p:nvGrpSpPr>
        <p:grpSpPr>
          <a:xfrm>
            <a:off x="3301297" y="2229794"/>
            <a:ext cx="266878" cy="266861"/>
            <a:chOff x="1951075" y="2333250"/>
            <a:chExt cx="381200" cy="381175"/>
          </a:xfrm>
        </p:grpSpPr>
        <p:sp>
          <p:nvSpPr>
            <p:cNvPr id="2645" name="Google Shape;2645;p46"/>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46"/>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46"/>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46"/>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9" name="Google Shape;2649;p46"/>
          <p:cNvGrpSpPr/>
          <p:nvPr/>
        </p:nvGrpSpPr>
        <p:grpSpPr>
          <a:xfrm>
            <a:off x="3771905" y="2229794"/>
            <a:ext cx="266861" cy="266861"/>
            <a:chOff x="2623275" y="2333250"/>
            <a:chExt cx="381175" cy="381175"/>
          </a:xfrm>
        </p:grpSpPr>
        <p:sp>
          <p:nvSpPr>
            <p:cNvPr id="2650" name="Google Shape;2650;p46"/>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46"/>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46"/>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46"/>
            <p:cNvSpPr/>
            <p:nvPr/>
          </p:nvSpPr>
          <p:spPr>
            <a:xfrm>
              <a:off x="2810200" y="2595675"/>
              <a:ext cx="99875" cy="31075"/>
            </a:xfrm>
            <a:custGeom>
              <a:avLst/>
              <a:gdLst/>
              <a:ahLst/>
              <a:cxnLst/>
              <a:rect l="l" t="t" r="r" b="b"/>
              <a:pathLst>
                <a:path w="3995" h="1243" fill="none" extrusionOk="0">
                  <a:moveTo>
                    <a:pt x="1" y="1242"/>
                  </a:moveTo>
                  <a:lnTo>
                    <a:pt x="3995"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54" name="Google Shape;2654;p46"/>
          <p:cNvGrpSpPr/>
          <p:nvPr/>
        </p:nvGrpSpPr>
        <p:grpSpPr>
          <a:xfrm>
            <a:off x="4304751" y="2183762"/>
            <a:ext cx="142383" cy="355528"/>
            <a:chOff x="3384375" y="2267500"/>
            <a:chExt cx="203375" cy="507825"/>
          </a:xfrm>
        </p:grpSpPr>
        <p:sp>
          <p:nvSpPr>
            <p:cNvPr id="2655" name="Google Shape;2655;p46"/>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6"/>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57" name="Google Shape;2657;p46"/>
          <p:cNvGrpSpPr/>
          <p:nvPr/>
        </p:nvGrpSpPr>
        <p:grpSpPr>
          <a:xfrm>
            <a:off x="5258742" y="2228936"/>
            <a:ext cx="116812" cy="265163"/>
            <a:chOff x="4747025" y="2332025"/>
            <a:chExt cx="166850" cy="378750"/>
          </a:xfrm>
        </p:grpSpPr>
        <p:sp>
          <p:nvSpPr>
            <p:cNvPr id="2658" name="Google Shape;2658;p46"/>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46"/>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0" name="Google Shape;2660;p46"/>
          <p:cNvGrpSpPr/>
          <p:nvPr/>
        </p:nvGrpSpPr>
        <p:grpSpPr>
          <a:xfrm>
            <a:off x="4786017" y="2185460"/>
            <a:ext cx="121065" cy="352115"/>
            <a:chOff x="4071800" y="2269925"/>
            <a:chExt cx="172925" cy="502950"/>
          </a:xfrm>
        </p:grpSpPr>
        <p:sp>
          <p:nvSpPr>
            <p:cNvPr id="2661" name="Google Shape;2661;p46"/>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6"/>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3" name="Google Shape;2663;p46"/>
          <p:cNvSpPr/>
          <p:nvPr/>
        </p:nvSpPr>
        <p:spPr>
          <a:xfrm>
            <a:off x="5654525" y="2222637"/>
            <a:ext cx="266861" cy="281353"/>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64" name="Google Shape;2664;p46"/>
          <p:cNvGrpSpPr/>
          <p:nvPr/>
        </p:nvGrpSpPr>
        <p:grpSpPr>
          <a:xfrm>
            <a:off x="6116837" y="2227659"/>
            <a:ext cx="288179" cy="271131"/>
            <a:chOff x="5972700" y="2330200"/>
            <a:chExt cx="411625" cy="387275"/>
          </a:xfrm>
        </p:grpSpPr>
        <p:sp>
          <p:nvSpPr>
            <p:cNvPr id="2665" name="Google Shape;2665;p4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4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7" name="Google Shape;2667;p46"/>
          <p:cNvGrpSpPr/>
          <p:nvPr/>
        </p:nvGrpSpPr>
        <p:grpSpPr>
          <a:xfrm>
            <a:off x="2447910" y="2667566"/>
            <a:ext cx="91241" cy="332512"/>
            <a:chOff x="732125" y="2958550"/>
            <a:chExt cx="130325" cy="474950"/>
          </a:xfrm>
        </p:grpSpPr>
        <p:sp>
          <p:nvSpPr>
            <p:cNvPr id="2668" name="Google Shape;2668;p46"/>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6"/>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6"/>
            <p:cNvSpPr/>
            <p:nvPr/>
          </p:nvSpPr>
          <p:spPr>
            <a:xfrm>
              <a:off x="802750" y="3129050"/>
              <a:ext cx="13425" cy="25"/>
            </a:xfrm>
            <a:custGeom>
              <a:avLst/>
              <a:gdLst/>
              <a:ahLst/>
              <a:cxnLst/>
              <a:rect l="l" t="t" r="r" b="b"/>
              <a:pathLst>
                <a:path w="537" h="1" fill="none" extrusionOk="0">
                  <a:moveTo>
                    <a:pt x="536" y="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1" name="Google Shape;2671;p46"/>
            <p:cNvSpPr/>
            <p:nvPr/>
          </p:nvSpPr>
          <p:spPr>
            <a:xfrm>
              <a:off x="802750" y="3162525"/>
              <a:ext cx="13425" cy="25"/>
            </a:xfrm>
            <a:custGeom>
              <a:avLst/>
              <a:gdLst/>
              <a:ahLst/>
              <a:cxnLst/>
              <a:rect l="l" t="t" r="r" b="b"/>
              <a:pathLst>
                <a:path w="537" h="1" fill="none" extrusionOk="0">
                  <a:moveTo>
                    <a:pt x="536"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2" name="Google Shape;2672;p46"/>
            <p:cNvSpPr/>
            <p:nvPr/>
          </p:nvSpPr>
          <p:spPr>
            <a:xfrm>
              <a:off x="802750" y="3196025"/>
              <a:ext cx="13425" cy="25"/>
            </a:xfrm>
            <a:custGeom>
              <a:avLst/>
              <a:gdLst/>
              <a:ahLst/>
              <a:cxnLst/>
              <a:rect l="l" t="t" r="r" b="b"/>
              <a:pathLst>
                <a:path w="537" h="1" fill="none" extrusionOk="0">
                  <a:moveTo>
                    <a:pt x="536" y="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46"/>
            <p:cNvSpPr/>
            <p:nvPr/>
          </p:nvSpPr>
          <p:spPr>
            <a:xfrm>
              <a:off x="802750" y="3229500"/>
              <a:ext cx="13425" cy="25"/>
            </a:xfrm>
            <a:custGeom>
              <a:avLst/>
              <a:gdLst/>
              <a:ahLst/>
              <a:cxnLst/>
              <a:rect l="l" t="t" r="r" b="b"/>
              <a:pathLst>
                <a:path w="537" h="1" fill="none" extrusionOk="0">
                  <a:moveTo>
                    <a:pt x="536"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6"/>
            <p:cNvSpPr/>
            <p:nvPr/>
          </p:nvSpPr>
          <p:spPr>
            <a:xfrm>
              <a:off x="802750" y="3263000"/>
              <a:ext cx="13425" cy="25"/>
            </a:xfrm>
            <a:custGeom>
              <a:avLst/>
              <a:gdLst/>
              <a:ahLst/>
              <a:cxnLst/>
              <a:rect l="l" t="t" r="r" b="b"/>
              <a:pathLst>
                <a:path w="537" h="1" fill="none" extrusionOk="0">
                  <a:moveTo>
                    <a:pt x="536" y="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5" name="Google Shape;2675;p46"/>
            <p:cNvSpPr/>
            <p:nvPr/>
          </p:nvSpPr>
          <p:spPr>
            <a:xfrm>
              <a:off x="802750" y="3296475"/>
              <a:ext cx="13425" cy="25"/>
            </a:xfrm>
            <a:custGeom>
              <a:avLst/>
              <a:gdLst/>
              <a:ahLst/>
              <a:cxnLst/>
              <a:rect l="l" t="t" r="r" b="b"/>
              <a:pathLst>
                <a:path w="537" h="1" fill="none" extrusionOk="0">
                  <a:moveTo>
                    <a:pt x="536"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76" name="Google Shape;2676;p46"/>
          <p:cNvSpPr/>
          <p:nvPr/>
        </p:nvSpPr>
        <p:spPr>
          <a:xfrm>
            <a:off x="3294979" y="2654465"/>
            <a:ext cx="279655" cy="358941"/>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46"/>
          <p:cNvSpPr/>
          <p:nvPr/>
        </p:nvSpPr>
        <p:spPr>
          <a:xfrm>
            <a:off x="2860580" y="2654465"/>
            <a:ext cx="207195" cy="358941"/>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78" name="Google Shape;2678;p46"/>
          <p:cNvGrpSpPr/>
          <p:nvPr/>
        </p:nvGrpSpPr>
        <p:grpSpPr>
          <a:xfrm>
            <a:off x="3743778" y="2678226"/>
            <a:ext cx="323131" cy="306084"/>
            <a:chOff x="2583100" y="2973775"/>
            <a:chExt cx="461550" cy="437200"/>
          </a:xfrm>
        </p:grpSpPr>
        <p:sp>
          <p:nvSpPr>
            <p:cNvPr id="2679" name="Google Shape;2679;p46"/>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46"/>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81" name="Google Shape;2681;p46"/>
          <p:cNvSpPr/>
          <p:nvPr/>
        </p:nvSpPr>
        <p:spPr>
          <a:xfrm>
            <a:off x="5168964" y="2685586"/>
            <a:ext cx="296702" cy="296702"/>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82" name="Google Shape;2682;p46"/>
          <p:cNvGrpSpPr/>
          <p:nvPr/>
        </p:nvGrpSpPr>
        <p:grpSpPr>
          <a:xfrm>
            <a:off x="5609142" y="2701679"/>
            <a:ext cx="362354" cy="269416"/>
            <a:chOff x="5247525" y="3007275"/>
            <a:chExt cx="517575" cy="384825"/>
          </a:xfrm>
        </p:grpSpPr>
        <p:sp>
          <p:nvSpPr>
            <p:cNvPr id="2683" name="Google Shape;2683;p46"/>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4" name="Google Shape;2684;p46"/>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85" name="Google Shape;2685;p46"/>
          <p:cNvGrpSpPr/>
          <p:nvPr/>
        </p:nvGrpSpPr>
        <p:grpSpPr>
          <a:xfrm>
            <a:off x="4702040" y="2686329"/>
            <a:ext cx="285606" cy="291592"/>
            <a:chOff x="3951850" y="2985350"/>
            <a:chExt cx="407950" cy="416500"/>
          </a:xfrm>
        </p:grpSpPr>
        <p:sp>
          <p:nvSpPr>
            <p:cNvPr id="2686" name="Google Shape;2686;p4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7" name="Google Shape;2687;p4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8" name="Google Shape;2688;p4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9" name="Google Shape;2689;p4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90" name="Google Shape;2690;p46"/>
          <p:cNvGrpSpPr/>
          <p:nvPr/>
        </p:nvGrpSpPr>
        <p:grpSpPr>
          <a:xfrm>
            <a:off x="2333672" y="3177397"/>
            <a:ext cx="330797" cy="254066"/>
            <a:chOff x="568950" y="3686775"/>
            <a:chExt cx="472500" cy="362900"/>
          </a:xfrm>
        </p:grpSpPr>
        <p:sp>
          <p:nvSpPr>
            <p:cNvPr id="2691" name="Google Shape;2691;p46"/>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2" name="Google Shape;2692;p46"/>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3" name="Google Shape;2693;p46"/>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4" name="Google Shape;2694;p46"/>
          <p:cNvSpPr/>
          <p:nvPr/>
        </p:nvSpPr>
        <p:spPr>
          <a:xfrm>
            <a:off x="6146039" y="2671951"/>
            <a:ext cx="225082" cy="323989"/>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95" name="Google Shape;2695;p46"/>
          <p:cNvGrpSpPr/>
          <p:nvPr/>
        </p:nvGrpSpPr>
        <p:grpSpPr>
          <a:xfrm>
            <a:off x="2806834" y="3198715"/>
            <a:ext cx="314607" cy="211448"/>
            <a:chOff x="1244800" y="3717225"/>
            <a:chExt cx="449375" cy="302025"/>
          </a:xfrm>
        </p:grpSpPr>
        <p:sp>
          <p:nvSpPr>
            <p:cNvPr id="2696" name="Google Shape;2696;p46"/>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7" name="Google Shape;2697;p46"/>
            <p:cNvSpPr/>
            <p:nvPr/>
          </p:nvSpPr>
          <p:spPr>
            <a:xfrm>
              <a:off x="1244800" y="3795150"/>
              <a:ext cx="449375" cy="25"/>
            </a:xfrm>
            <a:custGeom>
              <a:avLst/>
              <a:gdLst/>
              <a:ahLst/>
              <a:cxnLst/>
              <a:rect l="l" t="t" r="r" b="b"/>
              <a:pathLst>
                <a:path w="17975" h="1" fill="none" extrusionOk="0">
                  <a:moveTo>
                    <a:pt x="17974"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8" name="Google Shape;2698;p46"/>
            <p:cNvSpPr/>
            <p:nvPr/>
          </p:nvSpPr>
          <p:spPr>
            <a:xfrm>
              <a:off x="1244800" y="3853000"/>
              <a:ext cx="449375" cy="25"/>
            </a:xfrm>
            <a:custGeom>
              <a:avLst/>
              <a:gdLst/>
              <a:ahLst/>
              <a:cxnLst/>
              <a:rect l="l" t="t" r="r" b="b"/>
              <a:pathLst>
                <a:path w="17975" h="1" fill="none" extrusionOk="0">
                  <a:moveTo>
                    <a:pt x="0" y="0"/>
                  </a:moveTo>
                  <a:lnTo>
                    <a:pt x="1797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9" name="Google Shape;2699;p46"/>
            <p:cNvSpPr/>
            <p:nvPr/>
          </p:nvSpPr>
          <p:spPr>
            <a:xfrm>
              <a:off x="1302625" y="3893800"/>
              <a:ext cx="161375" cy="25"/>
            </a:xfrm>
            <a:custGeom>
              <a:avLst/>
              <a:gdLst/>
              <a:ahLst/>
              <a:cxnLst/>
              <a:rect l="l" t="t" r="r" b="b"/>
              <a:pathLst>
                <a:path w="6455" h="1" fill="none" extrusionOk="0">
                  <a:moveTo>
                    <a:pt x="6455" y="0"/>
                  </a:moveTo>
                  <a:lnTo>
                    <a:pt x="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0" name="Google Shape;2700;p46"/>
            <p:cNvSpPr/>
            <p:nvPr/>
          </p:nvSpPr>
          <p:spPr>
            <a:xfrm>
              <a:off x="1302625" y="3933975"/>
              <a:ext cx="110250" cy="25"/>
            </a:xfrm>
            <a:custGeom>
              <a:avLst/>
              <a:gdLst/>
              <a:ahLst/>
              <a:cxnLst/>
              <a:rect l="l" t="t" r="r" b="b"/>
              <a:pathLst>
                <a:path w="4410" h="1" fill="none" extrusionOk="0">
                  <a:moveTo>
                    <a:pt x="4409" y="1"/>
                  </a:move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1" name="Google Shape;2701;p46"/>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02" name="Google Shape;2702;p46"/>
          <p:cNvGrpSpPr/>
          <p:nvPr/>
        </p:nvGrpSpPr>
        <p:grpSpPr>
          <a:xfrm>
            <a:off x="3281695" y="3182508"/>
            <a:ext cx="306084" cy="239154"/>
            <a:chOff x="1923075" y="3694075"/>
            <a:chExt cx="437200" cy="341600"/>
          </a:xfrm>
        </p:grpSpPr>
        <p:sp>
          <p:nvSpPr>
            <p:cNvPr id="2703" name="Google Shape;2703;p46"/>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4" name="Google Shape;2704;p46"/>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5" name="Google Shape;2705;p46"/>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6" name="Google Shape;2706;p46"/>
            <p:cNvSpPr/>
            <p:nvPr/>
          </p:nvSpPr>
          <p:spPr>
            <a:xfrm>
              <a:off x="2261000" y="3781750"/>
              <a:ext cx="48725" cy="108400"/>
            </a:xfrm>
            <a:custGeom>
              <a:avLst/>
              <a:gdLst/>
              <a:ahLst/>
              <a:cxnLst/>
              <a:rect l="l" t="t" r="r" b="b"/>
              <a:pathLst>
                <a:path w="1949" h="4336" fill="none" extrusionOk="0">
                  <a:moveTo>
                    <a:pt x="1" y="4336"/>
                  </a:moveTo>
                  <a:lnTo>
                    <a:pt x="1949"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7" name="Google Shape;2707;p46"/>
            <p:cNvSpPr/>
            <p:nvPr/>
          </p:nvSpPr>
          <p:spPr>
            <a:xfrm>
              <a:off x="2225675" y="3780550"/>
              <a:ext cx="32300" cy="113875"/>
            </a:xfrm>
            <a:custGeom>
              <a:avLst/>
              <a:gdLst/>
              <a:ahLst/>
              <a:cxnLst/>
              <a:rect l="l" t="t" r="r" b="b"/>
              <a:pathLst>
                <a:path w="1292" h="4555" fill="none" extrusionOk="0">
                  <a:moveTo>
                    <a:pt x="1" y="4554"/>
                  </a:moveTo>
                  <a:lnTo>
                    <a:pt x="1292"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8" name="Google Shape;2708;p46"/>
            <p:cNvSpPr/>
            <p:nvPr/>
          </p:nvSpPr>
          <p:spPr>
            <a:xfrm>
              <a:off x="2190375" y="3779325"/>
              <a:ext cx="15850" cy="119350"/>
            </a:xfrm>
            <a:custGeom>
              <a:avLst/>
              <a:gdLst/>
              <a:ahLst/>
              <a:cxnLst/>
              <a:rect l="l" t="t" r="r" b="b"/>
              <a:pathLst>
                <a:path w="634" h="4774" fill="none" extrusionOk="0">
                  <a:moveTo>
                    <a:pt x="0" y="4774"/>
                  </a:moveTo>
                  <a:lnTo>
                    <a:pt x="63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9" name="Google Shape;2709;p46"/>
            <p:cNvSpPr/>
            <p:nvPr/>
          </p:nvSpPr>
          <p:spPr>
            <a:xfrm>
              <a:off x="2154450" y="3777500"/>
              <a:ext cx="1250" cy="126050"/>
            </a:xfrm>
            <a:custGeom>
              <a:avLst/>
              <a:gdLst/>
              <a:ahLst/>
              <a:cxnLst/>
              <a:rect l="l" t="t" r="r" b="b"/>
              <a:pathLst>
                <a:path w="50" h="5042" fill="none" extrusionOk="0">
                  <a:moveTo>
                    <a:pt x="49" y="5042"/>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0" name="Google Shape;2710;p46"/>
            <p:cNvSpPr/>
            <p:nvPr/>
          </p:nvSpPr>
          <p:spPr>
            <a:xfrm>
              <a:off x="2103300" y="3776275"/>
              <a:ext cx="17075" cy="131550"/>
            </a:xfrm>
            <a:custGeom>
              <a:avLst/>
              <a:gdLst/>
              <a:ahLst/>
              <a:cxnLst/>
              <a:rect l="l" t="t" r="r" b="b"/>
              <a:pathLst>
                <a:path w="683" h="5262" fill="none" extrusionOk="0">
                  <a:moveTo>
                    <a:pt x="683" y="5261"/>
                  </a:move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1" name="Google Shape;2711;p46"/>
            <p:cNvSpPr/>
            <p:nvPr/>
          </p:nvSpPr>
          <p:spPr>
            <a:xfrm>
              <a:off x="2051550" y="3775050"/>
              <a:ext cx="34125" cy="137025"/>
            </a:xfrm>
            <a:custGeom>
              <a:avLst/>
              <a:gdLst/>
              <a:ahLst/>
              <a:cxnLst/>
              <a:rect l="l" t="t" r="r" b="b"/>
              <a:pathLst>
                <a:path w="1365" h="5481" fill="none" extrusionOk="0">
                  <a:moveTo>
                    <a:pt x="1364" y="548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12" name="Google Shape;2712;p46"/>
          <p:cNvGrpSpPr/>
          <p:nvPr/>
        </p:nvGrpSpPr>
        <p:grpSpPr>
          <a:xfrm>
            <a:off x="3755277" y="3178674"/>
            <a:ext cx="300115" cy="246400"/>
            <a:chOff x="2599525" y="3688600"/>
            <a:chExt cx="428675" cy="351950"/>
          </a:xfrm>
        </p:grpSpPr>
        <p:sp>
          <p:nvSpPr>
            <p:cNvPr id="2713" name="Google Shape;2713;p46"/>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4" name="Google Shape;2714;p46"/>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5" name="Google Shape;2715;p46"/>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16" name="Google Shape;2716;p46"/>
          <p:cNvGrpSpPr/>
          <p:nvPr/>
        </p:nvGrpSpPr>
        <p:grpSpPr>
          <a:xfrm>
            <a:off x="4240377" y="3161627"/>
            <a:ext cx="277957" cy="274107"/>
            <a:chOff x="3292425" y="3664250"/>
            <a:chExt cx="397025" cy="391525"/>
          </a:xfrm>
        </p:grpSpPr>
        <p:sp>
          <p:nvSpPr>
            <p:cNvPr id="2717" name="Google Shape;2717;p46"/>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8" name="Google Shape;2718;p46"/>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9" name="Google Shape;2719;p46"/>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20" name="Google Shape;2720;p46"/>
          <p:cNvGrpSpPr/>
          <p:nvPr/>
        </p:nvGrpSpPr>
        <p:grpSpPr>
          <a:xfrm>
            <a:off x="4688388" y="3197000"/>
            <a:ext cx="307799" cy="223384"/>
            <a:chOff x="3932350" y="3714775"/>
            <a:chExt cx="439650" cy="319075"/>
          </a:xfrm>
        </p:grpSpPr>
        <p:sp>
          <p:nvSpPr>
            <p:cNvPr id="2721" name="Google Shape;2721;p46"/>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2" name="Google Shape;2722;p46"/>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3" name="Google Shape;2723;p46"/>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4" name="Google Shape;2724;p46"/>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5" name="Google Shape;2725;p46"/>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26" name="Google Shape;2726;p46"/>
          <p:cNvGrpSpPr/>
          <p:nvPr/>
        </p:nvGrpSpPr>
        <p:grpSpPr>
          <a:xfrm>
            <a:off x="5158995" y="3197000"/>
            <a:ext cx="307781" cy="223384"/>
            <a:chOff x="4604550" y="3714775"/>
            <a:chExt cx="439625" cy="319075"/>
          </a:xfrm>
        </p:grpSpPr>
        <p:sp>
          <p:nvSpPr>
            <p:cNvPr id="2727" name="Google Shape;2727;p46"/>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8" name="Google Shape;2728;p46"/>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29" name="Google Shape;2729;p46"/>
          <p:cNvGrpSpPr/>
          <p:nvPr/>
        </p:nvGrpSpPr>
        <p:grpSpPr>
          <a:xfrm>
            <a:off x="5640682" y="3173984"/>
            <a:ext cx="294147" cy="261330"/>
            <a:chOff x="5292575" y="3681900"/>
            <a:chExt cx="420150" cy="373275"/>
          </a:xfrm>
        </p:grpSpPr>
        <p:sp>
          <p:nvSpPr>
            <p:cNvPr id="2730" name="Google Shape;2730;p46"/>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1" name="Google Shape;2731;p46"/>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2" name="Google Shape;2732;p46"/>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3" name="Google Shape;2733;p46"/>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4" name="Google Shape;2734;p46"/>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5" name="Google Shape;2735;p46"/>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6" name="Google Shape;2736;p46"/>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37" name="Google Shape;2737;p46"/>
          <p:cNvGrpSpPr/>
          <p:nvPr/>
        </p:nvGrpSpPr>
        <p:grpSpPr>
          <a:xfrm>
            <a:off x="6094661" y="3140729"/>
            <a:ext cx="327402" cy="327402"/>
            <a:chOff x="5941025" y="3634400"/>
            <a:chExt cx="467650" cy="467650"/>
          </a:xfrm>
        </p:grpSpPr>
        <p:sp>
          <p:nvSpPr>
            <p:cNvPr id="2738" name="Google Shape;2738;p46"/>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9" name="Google Shape;2739;p46"/>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0" name="Google Shape;2740;p46"/>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1" name="Google Shape;2741;p46"/>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2" name="Google Shape;2742;p46"/>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3" name="Google Shape;2743;p46"/>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44" name="Google Shape;2744;p46"/>
          <p:cNvGrpSpPr/>
          <p:nvPr/>
        </p:nvGrpSpPr>
        <p:grpSpPr>
          <a:xfrm>
            <a:off x="6586167" y="3161627"/>
            <a:ext cx="285606" cy="285623"/>
            <a:chOff x="6643075" y="3664250"/>
            <a:chExt cx="407950" cy="407975"/>
          </a:xfrm>
        </p:grpSpPr>
        <p:sp>
          <p:nvSpPr>
            <p:cNvPr id="2745" name="Google Shape;2745;p46"/>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6" name="Google Shape;2746;p46"/>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47" name="Google Shape;2747;p46"/>
          <p:cNvGrpSpPr/>
          <p:nvPr/>
        </p:nvGrpSpPr>
        <p:grpSpPr>
          <a:xfrm>
            <a:off x="2338782" y="3620298"/>
            <a:ext cx="309497" cy="309479"/>
            <a:chOff x="576250" y="4319400"/>
            <a:chExt cx="442075" cy="442050"/>
          </a:xfrm>
        </p:grpSpPr>
        <p:sp>
          <p:nvSpPr>
            <p:cNvPr id="2748" name="Google Shape;2748;p46"/>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9" name="Google Shape;2749;p46"/>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0" name="Google Shape;2750;p46"/>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1" name="Google Shape;2751;p46"/>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52" name="Google Shape;2752;p46"/>
          <p:cNvSpPr/>
          <p:nvPr/>
        </p:nvSpPr>
        <p:spPr>
          <a:xfrm>
            <a:off x="2796640" y="3680571"/>
            <a:ext cx="335068" cy="189272"/>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3" name="Google Shape;2753;p46"/>
          <p:cNvSpPr/>
          <p:nvPr/>
        </p:nvSpPr>
        <p:spPr>
          <a:xfrm>
            <a:off x="4704738" y="3633241"/>
            <a:ext cx="283908" cy="283926"/>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4" name="Google Shape;2754;p46"/>
          <p:cNvSpPr/>
          <p:nvPr/>
        </p:nvSpPr>
        <p:spPr>
          <a:xfrm>
            <a:off x="4234107" y="3651147"/>
            <a:ext cx="283908" cy="248115"/>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5" name="Google Shape;2755;p46"/>
          <p:cNvSpPr/>
          <p:nvPr/>
        </p:nvSpPr>
        <p:spPr>
          <a:xfrm>
            <a:off x="5174092" y="3631963"/>
            <a:ext cx="286463" cy="286481"/>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56" name="Google Shape;2756;p46"/>
          <p:cNvGrpSpPr/>
          <p:nvPr/>
        </p:nvGrpSpPr>
        <p:grpSpPr>
          <a:xfrm>
            <a:off x="5623634" y="3636067"/>
            <a:ext cx="328242" cy="271131"/>
            <a:chOff x="5268225" y="4341925"/>
            <a:chExt cx="468850" cy="387275"/>
          </a:xfrm>
        </p:grpSpPr>
        <p:sp>
          <p:nvSpPr>
            <p:cNvPr id="2757" name="Google Shape;2757;p46"/>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8" name="Google Shape;2758;p46"/>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9" name="Google Shape;2759;p46"/>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0" name="Google Shape;2760;p46"/>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1" name="Google Shape;2761;p46"/>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2" name="Google Shape;2762;p46"/>
            <p:cNvSpPr/>
            <p:nvPr/>
          </p:nvSpPr>
          <p:spPr>
            <a:xfrm>
              <a:off x="5447225" y="4615925"/>
              <a:ext cx="110850" cy="25"/>
            </a:xfrm>
            <a:custGeom>
              <a:avLst/>
              <a:gdLst/>
              <a:ahLst/>
              <a:cxnLst/>
              <a:rect l="l" t="t" r="r" b="b"/>
              <a:pathLst>
                <a:path w="4434" h="1" fill="none" extrusionOk="0">
                  <a:moveTo>
                    <a:pt x="1" y="0"/>
                  </a:moveTo>
                  <a:lnTo>
                    <a:pt x="443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3" name="Google Shape;2763;p46"/>
            <p:cNvSpPr/>
            <p:nvPr/>
          </p:nvSpPr>
          <p:spPr>
            <a:xfrm>
              <a:off x="5439925" y="4589125"/>
              <a:ext cx="125450" cy="25"/>
            </a:xfrm>
            <a:custGeom>
              <a:avLst/>
              <a:gdLst/>
              <a:ahLst/>
              <a:cxnLst/>
              <a:rect l="l" t="t" r="r" b="b"/>
              <a:pathLst>
                <a:path w="5018" h="1" fill="none" extrusionOk="0">
                  <a:moveTo>
                    <a:pt x="1" y="0"/>
                  </a:moveTo>
                  <a:lnTo>
                    <a:pt x="501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4" name="Google Shape;2764;p46"/>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65" name="Google Shape;2765;p46"/>
          <p:cNvGrpSpPr/>
          <p:nvPr/>
        </p:nvGrpSpPr>
        <p:grpSpPr>
          <a:xfrm>
            <a:off x="6110869" y="3627544"/>
            <a:ext cx="294987" cy="294987"/>
            <a:chOff x="5964175" y="4329750"/>
            <a:chExt cx="421350" cy="421350"/>
          </a:xfrm>
        </p:grpSpPr>
        <p:sp>
          <p:nvSpPr>
            <p:cNvPr id="2766" name="Google Shape;2766;p46"/>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7" name="Google Shape;2767;p46"/>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68" name="Google Shape;2768;p46"/>
          <p:cNvGrpSpPr/>
          <p:nvPr/>
        </p:nvGrpSpPr>
        <p:grpSpPr>
          <a:xfrm>
            <a:off x="2808952" y="4098151"/>
            <a:ext cx="310354" cy="300115"/>
            <a:chOff x="1247825" y="5001950"/>
            <a:chExt cx="443300" cy="428675"/>
          </a:xfrm>
        </p:grpSpPr>
        <p:sp>
          <p:nvSpPr>
            <p:cNvPr id="2769" name="Google Shape;2769;p46"/>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0" name="Google Shape;2770;p46"/>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1" name="Google Shape;2771;p46"/>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2" name="Google Shape;2772;p46"/>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3" name="Google Shape;2773;p46"/>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4" name="Google Shape;2774;p46"/>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75" name="Google Shape;2775;p46"/>
          <p:cNvGrpSpPr/>
          <p:nvPr/>
        </p:nvGrpSpPr>
        <p:grpSpPr>
          <a:xfrm>
            <a:off x="3307266" y="4083221"/>
            <a:ext cx="254941" cy="324846"/>
            <a:chOff x="1959600" y="4980625"/>
            <a:chExt cx="364150" cy="464000"/>
          </a:xfrm>
        </p:grpSpPr>
        <p:sp>
          <p:nvSpPr>
            <p:cNvPr id="2776" name="Google Shape;2776;p46"/>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7" name="Google Shape;2777;p46"/>
            <p:cNvSpPr/>
            <p:nvPr/>
          </p:nvSpPr>
          <p:spPr>
            <a:xfrm>
              <a:off x="2053375" y="5121275"/>
              <a:ext cx="176600" cy="25"/>
            </a:xfrm>
            <a:custGeom>
              <a:avLst/>
              <a:gdLst/>
              <a:ahLst/>
              <a:cxnLst/>
              <a:rect l="l" t="t" r="r" b="b"/>
              <a:pathLst>
                <a:path w="7064" h="1" fill="none" extrusionOk="0">
                  <a:moveTo>
                    <a:pt x="1" y="1"/>
                  </a:moveTo>
                  <a:lnTo>
                    <a:pt x="7063"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8" name="Google Shape;2778;p46"/>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9" name="Google Shape;2779;p46"/>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0" name="Google Shape;2780;p46"/>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1" name="Google Shape;2781;p46"/>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2" name="Google Shape;2782;p46"/>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83" name="Google Shape;2783;p46"/>
          <p:cNvGrpSpPr/>
          <p:nvPr/>
        </p:nvGrpSpPr>
        <p:grpSpPr>
          <a:xfrm>
            <a:off x="3759128" y="4095595"/>
            <a:ext cx="292432" cy="300535"/>
            <a:chOff x="2605025" y="4998300"/>
            <a:chExt cx="417700" cy="429275"/>
          </a:xfrm>
        </p:grpSpPr>
        <p:sp>
          <p:nvSpPr>
            <p:cNvPr id="2784" name="Google Shape;2784;p46"/>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5" name="Google Shape;2785;p46"/>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6" name="Google Shape;2786;p46"/>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87" name="Google Shape;2787;p46"/>
          <p:cNvGrpSpPr/>
          <p:nvPr/>
        </p:nvGrpSpPr>
        <p:grpSpPr>
          <a:xfrm>
            <a:off x="4201171" y="4098151"/>
            <a:ext cx="349560" cy="291154"/>
            <a:chOff x="3236425" y="5001950"/>
            <a:chExt cx="499300" cy="415875"/>
          </a:xfrm>
        </p:grpSpPr>
        <p:sp>
          <p:nvSpPr>
            <p:cNvPr id="2788" name="Google Shape;2788;p46"/>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9" name="Google Shape;2789;p46"/>
            <p:cNvSpPr/>
            <p:nvPr/>
          </p:nvSpPr>
          <p:spPr>
            <a:xfrm>
              <a:off x="3294875" y="5330725"/>
              <a:ext cx="382400" cy="25"/>
            </a:xfrm>
            <a:custGeom>
              <a:avLst/>
              <a:gdLst/>
              <a:ahLst/>
              <a:cxnLst/>
              <a:rect l="l" t="t" r="r" b="b"/>
              <a:pathLst>
                <a:path w="15296" h="1" fill="none" extrusionOk="0">
                  <a:moveTo>
                    <a:pt x="0" y="1"/>
                  </a:moveTo>
                  <a:lnTo>
                    <a:pt x="15295"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0" name="Google Shape;2790;p46"/>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1" name="Google Shape;2791;p46"/>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2" name="Google Shape;2792;p46"/>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3" name="Google Shape;2793;p46"/>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4" name="Google Shape;2794;p46"/>
          <p:cNvGrpSpPr/>
          <p:nvPr/>
        </p:nvGrpSpPr>
        <p:grpSpPr>
          <a:xfrm>
            <a:off x="4713539" y="4083221"/>
            <a:ext cx="266020" cy="316743"/>
            <a:chOff x="3968275" y="4980625"/>
            <a:chExt cx="379975" cy="452425"/>
          </a:xfrm>
        </p:grpSpPr>
        <p:sp>
          <p:nvSpPr>
            <p:cNvPr id="2795" name="Google Shape;2795;p46"/>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6" name="Google Shape;2796;p46"/>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7" name="Google Shape;2797;p46"/>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8" name="Google Shape;2798;p46"/>
          <p:cNvGrpSpPr/>
          <p:nvPr/>
        </p:nvGrpSpPr>
        <p:grpSpPr>
          <a:xfrm>
            <a:off x="6092526" y="4153984"/>
            <a:ext cx="336783" cy="183321"/>
            <a:chOff x="5937975" y="5081700"/>
            <a:chExt cx="481050" cy="261850"/>
          </a:xfrm>
        </p:grpSpPr>
        <p:sp>
          <p:nvSpPr>
            <p:cNvPr id="2799" name="Google Shape;2799;p46"/>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0" name="Google Shape;2800;p46"/>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1" name="Google Shape;2801;p46"/>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solidFill>
              <a:srgbClr val="DE4E42"/>
            </a:solidFill>
            <a:ln w="9525" cap="flat"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02" name="Google Shape;2802;p46"/>
          <p:cNvGrpSpPr/>
          <p:nvPr/>
        </p:nvGrpSpPr>
        <p:grpSpPr>
          <a:xfrm>
            <a:off x="6607467" y="4118611"/>
            <a:ext cx="241710" cy="277940"/>
            <a:chOff x="6673500" y="5031175"/>
            <a:chExt cx="345250" cy="397000"/>
          </a:xfrm>
        </p:grpSpPr>
        <p:sp>
          <p:nvSpPr>
            <p:cNvPr id="2803" name="Google Shape;2803;p46"/>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4" name="Google Shape;2804;p46"/>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5" name="Google Shape;2805;p46"/>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6" name="Google Shape;2806;p46"/>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7" name="Google Shape;2807;p46"/>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08" name="Google Shape;2808;p46"/>
          <p:cNvGrpSpPr/>
          <p:nvPr/>
        </p:nvGrpSpPr>
        <p:grpSpPr>
          <a:xfrm>
            <a:off x="4684993" y="807313"/>
            <a:ext cx="323131" cy="288179"/>
            <a:chOff x="3927500" y="301425"/>
            <a:chExt cx="461550" cy="411625"/>
          </a:xfrm>
        </p:grpSpPr>
        <p:sp>
          <p:nvSpPr>
            <p:cNvPr id="2809" name="Google Shape;2809;p46"/>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0" name="Google Shape;2810;p46"/>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1" name="Google Shape;2811;p46"/>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2" name="Google Shape;2812;p46"/>
            <p:cNvSpPr/>
            <p:nvPr/>
          </p:nvSpPr>
          <p:spPr>
            <a:xfrm>
              <a:off x="4295850" y="442075"/>
              <a:ext cx="46300" cy="26225"/>
            </a:xfrm>
            <a:custGeom>
              <a:avLst/>
              <a:gdLst/>
              <a:ahLst/>
              <a:cxnLst/>
              <a:rect l="l" t="t" r="r" b="b"/>
              <a:pathLst>
                <a:path w="1852" h="1049" fill="none" extrusionOk="0">
                  <a:moveTo>
                    <a:pt x="1" y="1"/>
                  </a:moveTo>
                  <a:lnTo>
                    <a:pt x="1852" y="104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3" name="Google Shape;2813;p46"/>
            <p:cNvSpPr/>
            <p:nvPr/>
          </p:nvSpPr>
          <p:spPr>
            <a:xfrm>
              <a:off x="4296475" y="415900"/>
              <a:ext cx="45075" cy="78575"/>
            </a:xfrm>
            <a:custGeom>
              <a:avLst/>
              <a:gdLst/>
              <a:ahLst/>
              <a:cxnLst/>
              <a:rect l="l" t="t" r="r" b="b"/>
              <a:pathLst>
                <a:path w="1803" h="3143" fill="none" extrusionOk="0">
                  <a:moveTo>
                    <a:pt x="1802" y="1"/>
                  </a:moveTo>
                  <a:lnTo>
                    <a:pt x="0" y="314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4" name="Google Shape;2814;p46"/>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5" name="Google Shape;2815;p46"/>
            <p:cNvSpPr/>
            <p:nvPr/>
          </p:nvSpPr>
          <p:spPr>
            <a:xfrm>
              <a:off x="3970725" y="558375"/>
              <a:ext cx="1850" cy="12200"/>
            </a:xfrm>
            <a:custGeom>
              <a:avLst/>
              <a:gdLst/>
              <a:ahLst/>
              <a:cxnLst/>
              <a:rect l="l" t="t" r="r" b="b"/>
              <a:pathLst>
                <a:path w="74" h="488" fill="none" extrusionOk="0">
                  <a:moveTo>
                    <a:pt x="0" y="488"/>
                  </a:moveTo>
                  <a:lnTo>
                    <a:pt x="73"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6" name="Google Shape;2816;p46"/>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7" name="Google Shape;2817;p46"/>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8" name="Google Shape;2818;p46"/>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9" name="Google Shape;2819;p46"/>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0" name="Google Shape;2820;p46"/>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1" name="Google Shape;2821;p46"/>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2" name="Google Shape;2822;p46"/>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3" name="Google Shape;2823;p46"/>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4" name="Google Shape;2824;p46"/>
            <p:cNvSpPr/>
            <p:nvPr/>
          </p:nvSpPr>
          <p:spPr>
            <a:xfrm>
              <a:off x="4141800" y="502975"/>
              <a:ext cx="3700" cy="11600"/>
            </a:xfrm>
            <a:custGeom>
              <a:avLst/>
              <a:gdLst/>
              <a:ahLst/>
              <a:cxnLst/>
              <a:rect l="l" t="t" r="r" b="b"/>
              <a:pathLst>
                <a:path w="148" h="464" fill="none" extrusionOk="0">
                  <a:moveTo>
                    <a:pt x="1" y="0"/>
                  </a:moveTo>
                  <a:lnTo>
                    <a:pt x="147" y="46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5" name="Google Shape;2825;p46"/>
            <p:cNvSpPr/>
            <p:nvPr/>
          </p:nvSpPr>
          <p:spPr>
            <a:xfrm>
              <a:off x="4150950" y="533425"/>
              <a:ext cx="3675" cy="11575"/>
            </a:xfrm>
            <a:custGeom>
              <a:avLst/>
              <a:gdLst/>
              <a:ahLst/>
              <a:cxnLst/>
              <a:rect l="l" t="t" r="r" b="b"/>
              <a:pathLst>
                <a:path w="147" h="463" fill="none" extrusionOk="0">
                  <a:moveTo>
                    <a:pt x="0" y="0"/>
                  </a:moveTo>
                  <a:lnTo>
                    <a:pt x="146" y="46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6" name="Google Shape;2826;p46"/>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7" name="Google Shape;2827;p46"/>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8" name="Google Shape;2828;p46"/>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9" name="Google Shape;2829;p46"/>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0" name="Google Shape;2830;p46"/>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1" name="Google Shape;2831;p46"/>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2" name="Google Shape;2832;p46"/>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3" name="Google Shape;2833;p46"/>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4" name="Google Shape;2834;p46"/>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5" name="Google Shape;2835;p46"/>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36" name="Google Shape;2836;p46"/>
          <p:cNvGrpSpPr/>
          <p:nvPr/>
        </p:nvGrpSpPr>
        <p:grpSpPr>
          <a:xfrm>
            <a:off x="6590420" y="812862"/>
            <a:ext cx="277100" cy="277100"/>
            <a:chOff x="6649150" y="309350"/>
            <a:chExt cx="395800" cy="395800"/>
          </a:xfrm>
        </p:grpSpPr>
        <p:sp>
          <p:nvSpPr>
            <p:cNvPr id="2837" name="Google Shape;2837;p46"/>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8" name="Google Shape;2838;p46"/>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9" name="Google Shape;2839;p46"/>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0" name="Google Shape;2840;p46"/>
            <p:cNvSpPr/>
            <p:nvPr/>
          </p:nvSpPr>
          <p:spPr>
            <a:xfrm>
              <a:off x="6847025" y="333700"/>
              <a:ext cx="25" cy="29250"/>
            </a:xfrm>
            <a:custGeom>
              <a:avLst/>
              <a:gdLst/>
              <a:ahLst/>
              <a:cxnLst/>
              <a:rect l="l" t="t" r="r" b="b"/>
              <a:pathLst>
                <a:path w="1" h="1170" fill="none" extrusionOk="0">
                  <a:moveTo>
                    <a:pt x="1" y="1170"/>
                  </a:move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1" name="Google Shape;2841;p46"/>
            <p:cNvSpPr/>
            <p:nvPr/>
          </p:nvSpPr>
          <p:spPr>
            <a:xfrm>
              <a:off x="6760575" y="356850"/>
              <a:ext cx="25" cy="25"/>
            </a:xfrm>
            <a:custGeom>
              <a:avLst/>
              <a:gdLst/>
              <a:ahLst/>
              <a:cxnLst/>
              <a:rect l="l" t="t" r="r" b="b"/>
              <a:pathLst>
                <a:path w="1" h="1" fill="none" extrusionOk="0">
                  <a:moveTo>
                    <a:pt x="1" y="0"/>
                  </a:moveTo>
                  <a:lnTo>
                    <a:pt x="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2" name="Google Shape;2842;p46"/>
            <p:cNvSpPr/>
            <p:nvPr/>
          </p:nvSpPr>
          <p:spPr>
            <a:xfrm>
              <a:off x="6760575" y="356850"/>
              <a:ext cx="14025" cy="24975"/>
            </a:xfrm>
            <a:custGeom>
              <a:avLst/>
              <a:gdLst/>
              <a:ahLst/>
              <a:cxnLst/>
              <a:rect l="l" t="t" r="r" b="b"/>
              <a:pathLst>
                <a:path w="561" h="999" fill="none" extrusionOk="0">
                  <a:moveTo>
                    <a:pt x="1" y="0"/>
                  </a:moveTo>
                  <a:lnTo>
                    <a:pt x="561" y="99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3" name="Google Shape;2843;p46"/>
            <p:cNvSpPr/>
            <p:nvPr/>
          </p:nvSpPr>
          <p:spPr>
            <a:xfrm>
              <a:off x="6696650" y="420775"/>
              <a:ext cx="25" cy="25"/>
            </a:xfrm>
            <a:custGeom>
              <a:avLst/>
              <a:gdLst/>
              <a:ahLst/>
              <a:cxnLst/>
              <a:rect l="l" t="t" r="r" b="b"/>
              <a:pathLst>
                <a:path w="1" h="1" fill="none" extrusionOk="0">
                  <a:moveTo>
                    <a:pt x="0" y="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p46"/>
            <p:cNvSpPr/>
            <p:nvPr/>
          </p:nvSpPr>
          <p:spPr>
            <a:xfrm>
              <a:off x="6696650" y="420775"/>
              <a:ext cx="24975" cy="14025"/>
            </a:xfrm>
            <a:custGeom>
              <a:avLst/>
              <a:gdLst/>
              <a:ahLst/>
              <a:cxnLst/>
              <a:rect l="l" t="t" r="r" b="b"/>
              <a:pathLst>
                <a:path w="999" h="561" fill="none" extrusionOk="0">
                  <a:moveTo>
                    <a:pt x="0" y="0"/>
                  </a:moveTo>
                  <a:lnTo>
                    <a:pt x="999" y="56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p46"/>
            <p:cNvSpPr/>
            <p:nvPr/>
          </p:nvSpPr>
          <p:spPr>
            <a:xfrm>
              <a:off x="6673500" y="507225"/>
              <a:ext cx="29250" cy="25"/>
            </a:xfrm>
            <a:custGeom>
              <a:avLst/>
              <a:gdLst/>
              <a:ahLst/>
              <a:cxnLst/>
              <a:rect l="l" t="t" r="r" b="b"/>
              <a:pathLst>
                <a:path w="1170" h="1" fill="none" extrusionOk="0">
                  <a:moveTo>
                    <a:pt x="1" y="1"/>
                  </a:moveTo>
                  <a:lnTo>
                    <a:pt x="117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6" name="Google Shape;2846;p46"/>
            <p:cNvSpPr/>
            <p:nvPr/>
          </p:nvSpPr>
          <p:spPr>
            <a:xfrm>
              <a:off x="6696650" y="593700"/>
              <a:ext cx="25" cy="25"/>
            </a:xfrm>
            <a:custGeom>
              <a:avLst/>
              <a:gdLst/>
              <a:ahLst/>
              <a:cxnLst/>
              <a:rect l="l" t="t" r="r" b="b"/>
              <a:pathLst>
                <a:path w="1" h="1" fill="none" extrusionOk="0">
                  <a:moveTo>
                    <a:pt x="0" y="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7" name="Google Shape;2847;p46"/>
            <p:cNvSpPr/>
            <p:nvPr/>
          </p:nvSpPr>
          <p:spPr>
            <a:xfrm>
              <a:off x="6696650" y="579700"/>
              <a:ext cx="24975" cy="14025"/>
            </a:xfrm>
            <a:custGeom>
              <a:avLst/>
              <a:gdLst/>
              <a:ahLst/>
              <a:cxnLst/>
              <a:rect l="l" t="t" r="r" b="b"/>
              <a:pathLst>
                <a:path w="999" h="561" fill="none" extrusionOk="0">
                  <a:moveTo>
                    <a:pt x="0" y="560"/>
                  </a:moveTo>
                  <a:lnTo>
                    <a:pt x="999"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8" name="Google Shape;2848;p46"/>
            <p:cNvSpPr/>
            <p:nvPr/>
          </p:nvSpPr>
          <p:spPr>
            <a:xfrm>
              <a:off x="6760575" y="632675"/>
              <a:ext cx="14025" cy="24975"/>
            </a:xfrm>
            <a:custGeom>
              <a:avLst/>
              <a:gdLst/>
              <a:ahLst/>
              <a:cxnLst/>
              <a:rect l="l" t="t" r="r" b="b"/>
              <a:pathLst>
                <a:path w="561" h="999" fill="none" extrusionOk="0">
                  <a:moveTo>
                    <a:pt x="1" y="999"/>
                  </a:moveTo>
                  <a:lnTo>
                    <a:pt x="56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9" name="Google Shape;2849;p46"/>
            <p:cNvSpPr/>
            <p:nvPr/>
          </p:nvSpPr>
          <p:spPr>
            <a:xfrm>
              <a:off x="6760575" y="657625"/>
              <a:ext cx="25" cy="25"/>
            </a:xfrm>
            <a:custGeom>
              <a:avLst/>
              <a:gdLst/>
              <a:ahLst/>
              <a:cxnLst/>
              <a:rect l="l" t="t" r="r" b="b"/>
              <a:pathLst>
                <a:path w="1" h="1" fill="none" extrusionOk="0">
                  <a:moveTo>
                    <a:pt x="1" y="1"/>
                  </a:move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0" name="Google Shape;2850;p46"/>
            <p:cNvSpPr/>
            <p:nvPr/>
          </p:nvSpPr>
          <p:spPr>
            <a:xfrm>
              <a:off x="6847025" y="651550"/>
              <a:ext cx="25" cy="29250"/>
            </a:xfrm>
            <a:custGeom>
              <a:avLst/>
              <a:gdLst/>
              <a:ahLst/>
              <a:cxnLst/>
              <a:rect l="l" t="t" r="r" b="b"/>
              <a:pathLst>
                <a:path w="1" h="1170" fill="none" extrusionOk="0">
                  <a:moveTo>
                    <a:pt x="1" y="0"/>
                  </a:moveTo>
                  <a:lnTo>
                    <a:pt x="1" y="116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1" name="Google Shape;2851;p46"/>
            <p:cNvSpPr/>
            <p:nvPr/>
          </p:nvSpPr>
          <p:spPr>
            <a:xfrm>
              <a:off x="6919500" y="632675"/>
              <a:ext cx="14025" cy="24975"/>
            </a:xfrm>
            <a:custGeom>
              <a:avLst/>
              <a:gdLst/>
              <a:ahLst/>
              <a:cxnLst/>
              <a:rect l="l" t="t" r="r" b="b"/>
              <a:pathLst>
                <a:path w="561" h="999" fill="none" extrusionOk="0">
                  <a:moveTo>
                    <a:pt x="560" y="999"/>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2" name="Google Shape;2852;p46"/>
            <p:cNvSpPr/>
            <p:nvPr/>
          </p:nvSpPr>
          <p:spPr>
            <a:xfrm>
              <a:off x="6933500" y="657625"/>
              <a:ext cx="25" cy="25"/>
            </a:xfrm>
            <a:custGeom>
              <a:avLst/>
              <a:gdLst/>
              <a:ahLst/>
              <a:cxnLst/>
              <a:rect l="l" t="t" r="r" b="b"/>
              <a:pathLst>
                <a:path w="1" h="1" fill="none" extrusionOk="0">
                  <a:moveTo>
                    <a:pt x="0"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3" name="Google Shape;2853;p46"/>
            <p:cNvSpPr/>
            <p:nvPr/>
          </p:nvSpPr>
          <p:spPr>
            <a:xfrm>
              <a:off x="6972475" y="579700"/>
              <a:ext cx="24975" cy="14025"/>
            </a:xfrm>
            <a:custGeom>
              <a:avLst/>
              <a:gdLst/>
              <a:ahLst/>
              <a:cxnLst/>
              <a:rect l="l" t="t" r="r" b="b"/>
              <a:pathLst>
                <a:path w="999" h="561" fill="none" extrusionOk="0">
                  <a:moveTo>
                    <a:pt x="999" y="56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4" name="Google Shape;2854;p46"/>
            <p:cNvSpPr/>
            <p:nvPr/>
          </p:nvSpPr>
          <p:spPr>
            <a:xfrm>
              <a:off x="6997425" y="593700"/>
              <a:ext cx="25" cy="25"/>
            </a:xfrm>
            <a:custGeom>
              <a:avLst/>
              <a:gdLst/>
              <a:ahLst/>
              <a:cxnLst/>
              <a:rect l="l" t="t" r="r" b="b"/>
              <a:pathLst>
                <a:path w="1" h="1" fill="none" extrusionOk="0">
                  <a:moveTo>
                    <a:pt x="1" y="0"/>
                  </a:moveTo>
                  <a:lnTo>
                    <a:pt x="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5" name="Google Shape;2855;p46"/>
            <p:cNvSpPr/>
            <p:nvPr/>
          </p:nvSpPr>
          <p:spPr>
            <a:xfrm>
              <a:off x="6991350" y="507225"/>
              <a:ext cx="29250" cy="25"/>
            </a:xfrm>
            <a:custGeom>
              <a:avLst/>
              <a:gdLst/>
              <a:ahLst/>
              <a:cxnLst/>
              <a:rect l="l" t="t" r="r" b="b"/>
              <a:pathLst>
                <a:path w="1170" h="1" fill="none" extrusionOk="0">
                  <a:moveTo>
                    <a:pt x="1169" y="1"/>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6" name="Google Shape;2856;p46"/>
            <p:cNvSpPr/>
            <p:nvPr/>
          </p:nvSpPr>
          <p:spPr>
            <a:xfrm>
              <a:off x="6972475" y="420775"/>
              <a:ext cx="24975" cy="14025"/>
            </a:xfrm>
            <a:custGeom>
              <a:avLst/>
              <a:gdLst/>
              <a:ahLst/>
              <a:cxnLst/>
              <a:rect l="l" t="t" r="r" b="b"/>
              <a:pathLst>
                <a:path w="999" h="561" fill="none" extrusionOk="0">
                  <a:moveTo>
                    <a:pt x="0" y="561"/>
                  </a:moveTo>
                  <a:lnTo>
                    <a:pt x="999"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7" name="Google Shape;2857;p46"/>
            <p:cNvSpPr/>
            <p:nvPr/>
          </p:nvSpPr>
          <p:spPr>
            <a:xfrm>
              <a:off x="6997425" y="420775"/>
              <a:ext cx="25" cy="25"/>
            </a:xfrm>
            <a:custGeom>
              <a:avLst/>
              <a:gdLst/>
              <a:ahLst/>
              <a:cxnLst/>
              <a:rect l="l" t="t" r="r" b="b"/>
              <a:pathLst>
                <a:path w="1" h="1" fill="none" extrusionOk="0">
                  <a:moveTo>
                    <a:pt x="1" y="0"/>
                  </a:moveTo>
                  <a:lnTo>
                    <a:pt x="1"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8" name="Google Shape;2858;p46"/>
            <p:cNvSpPr/>
            <p:nvPr/>
          </p:nvSpPr>
          <p:spPr>
            <a:xfrm>
              <a:off x="6919500" y="356850"/>
              <a:ext cx="14025" cy="24975"/>
            </a:xfrm>
            <a:custGeom>
              <a:avLst/>
              <a:gdLst/>
              <a:ahLst/>
              <a:cxnLst/>
              <a:rect l="l" t="t" r="r" b="b"/>
              <a:pathLst>
                <a:path w="561" h="999" fill="none" extrusionOk="0">
                  <a:moveTo>
                    <a:pt x="560" y="0"/>
                  </a:moveTo>
                  <a:lnTo>
                    <a:pt x="0" y="99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9" name="Google Shape;2859;p46"/>
            <p:cNvSpPr/>
            <p:nvPr/>
          </p:nvSpPr>
          <p:spPr>
            <a:xfrm>
              <a:off x="6933500" y="356850"/>
              <a:ext cx="25" cy="25"/>
            </a:xfrm>
            <a:custGeom>
              <a:avLst/>
              <a:gdLst/>
              <a:ahLst/>
              <a:cxnLst/>
              <a:rect l="l" t="t" r="r" b="b"/>
              <a:pathLst>
                <a:path w="1" h="1" fill="none" extrusionOk="0">
                  <a:moveTo>
                    <a:pt x="0" y="0"/>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60" name="Google Shape;2860;p46"/>
          <p:cNvGrpSpPr/>
          <p:nvPr/>
        </p:nvGrpSpPr>
        <p:grpSpPr>
          <a:xfrm>
            <a:off x="6117677" y="819250"/>
            <a:ext cx="281370" cy="266441"/>
            <a:chOff x="5973900" y="318475"/>
            <a:chExt cx="401900" cy="380575"/>
          </a:xfrm>
        </p:grpSpPr>
        <p:sp>
          <p:nvSpPr>
            <p:cNvPr id="2861" name="Google Shape;2861;p46"/>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2" name="Google Shape;2862;p46"/>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p46"/>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p46"/>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5" name="Google Shape;2865;p46"/>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6" name="Google Shape;2866;p46"/>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7" name="Google Shape;2867;p46"/>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8" name="Google Shape;2868;p46"/>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9" name="Google Shape;2869;p46"/>
            <p:cNvSpPr/>
            <p:nvPr/>
          </p:nvSpPr>
          <p:spPr>
            <a:xfrm>
              <a:off x="6024450" y="573000"/>
              <a:ext cx="300800" cy="25"/>
            </a:xfrm>
            <a:custGeom>
              <a:avLst/>
              <a:gdLst/>
              <a:ahLst/>
              <a:cxnLst/>
              <a:rect l="l" t="t" r="r" b="b"/>
              <a:pathLst>
                <a:path w="12032" h="1" fill="none" extrusionOk="0">
                  <a:moveTo>
                    <a:pt x="0" y="0"/>
                  </a:moveTo>
                  <a:lnTo>
                    <a:pt x="12032"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0" name="Google Shape;2870;p46"/>
            <p:cNvSpPr/>
            <p:nvPr/>
          </p:nvSpPr>
          <p:spPr>
            <a:xfrm>
              <a:off x="6024450" y="514550"/>
              <a:ext cx="300800" cy="25"/>
            </a:xfrm>
            <a:custGeom>
              <a:avLst/>
              <a:gdLst/>
              <a:ahLst/>
              <a:cxnLst/>
              <a:rect l="l" t="t" r="r" b="b"/>
              <a:pathLst>
                <a:path w="12032" h="1" fill="none" extrusionOk="0">
                  <a:moveTo>
                    <a:pt x="0" y="0"/>
                  </a:moveTo>
                  <a:lnTo>
                    <a:pt x="12032"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1" name="Google Shape;2871;p46"/>
            <p:cNvSpPr/>
            <p:nvPr/>
          </p:nvSpPr>
          <p:spPr>
            <a:xfrm>
              <a:off x="6264950" y="456100"/>
              <a:ext cx="25" cy="175375"/>
            </a:xfrm>
            <a:custGeom>
              <a:avLst/>
              <a:gdLst/>
              <a:ahLst/>
              <a:cxnLst/>
              <a:rect l="l" t="t" r="r" b="b"/>
              <a:pathLst>
                <a:path w="1" h="7015" fill="none" extrusionOk="0">
                  <a:moveTo>
                    <a:pt x="1" y="0"/>
                  </a:moveTo>
                  <a:lnTo>
                    <a:pt x="1" y="701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2" name="Google Shape;2872;p46"/>
            <p:cNvSpPr/>
            <p:nvPr/>
          </p:nvSpPr>
          <p:spPr>
            <a:xfrm>
              <a:off x="6204675" y="456100"/>
              <a:ext cx="25" cy="175375"/>
            </a:xfrm>
            <a:custGeom>
              <a:avLst/>
              <a:gdLst/>
              <a:ahLst/>
              <a:cxnLst/>
              <a:rect l="l" t="t" r="r" b="b"/>
              <a:pathLst>
                <a:path w="1" h="7015" fill="none" extrusionOk="0">
                  <a:moveTo>
                    <a:pt x="0" y="0"/>
                  </a:moveTo>
                  <a:lnTo>
                    <a:pt x="0" y="701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3" name="Google Shape;2873;p46"/>
            <p:cNvSpPr/>
            <p:nvPr/>
          </p:nvSpPr>
          <p:spPr>
            <a:xfrm>
              <a:off x="6145000" y="456100"/>
              <a:ext cx="25" cy="175375"/>
            </a:xfrm>
            <a:custGeom>
              <a:avLst/>
              <a:gdLst/>
              <a:ahLst/>
              <a:cxnLst/>
              <a:rect l="l" t="t" r="r" b="b"/>
              <a:pathLst>
                <a:path w="1" h="7015" fill="none" extrusionOk="0">
                  <a:moveTo>
                    <a:pt x="1" y="0"/>
                  </a:moveTo>
                  <a:lnTo>
                    <a:pt x="1" y="701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p46"/>
            <p:cNvSpPr/>
            <p:nvPr/>
          </p:nvSpPr>
          <p:spPr>
            <a:xfrm>
              <a:off x="6084725" y="456100"/>
              <a:ext cx="25" cy="175375"/>
            </a:xfrm>
            <a:custGeom>
              <a:avLst/>
              <a:gdLst/>
              <a:ahLst/>
              <a:cxnLst/>
              <a:rect l="l" t="t" r="r" b="b"/>
              <a:pathLst>
                <a:path w="1" h="7015" fill="none" extrusionOk="0">
                  <a:moveTo>
                    <a:pt x="1" y="0"/>
                  </a:moveTo>
                  <a:lnTo>
                    <a:pt x="1" y="701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75" name="Google Shape;2875;p46"/>
          <p:cNvGrpSpPr/>
          <p:nvPr/>
        </p:nvGrpSpPr>
        <p:grpSpPr>
          <a:xfrm>
            <a:off x="2823462" y="1246801"/>
            <a:ext cx="285606" cy="348282"/>
            <a:chOff x="1268550" y="929175"/>
            <a:chExt cx="407950" cy="497475"/>
          </a:xfrm>
        </p:grpSpPr>
        <p:sp>
          <p:nvSpPr>
            <p:cNvPr id="2876" name="Google Shape;2876;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7" name="Google Shape;2877;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8" name="Google Shape;2878;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79" name="Google Shape;2879;p46"/>
          <p:cNvGrpSpPr/>
          <p:nvPr/>
        </p:nvGrpSpPr>
        <p:grpSpPr>
          <a:xfrm>
            <a:off x="6560158" y="1260015"/>
            <a:ext cx="337623" cy="323989"/>
            <a:chOff x="6605925" y="948050"/>
            <a:chExt cx="482250" cy="462775"/>
          </a:xfrm>
        </p:grpSpPr>
        <p:sp>
          <p:nvSpPr>
            <p:cNvPr id="2880" name="Google Shape;2880;p46"/>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1" name="Google Shape;2881;p46"/>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2" name="Google Shape;2882;p46"/>
            <p:cNvSpPr/>
            <p:nvPr/>
          </p:nvSpPr>
          <p:spPr>
            <a:xfrm>
              <a:off x="6847025" y="948050"/>
              <a:ext cx="25" cy="23775"/>
            </a:xfrm>
            <a:custGeom>
              <a:avLst/>
              <a:gdLst/>
              <a:ahLst/>
              <a:cxnLst/>
              <a:rect l="l" t="t" r="r" b="b"/>
              <a:pathLst>
                <a:path w="1" h="951" fill="none" extrusionOk="0">
                  <a:moveTo>
                    <a:pt x="1" y="951"/>
                  </a:move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3" name="Google Shape;2883;p46"/>
            <p:cNvSpPr/>
            <p:nvPr/>
          </p:nvSpPr>
          <p:spPr>
            <a:xfrm>
              <a:off x="6847025" y="1001025"/>
              <a:ext cx="25" cy="183900"/>
            </a:xfrm>
            <a:custGeom>
              <a:avLst/>
              <a:gdLst/>
              <a:ahLst/>
              <a:cxnLst/>
              <a:rect l="l" t="t" r="r" b="b"/>
              <a:pathLst>
                <a:path w="1" h="7356" fill="none" extrusionOk="0">
                  <a:moveTo>
                    <a:pt x="1" y="1"/>
                  </a:moveTo>
                  <a:lnTo>
                    <a:pt x="1" y="7356"/>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4" name="Google Shape;2884;p46"/>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5" name="Google Shape;2885;p46"/>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86" name="Google Shape;2886;p46"/>
          <p:cNvGrpSpPr/>
          <p:nvPr/>
        </p:nvGrpSpPr>
        <p:grpSpPr>
          <a:xfrm>
            <a:off x="6639024" y="2219555"/>
            <a:ext cx="179891" cy="285203"/>
            <a:chOff x="6718575" y="2318625"/>
            <a:chExt cx="256950" cy="407375"/>
          </a:xfrm>
        </p:grpSpPr>
        <p:sp>
          <p:nvSpPr>
            <p:cNvPr id="2887" name="Google Shape;2887;p4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8" name="Google Shape;2888;p4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9" name="Google Shape;2889;p4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0" name="Google Shape;2890;p4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1" name="Google Shape;2891;p4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2" name="Google Shape;2892;p4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3" name="Google Shape;2893;p4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4" name="Google Shape;2894;p46"/>
            <p:cNvSpPr/>
            <p:nvPr/>
          </p:nvSpPr>
          <p:spPr>
            <a:xfrm>
              <a:off x="6795900" y="2628550"/>
              <a:ext cx="102300" cy="25"/>
            </a:xfrm>
            <a:custGeom>
              <a:avLst/>
              <a:gdLst/>
              <a:ahLst/>
              <a:cxnLst/>
              <a:rect l="l" t="t" r="r" b="b"/>
              <a:pathLst>
                <a:path w="4092" h="1" fill="none" extrusionOk="0">
                  <a:moveTo>
                    <a:pt x="0" y="1"/>
                  </a:moveTo>
                  <a:lnTo>
                    <a:pt x="4092"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5" name="Google Shape;2895;p46"/>
          <p:cNvGrpSpPr/>
          <p:nvPr/>
        </p:nvGrpSpPr>
        <p:grpSpPr>
          <a:xfrm>
            <a:off x="4224607" y="2741742"/>
            <a:ext cx="302671" cy="184179"/>
            <a:chOff x="3269900" y="3064500"/>
            <a:chExt cx="432325" cy="263075"/>
          </a:xfrm>
        </p:grpSpPr>
        <p:sp>
          <p:nvSpPr>
            <p:cNvPr id="2896" name="Google Shape;2896;p46"/>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7" name="Google Shape;2897;p46"/>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8" name="Google Shape;2898;p46"/>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9" name="Google Shape;2899;p46"/>
          <p:cNvGrpSpPr/>
          <p:nvPr/>
        </p:nvGrpSpPr>
        <p:grpSpPr>
          <a:xfrm>
            <a:off x="6618546" y="2685472"/>
            <a:ext cx="220829" cy="310354"/>
            <a:chOff x="6689325" y="2984125"/>
            <a:chExt cx="315425" cy="443300"/>
          </a:xfrm>
        </p:grpSpPr>
        <p:sp>
          <p:nvSpPr>
            <p:cNvPr id="2900" name="Google Shape;2900;p46"/>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1" name="Google Shape;2901;p46"/>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2" name="Google Shape;2902;p46"/>
            <p:cNvSpPr/>
            <p:nvPr/>
          </p:nvSpPr>
          <p:spPr>
            <a:xfrm>
              <a:off x="6761175" y="3117475"/>
              <a:ext cx="25" cy="261850"/>
            </a:xfrm>
            <a:custGeom>
              <a:avLst/>
              <a:gdLst/>
              <a:ahLst/>
              <a:cxnLst/>
              <a:rect l="l" t="t" r="r" b="b"/>
              <a:pathLst>
                <a:path w="1" h="10474" fill="none" extrusionOk="0">
                  <a:moveTo>
                    <a:pt x="1" y="10473"/>
                  </a:move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3" name="Google Shape;2903;p46"/>
            <p:cNvSpPr/>
            <p:nvPr/>
          </p:nvSpPr>
          <p:spPr>
            <a:xfrm>
              <a:off x="6847025" y="3117475"/>
              <a:ext cx="25" cy="261850"/>
            </a:xfrm>
            <a:custGeom>
              <a:avLst/>
              <a:gdLst/>
              <a:ahLst/>
              <a:cxnLst/>
              <a:rect l="l" t="t" r="r" b="b"/>
              <a:pathLst>
                <a:path w="1" h="10474" fill="none" extrusionOk="0">
                  <a:moveTo>
                    <a:pt x="1" y="1"/>
                  </a:moveTo>
                  <a:lnTo>
                    <a:pt x="1" y="1047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4" name="Google Shape;2904;p46"/>
            <p:cNvSpPr/>
            <p:nvPr/>
          </p:nvSpPr>
          <p:spPr>
            <a:xfrm>
              <a:off x="6932875" y="3117475"/>
              <a:ext cx="25" cy="261850"/>
            </a:xfrm>
            <a:custGeom>
              <a:avLst/>
              <a:gdLst/>
              <a:ahLst/>
              <a:cxnLst/>
              <a:rect l="l" t="t" r="r" b="b"/>
              <a:pathLst>
                <a:path w="1" h="10474" fill="none" extrusionOk="0">
                  <a:moveTo>
                    <a:pt x="1" y="1"/>
                  </a:moveTo>
                  <a:lnTo>
                    <a:pt x="1" y="1047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05" name="Google Shape;2905;p46"/>
          <p:cNvGrpSpPr/>
          <p:nvPr/>
        </p:nvGrpSpPr>
        <p:grpSpPr>
          <a:xfrm>
            <a:off x="3327306" y="3597282"/>
            <a:ext cx="213583" cy="345289"/>
            <a:chOff x="1988225" y="4286525"/>
            <a:chExt cx="305075" cy="493200"/>
          </a:xfrm>
        </p:grpSpPr>
        <p:sp>
          <p:nvSpPr>
            <p:cNvPr id="2906" name="Google Shape;2906;p46"/>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7" name="Google Shape;2907;p46"/>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8" name="Google Shape;2908;p46"/>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9" name="Google Shape;2909;p46"/>
            <p:cNvSpPr/>
            <p:nvPr/>
          </p:nvSpPr>
          <p:spPr>
            <a:xfrm>
              <a:off x="2161750" y="4522750"/>
              <a:ext cx="25" cy="256975"/>
            </a:xfrm>
            <a:custGeom>
              <a:avLst/>
              <a:gdLst/>
              <a:ahLst/>
              <a:cxnLst/>
              <a:rect l="l" t="t" r="r" b="b"/>
              <a:pathLst>
                <a:path w="1" h="10279" fill="none" extrusionOk="0">
                  <a:moveTo>
                    <a:pt x="1" y="10279"/>
                  </a:moveTo>
                  <a:lnTo>
                    <a:pt x="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0" name="Google Shape;2910;p46"/>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p46"/>
            <p:cNvSpPr/>
            <p:nvPr/>
          </p:nvSpPr>
          <p:spPr>
            <a:xfrm>
              <a:off x="2038150" y="4589125"/>
              <a:ext cx="87100" cy="87100"/>
            </a:xfrm>
            <a:custGeom>
              <a:avLst/>
              <a:gdLst/>
              <a:ahLst/>
              <a:cxnLst/>
              <a:rect l="l" t="t" r="r" b="b"/>
              <a:pathLst>
                <a:path w="3484" h="3484" fill="none" extrusionOk="0">
                  <a:moveTo>
                    <a:pt x="1" y="0"/>
                  </a:moveTo>
                  <a:lnTo>
                    <a:pt x="3483" y="348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p46"/>
            <p:cNvSpPr/>
            <p:nvPr/>
          </p:nvSpPr>
          <p:spPr>
            <a:xfrm>
              <a:off x="2194025" y="4564150"/>
              <a:ext cx="54825" cy="54825"/>
            </a:xfrm>
            <a:custGeom>
              <a:avLst/>
              <a:gdLst/>
              <a:ahLst/>
              <a:cxnLst/>
              <a:rect l="l" t="t" r="r" b="b"/>
              <a:pathLst>
                <a:path w="2193" h="2193" fill="none" extrusionOk="0">
                  <a:moveTo>
                    <a:pt x="2192" y="1"/>
                  </a:moveTo>
                  <a:lnTo>
                    <a:pt x="1" y="219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13" name="Google Shape;2913;p46"/>
          <p:cNvGrpSpPr/>
          <p:nvPr/>
        </p:nvGrpSpPr>
        <p:grpSpPr>
          <a:xfrm>
            <a:off x="3780428" y="3621575"/>
            <a:ext cx="257917" cy="326544"/>
            <a:chOff x="2635450" y="4321225"/>
            <a:chExt cx="368400" cy="466425"/>
          </a:xfrm>
        </p:grpSpPr>
        <p:sp>
          <p:nvSpPr>
            <p:cNvPr id="2914" name="Google Shape;2914;p46"/>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p46"/>
            <p:cNvSpPr/>
            <p:nvPr/>
          </p:nvSpPr>
          <p:spPr>
            <a:xfrm>
              <a:off x="2819350" y="4321225"/>
              <a:ext cx="25" cy="347075"/>
            </a:xfrm>
            <a:custGeom>
              <a:avLst/>
              <a:gdLst/>
              <a:ahLst/>
              <a:cxnLst/>
              <a:rect l="l" t="t" r="r" b="b"/>
              <a:pathLst>
                <a:path w="1" h="13883" fill="none" extrusionOk="0">
                  <a:moveTo>
                    <a:pt x="0" y="13883"/>
                  </a:move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6" name="Google Shape;2916;p46"/>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7" name="Google Shape;2917;p46"/>
            <p:cNvSpPr/>
            <p:nvPr/>
          </p:nvSpPr>
          <p:spPr>
            <a:xfrm>
              <a:off x="2850400" y="4372975"/>
              <a:ext cx="54825" cy="54825"/>
            </a:xfrm>
            <a:custGeom>
              <a:avLst/>
              <a:gdLst/>
              <a:ahLst/>
              <a:cxnLst/>
              <a:rect l="l" t="t" r="r" b="b"/>
              <a:pathLst>
                <a:path w="2193" h="2193" fill="none" extrusionOk="0">
                  <a:moveTo>
                    <a:pt x="2192" y="0"/>
                  </a:moveTo>
                  <a:lnTo>
                    <a:pt x="0" y="219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8" name="Google Shape;2918;p46"/>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9" name="Google Shape;2919;p46"/>
            <p:cNvSpPr/>
            <p:nvPr/>
          </p:nvSpPr>
          <p:spPr>
            <a:xfrm>
              <a:off x="2696350" y="4479525"/>
              <a:ext cx="87100" cy="87100"/>
            </a:xfrm>
            <a:custGeom>
              <a:avLst/>
              <a:gdLst/>
              <a:ahLst/>
              <a:cxnLst/>
              <a:rect l="l" t="t" r="r" b="b"/>
              <a:pathLst>
                <a:path w="3484" h="3484" fill="none" extrusionOk="0">
                  <a:moveTo>
                    <a:pt x="0" y="1"/>
                  </a:moveTo>
                  <a:lnTo>
                    <a:pt x="3483" y="348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0" name="Google Shape;2920;p46"/>
          <p:cNvGrpSpPr/>
          <p:nvPr/>
        </p:nvGrpSpPr>
        <p:grpSpPr>
          <a:xfrm>
            <a:off x="6586167" y="3613472"/>
            <a:ext cx="285606" cy="319718"/>
            <a:chOff x="6643075" y="4309650"/>
            <a:chExt cx="407950" cy="456675"/>
          </a:xfrm>
        </p:grpSpPr>
        <p:sp>
          <p:nvSpPr>
            <p:cNvPr id="2921" name="Google Shape;2921;p46"/>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2" name="Google Shape;2922;p46"/>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3" name="Google Shape;2923;p46"/>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4" name="Google Shape;2924;p46"/>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5" name="Google Shape;2925;p46"/>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6" name="Google Shape;2926;p46"/>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7" name="Google Shape;2927;p46"/>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8" name="Google Shape;2928;p46"/>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9" name="Google Shape;2929;p46"/>
            <p:cNvSpPr/>
            <p:nvPr/>
          </p:nvSpPr>
          <p:spPr>
            <a:xfrm>
              <a:off x="6847025" y="4414975"/>
              <a:ext cx="25" cy="145550"/>
            </a:xfrm>
            <a:custGeom>
              <a:avLst/>
              <a:gdLst/>
              <a:ahLst/>
              <a:cxnLst/>
              <a:rect l="l" t="t" r="r" b="b"/>
              <a:pathLst>
                <a:path w="1" h="5822" fill="none" extrusionOk="0">
                  <a:moveTo>
                    <a:pt x="1" y="1"/>
                  </a:moveTo>
                  <a:lnTo>
                    <a:pt x="1" y="5822"/>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0" name="Google Shape;2930;p46"/>
          <p:cNvGrpSpPr/>
          <p:nvPr/>
        </p:nvGrpSpPr>
        <p:grpSpPr>
          <a:xfrm>
            <a:off x="5599341" y="4064896"/>
            <a:ext cx="376846" cy="361497"/>
            <a:chOff x="5233525" y="4954450"/>
            <a:chExt cx="538275" cy="516350"/>
          </a:xfrm>
        </p:grpSpPr>
        <p:sp>
          <p:nvSpPr>
            <p:cNvPr id="2931" name="Google Shape;2931;p46"/>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2" name="Google Shape;2932;p46"/>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3" name="Google Shape;2933;p46"/>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4" name="Google Shape;2934;p46"/>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5" name="Google Shape;2935;p46"/>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6" name="Google Shape;2936;p46"/>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7" name="Google Shape;2937;p46"/>
            <p:cNvSpPr/>
            <p:nvPr/>
          </p:nvSpPr>
          <p:spPr>
            <a:xfrm>
              <a:off x="5367475" y="5025075"/>
              <a:ext cx="81600" cy="105975"/>
            </a:xfrm>
            <a:custGeom>
              <a:avLst/>
              <a:gdLst/>
              <a:ahLst/>
              <a:cxnLst/>
              <a:rect l="l" t="t" r="r" b="b"/>
              <a:pathLst>
                <a:path w="3264" h="4239" fill="none" extrusionOk="0">
                  <a:moveTo>
                    <a:pt x="0" y="1"/>
                  </a:moveTo>
                  <a:lnTo>
                    <a:pt x="3264" y="423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8" name="Google Shape;2938;p46"/>
            <p:cNvSpPr/>
            <p:nvPr/>
          </p:nvSpPr>
          <p:spPr>
            <a:xfrm>
              <a:off x="5567800" y="4999500"/>
              <a:ext cx="115100" cy="133975"/>
            </a:xfrm>
            <a:custGeom>
              <a:avLst/>
              <a:gdLst/>
              <a:ahLst/>
              <a:cxnLst/>
              <a:rect l="l" t="t" r="r" b="b"/>
              <a:pathLst>
                <a:path w="4604" h="5359" fill="none" extrusionOk="0">
                  <a:moveTo>
                    <a:pt x="0" y="5359"/>
                  </a:moveTo>
                  <a:lnTo>
                    <a:pt x="4603"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9" name="Google Shape;2939;p46"/>
            <p:cNvSpPr/>
            <p:nvPr/>
          </p:nvSpPr>
          <p:spPr>
            <a:xfrm>
              <a:off x="5600075" y="5217475"/>
              <a:ext cx="127275" cy="16475"/>
            </a:xfrm>
            <a:custGeom>
              <a:avLst/>
              <a:gdLst/>
              <a:ahLst/>
              <a:cxnLst/>
              <a:rect l="l" t="t" r="r" b="b"/>
              <a:pathLst>
                <a:path w="5091" h="659" fill="none" extrusionOk="0">
                  <a:moveTo>
                    <a:pt x="5090" y="658"/>
                  </a:moveTo>
                  <a:lnTo>
                    <a:pt x="0"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0" name="Google Shape;2940;p46"/>
            <p:cNvSpPr/>
            <p:nvPr/>
          </p:nvSpPr>
          <p:spPr>
            <a:xfrm>
              <a:off x="5497775" y="5299675"/>
              <a:ext cx="4900" cy="126675"/>
            </a:xfrm>
            <a:custGeom>
              <a:avLst/>
              <a:gdLst/>
              <a:ahLst/>
              <a:cxnLst/>
              <a:rect l="l" t="t" r="r" b="b"/>
              <a:pathLst>
                <a:path w="196" h="5067" fill="none" extrusionOk="0">
                  <a:moveTo>
                    <a:pt x="0" y="5067"/>
                  </a:moveTo>
                  <a:lnTo>
                    <a:pt x="195"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1" name="Google Shape;2941;p46"/>
            <p:cNvSpPr/>
            <p:nvPr/>
          </p:nvSpPr>
          <p:spPr>
            <a:xfrm>
              <a:off x="5277975" y="5241825"/>
              <a:ext cx="141275" cy="58500"/>
            </a:xfrm>
            <a:custGeom>
              <a:avLst/>
              <a:gdLst/>
              <a:ahLst/>
              <a:cxnLst/>
              <a:rect l="l" t="t" r="r" b="b"/>
              <a:pathLst>
                <a:path w="5651" h="2340" fill="none" extrusionOk="0">
                  <a:moveTo>
                    <a:pt x="0" y="2339"/>
                  </a:moveTo>
                  <a:lnTo>
                    <a:pt x="5651"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2" name="Google Shape;2942;p46"/>
          <p:cNvGrpSpPr/>
          <p:nvPr/>
        </p:nvGrpSpPr>
        <p:grpSpPr>
          <a:xfrm>
            <a:off x="5125320" y="4071284"/>
            <a:ext cx="383672" cy="348720"/>
            <a:chOff x="4556450" y="4963575"/>
            <a:chExt cx="548025" cy="498100"/>
          </a:xfrm>
        </p:grpSpPr>
        <p:sp>
          <p:nvSpPr>
            <p:cNvPr id="2943" name="Google Shape;2943;p46"/>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4" name="Google Shape;2944;p46"/>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5" name="Google Shape;2945;p46"/>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6" name="Google Shape;2946;p46"/>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7" name="Google Shape;2947;p46"/>
            <p:cNvSpPr/>
            <p:nvPr/>
          </p:nvSpPr>
          <p:spPr>
            <a:xfrm>
              <a:off x="4830450" y="5213225"/>
              <a:ext cx="25" cy="248450"/>
            </a:xfrm>
            <a:custGeom>
              <a:avLst/>
              <a:gdLst/>
              <a:ahLst/>
              <a:cxnLst/>
              <a:rect l="l" t="t" r="r" b="b"/>
              <a:pathLst>
                <a:path w="1" h="9938" fill="none" extrusionOk="0">
                  <a:moveTo>
                    <a:pt x="0" y="0"/>
                  </a:moveTo>
                  <a:lnTo>
                    <a:pt x="0" y="9937"/>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8" name="Google Shape;2948;p46"/>
          <p:cNvGrpSpPr/>
          <p:nvPr/>
        </p:nvGrpSpPr>
        <p:grpSpPr>
          <a:xfrm>
            <a:off x="2307663" y="4146738"/>
            <a:ext cx="370878" cy="205059"/>
            <a:chOff x="531800" y="5071350"/>
            <a:chExt cx="529750" cy="292900"/>
          </a:xfrm>
        </p:grpSpPr>
        <p:sp>
          <p:nvSpPr>
            <p:cNvPr id="2949" name="Google Shape;2949;p46"/>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0" name="Google Shape;2950;p46"/>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1" name="Google Shape;2951;p46"/>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2" name="Google Shape;2952;p46"/>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3" name="Google Shape;2953;p46"/>
            <p:cNvSpPr/>
            <p:nvPr/>
          </p:nvSpPr>
          <p:spPr>
            <a:xfrm>
              <a:off x="676100" y="5071350"/>
              <a:ext cx="86500" cy="7325"/>
            </a:xfrm>
            <a:custGeom>
              <a:avLst/>
              <a:gdLst/>
              <a:ahLst/>
              <a:cxnLst/>
              <a:rect l="l" t="t" r="r" b="b"/>
              <a:pathLst>
                <a:path w="3460" h="293" fill="none" extrusionOk="0">
                  <a:moveTo>
                    <a:pt x="1" y="1"/>
                  </a:moveTo>
                  <a:lnTo>
                    <a:pt x="3459" y="293"/>
                  </a:lnTo>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4" name="Google Shape;2954;p46"/>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5" name="Google Shape;2955;p46"/>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solidFill>
              <a:srgbClr val="DE4E42"/>
            </a:solidFill>
            <a:ln w="12175" cap="rnd" cmpd="sng">
              <a:solidFill>
                <a:srgbClr val="DE4E4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56" name="Google Shape;2956;p46"/>
          <p:cNvSpPr txBox="1">
            <a:spLocks noGrp="1"/>
          </p:cNvSpPr>
          <p:nvPr>
            <p:ph type="sldNum" idx="12"/>
          </p:nvPr>
        </p:nvSpPr>
        <p:spPr>
          <a:xfrm>
            <a:off x="6457950" y="4767263"/>
            <a:ext cx="2057400" cy="273844"/>
          </a:xfrm>
          <a:prstGeom prst="rect">
            <a:avLst/>
          </a:prstGeom>
          <a:solidFill>
            <a:srgbClr val="DE4E4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46</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txBox="1">
            <a:spLocks noGrp="1"/>
          </p:cNvSpPr>
          <p:nvPr>
            <p:ph type="title"/>
          </p:nvPr>
        </p:nvSpPr>
        <p:spPr>
          <a:xfrm>
            <a:off x="2823000" y="2411594"/>
            <a:ext cx="6321000" cy="45726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41719C"/>
              </a:buClr>
              <a:buSzPts val="990"/>
              <a:buFont typeface="Calibri"/>
              <a:buNone/>
            </a:pPr>
            <a:r>
              <a:rPr lang="en-US" sz="12000" b="1">
                <a:solidFill>
                  <a:srgbClr val="41719C"/>
                </a:solidFill>
              </a:rPr>
              <a:t>Whoa!</a:t>
            </a:r>
            <a:endParaRPr sz="12000" b="1">
              <a:solidFill>
                <a:srgbClr val="41719C"/>
              </a:solidFill>
            </a:endParaRPr>
          </a:p>
        </p:txBody>
      </p:sp>
      <p:sp>
        <p:nvSpPr>
          <p:cNvPr id="227" name="Google Shape;227;p5"/>
          <p:cNvSpPr/>
          <p:nvPr/>
        </p:nvSpPr>
        <p:spPr>
          <a:xfrm>
            <a:off x="6678078" y="5741708"/>
            <a:ext cx="245736" cy="3579"/>
          </a:xfrm>
          <a:custGeom>
            <a:avLst/>
            <a:gdLst/>
            <a:ahLst/>
            <a:cxnLst/>
            <a:rect l="l" t="t" r="r" b="b"/>
            <a:pathLst>
              <a:path w="6867" h="100" extrusionOk="0">
                <a:moveTo>
                  <a:pt x="0" y="50"/>
                </a:moveTo>
                <a:lnTo>
                  <a:pt x="0" y="50"/>
                </a:lnTo>
                <a:cubicBezTo>
                  <a:pt x="422" y="99"/>
                  <a:pt x="880" y="99"/>
                  <a:pt x="1289" y="99"/>
                </a:cubicBezTo>
                <a:cubicBezTo>
                  <a:pt x="880" y="99"/>
                  <a:pt x="422" y="99"/>
                  <a:pt x="0" y="50"/>
                </a:cubicBezTo>
                <a:close/>
                <a:moveTo>
                  <a:pt x="6867" y="0"/>
                </a:moveTo>
                <a:cubicBezTo>
                  <a:pt x="6768" y="50"/>
                  <a:pt x="6718" y="50"/>
                  <a:pt x="6668" y="50"/>
                </a:cubicBezTo>
                <a:cubicBezTo>
                  <a:pt x="6718" y="50"/>
                  <a:pt x="6768" y="50"/>
                  <a:pt x="6867" y="0"/>
                </a:cubicBezTo>
                <a:close/>
              </a:path>
            </a:pathLst>
          </a:custGeom>
          <a:solidFill>
            <a:srgbClr val="0915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5"/>
          <p:cNvSpPr txBox="1"/>
          <p:nvPr/>
        </p:nvSpPr>
        <p:spPr>
          <a:xfrm>
            <a:off x="3407255" y="3331956"/>
            <a:ext cx="4858200" cy="102628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600"/>
              </a:spcAft>
              <a:buClr>
                <a:schemeClr val="dk1"/>
              </a:buClr>
              <a:buSzPts val="2100"/>
              <a:buFont typeface="Arial"/>
              <a:buNone/>
            </a:pPr>
            <a:r>
              <a:rPr lang="en-US" sz="2000" b="0" i="0" u="none" strike="noStrike" cap="none">
                <a:solidFill>
                  <a:schemeClr val="dk1"/>
                </a:solidFill>
                <a:latin typeface="Calibri"/>
                <a:ea typeface="Calibri"/>
                <a:cs typeface="Calibri"/>
                <a:sym typeface="Calibri"/>
              </a:rPr>
              <a:t>Quotations are commonly printed as a means of inspiration and to invoke philosophical thoughts from the reader.</a:t>
            </a:r>
            <a:endParaRPr/>
          </a:p>
        </p:txBody>
      </p:sp>
      <p:sp>
        <p:nvSpPr>
          <p:cNvPr id="229" name="Google Shape;229;p5"/>
          <p:cNvSpPr/>
          <p:nvPr/>
        </p:nvSpPr>
        <p:spPr>
          <a:xfrm>
            <a:off x="282634" y="4516702"/>
            <a:ext cx="8512232" cy="533273"/>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30" name="Google Shape;230;p5"/>
          <p:cNvGrpSpPr/>
          <p:nvPr/>
        </p:nvGrpSpPr>
        <p:grpSpPr>
          <a:xfrm>
            <a:off x="512934" y="303287"/>
            <a:ext cx="8331522" cy="322458"/>
            <a:chOff x="512934" y="303287"/>
            <a:chExt cx="8331522" cy="322458"/>
          </a:xfrm>
        </p:grpSpPr>
        <p:pic>
          <p:nvPicPr>
            <p:cNvPr id="231" name="Google Shape;231;p5"/>
            <p:cNvPicPr preferRelativeResize="0"/>
            <p:nvPr/>
          </p:nvPicPr>
          <p:blipFill rotWithShape="1">
            <a:blip r:embed="rId3">
              <a:alphaModFix/>
            </a:blip>
            <a:srcRect/>
            <a:stretch/>
          </p:blipFill>
          <p:spPr>
            <a:xfrm>
              <a:off x="979823" y="375206"/>
              <a:ext cx="931147" cy="214197"/>
            </a:xfrm>
            <a:prstGeom prst="rect">
              <a:avLst/>
            </a:prstGeom>
            <a:noFill/>
            <a:ln>
              <a:noFill/>
            </a:ln>
          </p:spPr>
        </p:pic>
        <p:grpSp>
          <p:nvGrpSpPr>
            <p:cNvPr id="232" name="Google Shape;232;p5"/>
            <p:cNvGrpSpPr/>
            <p:nvPr/>
          </p:nvGrpSpPr>
          <p:grpSpPr>
            <a:xfrm>
              <a:off x="512934" y="450163"/>
              <a:ext cx="216121" cy="100750"/>
              <a:chOff x="900995" y="4144488"/>
              <a:chExt cx="630922" cy="316675"/>
            </a:xfrm>
          </p:grpSpPr>
          <p:cxnSp>
            <p:nvCxnSpPr>
              <p:cNvPr id="233" name="Google Shape;233;p5"/>
              <p:cNvCxnSpPr/>
              <p:nvPr/>
            </p:nvCxnSpPr>
            <p:spPr>
              <a:xfrm>
                <a:off x="900995" y="4144488"/>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234" name="Google Shape;234;p5"/>
              <p:cNvCxnSpPr/>
              <p:nvPr/>
            </p:nvCxnSpPr>
            <p:spPr>
              <a:xfrm>
                <a:off x="900995" y="4308763"/>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235" name="Google Shape;235;p5"/>
              <p:cNvCxnSpPr/>
              <p:nvPr/>
            </p:nvCxnSpPr>
            <p:spPr>
              <a:xfrm>
                <a:off x="900995" y="4461163"/>
                <a:ext cx="630922" cy="0"/>
              </a:xfrm>
              <a:prstGeom prst="straightConnector1">
                <a:avLst/>
              </a:prstGeom>
              <a:noFill/>
              <a:ln w="28575" cap="flat" cmpd="sng">
                <a:solidFill>
                  <a:srgbClr val="7F7F7F"/>
                </a:solidFill>
                <a:prstDash val="solid"/>
                <a:miter lim="800000"/>
                <a:headEnd type="none" w="sm" len="sm"/>
                <a:tailEnd type="none" w="sm" len="sm"/>
              </a:ln>
            </p:spPr>
          </p:cxnSp>
        </p:grpSp>
        <p:sp>
          <p:nvSpPr>
            <p:cNvPr id="236" name="Google Shape;236;p5"/>
            <p:cNvSpPr/>
            <p:nvPr/>
          </p:nvSpPr>
          <p:spPr>
            <a:xfrm>
              <a:off x="2450727" y="303287"/>
              <a:ext cx="6393729" cy="322458"/>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37" name="Google Shape;237;p5"/>
            <p:cNvGrpSpPr/>
            <p:nvPr/>
          </p:nvGrpSpPr>
          <p:grpSpPr>
            <a:xfrm>
              <a:off x="2589272" y="414221"/>
              <a:ext cx="163599" cy="136165"/>
              <a:chOff x="1224742" y="-421178"/>
              <a:chExt cx="277091" cy="230626"/>
            </a:xfrm>
          </p:grpSpPr>
          <p:sp>
            <p:nvSpPr>
              <p:cNvPr id="238" name="Google Shape;238;p5"/>
              <p:cNvSpPr/>
              <p:nvPr/>
            </p:nvSpPr>
            <p:spPr>
              <a:xfrm>
                <a:off x="1224742" y="-421178"/>
                <a:ext cx="193963" cy="193963"/>
              </a:xfrm>
              <a:prstGeom prst="ellipse">
                <a:avLst/>
              </a:prstGeom>
              <a:noFill/>
              <a:ln w="19050" cap="flat" cmpd="sng">
                <a:solidFill>
                  <a:srgbClr val="5F63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39" name="Google Shape;239;p5"/>
              <p:cNvCxnSpPr/>
              <p:nvPr/>
            </p:nvCxnSpPr>
            <p:spPr>
              <a:xfrm>
                <a:off x="1388736" y="-262976"/>
                <a:ext cx="113097" cy="72424"/>
              </a:xfrm>
              <a:prstGeom prst="straightConnector1">
                <a:avLst/>
              </a:prstGeom>
              <a:noFill/>
              <a:ln w="19050" cap="flat" cmpd="sng">
                <a:solidFill>
                  <a:srgbClr val="5F6367"/>
                </a:solidFill>
                <a:prstDash val="solid"/>
                <a:miter lim="800000"/>
                <a:headEnd type="none" w="sm" len="sm"/>
                <a:tailEnd type="none" w="sm" len="sm"/>
              </a:ln>
            </p:spPr>
          </p:cxnSp>
        </p:grpSp>
        <p:sp>
          <p:nvSpPr>
            <p:cNvPr id="240" name="Google Shape;240;p5"/>
            <p:cNvSpPr txBox="1"/>
            <p:nvPr/>
          </p:nvSpPr>
          <p:spPr>
            <a:xfrm>
              <a:off x="3408923" y="361031"/>
              <a:ext cx="2654530" cy="2647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chemeClr val="lt1"/>
                </a:buClr>
                <a:buSzPts val="3200"/>
                <a:buFont typeface="Kulim Park"/>
                <a:buNone/>
              </a:pPr>
              <a:r>
                <a:rPr lang="en-US" sz="1400" b="0" i="0" u="none" strike="noStrike" cap="none">
                  <a:solidFill>
                    <a:srgbClr val="B0B0B1"/>
                  </a:solidFill>
                  <a:latin typeface="Karla"/>
                  <a:ea typeface="Karla"/>
                  <a:cs typeface="Karla"/>
                  <a:sym typeface="Karla"/>
                </a:rPr>
                <a:t>Buscar en el correo electronico</a:t>
              </a:r>
              <a:endParaRPr/>
            </a:p>
          </p:txBody>
        </p:sp>
      </p:grpSp>
      <p:pic>
        <p:nvPicPr>
          <p:cNvPr id="241" name="Google Shape;241;p5"/>
          <p:cNvPicPr preferRelativeResize="0"/>
          <p:nvPr/>
        </p:nvPicPr>
        <p:blipFill rotWithShape="1">
          <a:blip r:embed="rId4">
            <a:alphaModFix/>
          </a:blip>
          <a:srcRect/>
          <a:stretch/>
        </p:blipFill>
        <p:spPr>
          <a:xfrm>
            <a:off x="424144" y="1922573"/>
            <a:ext cx="2973651" cy="23991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6"/>
          <p:cNvSpPr txBox="1"/>
          <p:nvPr/>
        </p:nvSpPr>
        <p:spPr>
          <a:xfrm>
            <a:off x="3507129" y="2779392"/>
            <a:ext cx="5387317" cy="2123658"/>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sz="6600" b="0" i="0" u="none" strike="noStrike" cap="none">
                <a:solidFill>
                  <a:srgbClr val="DE4E42"/>
                </a:solidFill>
                <a:latin typeface="Red Hat Display Black"/>
                <a:ea typeface="Red Hat Display Black"/>
                <a:cs typeface="Red Hat Display Black"/>
                <a:sym typeface="Red Hat Display Black"/>
              </a:rPr>
              <a:t>Agenda Infographic</a:t>
            </a:r>
            <a:endParaRPr sz="6600" b="0" i="0" u="none" strike="noStrike" cap="none">
              <a:solidFill>
                <a:srgbClr val="DE4E42"/>
              </a:solidFill>
              <a:latin typeface="Red Hat Display Black"/>
              <a:ea typeface="Red Hat Display Black"/>
              <a:cs typeface="Red Hat Display Black"/>
              <a:sym typeface="Red Hat Display Black"/>
            </a:endParaRPr>
          </a:p>
        </p:txBody>
      </p:sp>
      <p:sp>
        <p:nvSpPr>
          <p:cNvPr id="247" name="Google Shape;247;p6"/>
          <p:cNvSpPr txBox="1"/>
          <p:nvPr/>
        </p:nvSpPr>
        <p:spPr>
          <a:xfrm>
            <a:off x="1053369" y="1042525"/>
            <a:ext cx="2202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Get a modern PowerPoint  Presentation that is beautifully designed. </a:t>
            </a:r>
            <a:endParaRPr/>
          </a:p>
        </p:txBody>
      </p:sp>
      <p:sp>
        <p:nvSpPr>
          <p:cNvPr id="248" name="Google Shape;248;p6"/>
          <p:cNvSpPr txBox="1"/>
          <p:nvPr/>
        </p:nvSpPr>
        <p:spPr>
          <a:xfrm>
            <a:off x="1044345" y="515136"/>
            <a:ext cx="2202204" cy="403957"/>
          </a:xfrm>
          <a:prstGeom prst="rect">
            <a:avLst/>
          </a:prstGeom>
          <a:noFill/>
          <a:ln>
            <a:noFill/>
          </a:ln>
        </p:spPr>
        <p:txBody>
          <a:bodyPr spcFirstLastPara="1" wrap="square" lIns="81000" tIns="45700" rIns="81000" bIns="45700" anchor="t" anchorCtr="0">
            <a:spAutoFit/>
          </a:bodyPr>
          <a:lstStyle/>
          <a:p>
            <a:pPr marL="0" marR="0" lvl="0" indent="0" algn="l" rtl="0">
              <a:lnSpc>
                <a:spcPct val="100000"/>
              </a:lnSpc>
              <a:spcBef>
                <a:spcPts val="0"/>
              </a:spcBef>
              <a:spcAft>
                <a:spcPts val="0"/>
              </a:spcAft>
              <a:buNone/>
            </a:pPr>
            <a:r>
              <a:rPr lang="en-US" sz="2025" b="1" i="0" u="none" strike="noStrike" cap="none">
                <a:solidFill>
                  <a:schemeClr val="dk1"/>
                </a:solidFill>
                <a:latin typeface="Arial"/>
                <a:ea typeface="Arial"/>
                <a:cs typeface="Arial"/>
                <a:sym typeface="Arial"/>
              </a:rPr>
              <a:t>Contents</a:t>
            </a:r>
            <a:endParaRPr sz="2025" b="1" i="0" u="none" strike="noStrike" cap="none">
              <a:solidFill>
                <a:schemeClr val="dk1"/>
              </a:solidFill>
              <a:latin typeface="Arial"/>
              <a:ea typeface="Arial"/>
              <a:cs typeface="Arial"/>
              <a:sym typeface="Arial"/>
            </a:endParaRPr>
          </a:p>
        </p:txBody>
      </p:sp>
      <p:sp>
        <p:nvSpPr>
          <p:cNvPr id="249" name="Google Shape;249;p6"/>
          <p:cNvSpPr txBox="1"/>
          <p:nvPr/>
        </p:nvSpPr>
        <p:spPr>
          <a:xfrm>
            <a:off x="280167" y="676304"/>
            <a:ext cx="718572" cy="646331"/>
          </a:xfrm>
          <a:prstGeom prst="rect">
            <a:avLst/>
          </a:prstGeom>
          <a:noFill/>
          <a:ln>
            <a:noFill/>
          </a:ln>
        </p:spPr>
        <p:txBody>
          <a:bodyPr spcFirstLastPara="1" wrap="square" lIns="81000" tIns="45700" rIns="81000"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EB5F55"/>
                </a:solidFill>
                <a:latin typeface="Arial"/>
                <a:ea typeface="Arial"/>
                <a:cs typeface="Arial"/>
                <a:sym typeface="Arial"/>
              </a:rPr>
              <a:t>01</a:t>
            </a:r>
            <a:endParaRPr sz="3600" b="1" i="0" u="none" strike="noStrike" cap="none">
              <a:solidFill>
                <a:srgbClr val="EB5F55"/>
              </a:solidFill>
              <a:latin typeface="Arial"/>
              <a:ea typeface="Arial"/>
              <a:cs typeface="Arial"/>
              <a:sym typeface="Arial"/>
            </a:endParaRPr>
          </a:p>
        </p:txBody>
      </p:sp>
      <p:sp>
        <p:nvSpPr>
          <p:cNvPr id="250" name="Google Shape;250;p6"/>
          <p:cNvSpPr txBox="1"/>
          <p:nvPr/>
        </p:nvSpPr>
        <p:spPr>
          <a:xfrm>
            <a:off x="1053369" y="2286628"/>
            <a:ext cx="2202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Get a modern PowerPoint  Presentation that is beautifully designed. </a:t>
            </a:r>
            <a:endParaRPr/>
          </a:p>
        </p:txBody>
      </p:sp>
      <p:sp>
        <p:nvSpPr>
          <p:cNvPr id="251" name="Google Shape;251;p6"/>
          <p:cNvSpPr txBox="1"/>
          <p:nvPr/>
        </p:nvSpPr>
        <p:spPr>
          <a:xfrm>
            <a:off x="1044345" y="1759239"/>
            <a:ext cx="2202204" cy="403957"/>
          </a:xfrm>
          <a:prstGeom prst="rect">
            <a:avLst/>
          </a:prstGeom>
          <a:noFill/>
          <a:ln>
            <a:noFill/>
          </a:ln>
        </p:spPr>
        <p:txBody>
          <a:bodyPr spcFirstLastPara="1" wrap="square" lIns="81000" tIns="45700" rIns="81000" bIns="45700" anchor="t" anchorCtr="0">
            <a:spAutoFit/>
          </a:bodyPr>
          <a:lstStyle/>
          <a:p>
            <a:pPr marL="0" marR="0" lvl="0" indent="0" algn="l" rtl="0">
              <a:lnSpc>
                <a:spcPct val="100000"/>
              </a:lnSpc>
              <a:spcBef>
                <a:spcPts val="0"/>
              </a:spcBef>
              <a:spcAft>
                <a:spcPts val="0"/>
              </a:spcAft>
              <a:buNone/>
            </a:pPr>
            <a:r>
              <a:rPr lang="en-US" sz="2025" b="1" i="0" u="none" strike="noStrike" cap="none">
                <a:solidFill>
                  <a:schemeClr val="dk1"/>
                </a:solidFill>
                <a:latin typeface="Arial"/>
                <a:ea typeface="Arial"/>
                <a:cs typeface="Arial"/>
                <a:sym typeface="Arial"/>
              </a:rPr>
              <a:t>Contents</a:t>
            </a:r>
            <a:endParaRPr sz="2025" b="1" i="0" u="none" strike="noStrike" cap="none">
              <a:solidFill>
                <a:schemeClr val="dk1"/>
              </a:solidFill>
              <a:latin typeface="Arial"/>
              <a:ea typeface="Arial"/>
              <a:cs typeface="Arial"/>
              <a:sym typeface="Arial"/>
            </a:endParaRPr>
          </a:p>
        </p:txBody>
      </p:sp>
      <p:sp>
        <p:nvSpPr>
          <p:cNvPr id="252" name="Google Shape;252;p6"/>
          <p:cNvSpPr txBox="1"/>
          <p:nvPr/>
        </p:nvSpPr>
        <p:spPr>
          <a:xfrm>
            <a:off x="280167" y="1920407"/>
            <a:ext cx="718572" cy="646331"/>
          </a:xfrm>
          <a:prstGeom prst="rect">
            <a:avLst/>
          </a:prstGeom>
          <a:noFill/>
          <a:ln>
            <a:noFill/>
          </a:ln>
        </p:spPr>
        <p:txBody>
          <a:bodyPr spcFirstLastPara="1" wrap="square" lIns="81000" tIns="45700" rIns="81000"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EB5F55"/>
                </a:solidFill>
                <a:latin typeface="Arial"/>
                <a:ea typeface="Arial"/>
                <a:cs typeface="Arial"/>
                <a:sym typeface="Arial"/>
              </a:rPr>
              <a:t>02</a:t>
            </a:r>
            <a:endParaRPr sz="3600" b="1" i="0" u="none" strike="noStrike" cap="none">
              <a:solidFill>
                <a:srgbClr val="EB5F55"/>
              </a:solidFill>
              <a:latin typeface="Arial"/>
              <a:ea typeface="Arial"/>
              <a:cs typeface="Arial"/>
              <a:sym typeface="Arial"/>
            </a:endParaRPr>
          </a:p>
        </p:txBody>
      </p:sp>
      <p:sp>
        <p:nvSpPr>
          <p:cNvPr id="253" name="Google Shape;253;p6"/>
          <p:cNvSpPr txBox="1"/>
          <p:nvPr/>
        </p:nvSpPr>
        <p:spPr>
          <a:xfrm>
            <a:off x="4402541" y="1042525"/>
            <a:ext cx="2202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Get a modern PowerPoint  Presentation that is beautifully designed. </a:t>
            </a:r>
            <a:endParaRPr/>
          </a:p>
        </p:txBody>
      </p:sp>
      <p:sp>
        <p:nvSpPr>
          <p:cNvPr id="254" name="Google Shape;254;p6"/>
          <p:cNvSpPr txBox="1"/>
          <p:nvPr/>
        </p:nvSpPr>
        <p:spPr>
          <a:xfrm>
            <a:off x="4393516" y="515136"/>
            <a:ext cx="2202204" cy="403957"/>
          </a:xfrm>
          <a:prstGeom prst="rect">
            <a:avLst/>
          </a:prstGeom>
          <a:noFill/>
          <a:ln>
            <a:noFill/>
          </a:ln>
        </p:spPr>
        <p:txBody>
          <a:bodyPr spcFirstLastPara="1" wrap="square" lIns="81000" tIns="45700" rIns="81000" bIns="45700" anchor="t" anchorCtr="0">
            <a:spAutoFit/>
          </a:bodyPr>
          <a:lstStyle/>
          <a:p>
            <a:pPr marL="0" marR="0" lvl="0" indent="0" algn="l" rtl="0">
              <a:lnSpc>
                <a:spcPct val="100000"/>
              </a:lnSpc>
              <a:spcBef>
                <a:spcPts val="0"/>
              </a:spcBef>
              <a:spcAft>
                <a:spcPts val="0"/>
              </a:spcAft>
              <a:buNone/>
            </a:pPr>
            <a:r>
              <a:rPr lang="en-US" sz="2025" b="1" i="0" u="none" strike="noStrike" cap="none">
                <a:solidFill>
                  <a:schemeClr val="dk1"/>
                </a:solidFill>
                <a:latin typeface="Arial"/>
                <a:ea typeface="Arial"/>
                <a:cs typeface="Arial"/>
                <a:sym typeface="Arial"/>
              </a:rPr>
              <a:t>Contents</a:t>
            </a:r>
            <a:endParaRPr sz="2025" b="1" i="0" u="none" strike="noStrike" cap="none">
              <a:solidFill>
                <a:schemeClr val="dk1"/>
              </a:solidFill>
              <a:latin typeface="Arial"/>
              <a:ea typeface="Arial"/>
              <a:cs typeface="Arial"/>
              <a:sym typeface="Arial"/>
            </a:endParaRPr>
          </a:p>
        </p:txBody>
      </p:sp>
      <p:sp>
        <p:nvSpPr>
          <p:cNvPr id="255" name="Google Shape;255;p6"/>
          <p:cNvSpPr txBox="1"/>
          <p:nvPr/>
        </p:nvSpPr>
        <p:spPr>
          <a:xfrm>
            <a:off x="3629339" y="676304"/>
            <a:ext cx="718572" cy="646331"/>
          </a:xfrm>
          <a:prstGeom prst="rect">
            <a:avLst/>
          </a:prstGeom>
          <a:noFill/>
          <a:ln>
            <a:noFill/>
          </a:ln>
        </p:spPr>
        <p:txBody>
          <a:bodyPr spcFirstLastPara="1" wrap="square" lIns="81000" tIns="45700" rIns="81000"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EB5F55"/>
                </a:solidFill>
                <a:latin typeface="Arial"/>
                <a:ea typeface="Arial"/>
                <a:cs typeface="Arial"/>
                <a:sym typeface="Arial"/>
              </a:rPr>
              <a:t>03</a:t>
            </a:r>
            <a:endParaRPr sz="3600" b="1" i="0" u="none" strike="noStrike" cap="none">
              <a:solidFill>
                <a:srgbClr val="EB5F55"/>
              </a:solidFill>
              <a:latin typeface="Arial"/>
              <a:ea typeface="Arial"/>
              <a:cs typeface="Arial"/>
              <a:sym typeface="Arial"/>
            </a:endParaRPr>
          </a:p>
        </p:txBody>
      </p:sp>
      <p:sp>
        <p:nvSpPr>
          <p:cNvPr id="256" name="Google Shape;256;p6"/>
          <p:cNvSpPr txBox="1"/>
          <p:nvPr/>
        </p:nvSpPr>
        <p:spPr>
          <a:xfrm>
            <a:off x="4402541" y="2286628"/>
            <a:ext cx="2202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Get a modern PowerPoint  Presentation that is beautifully designed. </a:t>
            </a:r>
            <a:endParaRPr/>
          </a:p>
        </p:txBody>
      </p:sp>
      <p:sp>
        <p:nvSpPr>
          <p:cNvPr id="257" name="Google Shape;257;p6"/>
          <p:cNvSpPr txBox="1"/>
          <p:nvPr/>
        </p:nvSpPr>
        <p:spPr>
          <a:xfrm>
            <a:off x="4393516" y="1759239"/>
            <a:ext cx="2202204" cy="403957"/>
          </a:xfrm>
          <a:prstGeom prst="rect">
            <a:avLst/>
          </a:prstGeom>
          <a:noFill/>
          <a:ln>
            <a:noFill/>
          </a:ln>
        </p:spPr>
        <p:txBody>
          <a:bodyPr spcFirstLastPara="1" wrap="square" lIns="81000" tIns="45700" rIns="81000" bIns="45700" anchor="t" anchorCtr="0">
            <a:spAutoFit/>
          </a:bodyPr>
          <a:lstStyle/>
          <a:p>
            <a:pPr marL="0" marR="0" lvl="0" indent="0" algn="l" rtl="0">
              <a:lnSpc>
                <a:spcPct val="100000"/>
              </a:lnSpc>
              <a:spcBef>
                <a:spcPts val="0"/>
              </a:spcBef>
              <a:spcAft>
                <a:spcPts val="0"/>
              </a:spcAft>
              <a:buNone/>
            </a:pPr>
            <a:r>
              <a:rPr lang="en-US" sz="2025" b="1" i="0" u="none" strike="noStrike" cap="none">
                <a:solidFill>
                  <a:schemeClr val="dk1"/>
                </a:solidFill>
                <a:latin typeface="Arial"/>
                <a:ea typeface="Arial"/>
                <a:cs typeface="Arial"/>
                <a:sym typeface="Arial"/>
              </a:rPr>
              <a:t>Contents</a:t>
            </a:r>
            <a:endParaRPr sz="2025" b="1" i="0" u="none" strike="noStrike" cap="none">
              <a:solidFill>
                <a:schemeClr val="dk1"/>
              </a:solidFill>
              <a:latin typeface="Arial"/>
              <a:ea typeface="Arial"/>
              <a:cs typeface="Arial"/>
              <a:sym typeface="Arial"/>
            </a:endParaRPr>
          </a:p>
        </p:txBody>
      </p:sp>
      <p:sp>
        <p:nvSpPr>
          <p:cNvPr id="258" name="Google Shape;258;p6"/>
          <p:cNvSpPr txBox="1"/>
          <p:nvPr/>
        </p:nvSpPr>
        <p:spPr>
          <a:xfrm>
            <a:off x="3629339" y="1920407"/>
            <a:ext cx="718572" cy="646331"/>
          </a:xfrm>
          <a:prstGeom prst="rect">
            <a:avLst/>
          </a:prstGeom>
          <a:noFill/>
          <a:ln>
            <a:noFill/>
          </a:ln>
        </p:spPr>
        <p:txBody>
          <a:bodyPr spcFirstLastPara="1" wrap="square" lIns="81000" tIns="45700" rIns="81000"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EB5F55"/>
                </a:solidFill>
                <a:latin typeface="Arial"/>
                <a:ea typeface="Arial"/>
                <a:cs typeface="Arial"/>
                <a:sym typeface="Arial"/>
              </a:rPr>
              <a:t>04</a:t>
            </a:r>
            <a:endParaRPr sz="3600" b="1" i="0" u="none" strike="noStrike" cap="none">
              <a:solidFill>
                <a:srgbClr val="EB5F55"/>
              </a:solidFill>
              <a:latin typeface="Arial"/>
              <a:ea typeface="Arial"/>
              <a:cs typeface="Arial"/>
              <a:sym typeface="Arial"/>
            </a:endParaRPr>
          </a:p>
        </p:txBody>
      </p:sp>
      <p:sp>
        <p:nvSpPr>
          <p:cNvPr id="259" name="Google Shape;259;p6"/>
          <p:cNvSpPr/>
          <p:nvPr/>
        </p:nvSpPr>
        <p:spPr>
          <a:xfrm>
            <a:off x="1035320" y="919347"/>
            <a:ext cx="2194560" cy="68580"/>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rgbClr val="2E75B5"/>
              </a:solidFill>
              <a:latin typeface="Calibri"/>
              <a:ea typeface="Calibri"/>
              <a:cs typeface="Calibri"/>
              <a:sym typeface="Calibri"/>
            </a:endParaRPr>
          </a:p>
        </p:txBody>
      </p:sp>
      <p:sp>
        <p:nvSpPr>
          <p:cNvPr id="260" name="Google Shape;260;p6"/>
          <p:cNvSpPr/>
          <p:nvPr/>
        </p:nvSpPr>
        <p:spPr>
          <a:xfrm>
            <a:off x="4387149" y="919347"/>
            <a:ext cx="2194560" cy="68580"/>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rgbClr val="2E75B5"/>
              </a:solidFill>
              <a:latin typeface="Calibri"/>
              <a:ea typeface="Calibri"/>
              <a:cs typeface="Calibri"/>
              <a:sym typeface="Calibri"/>
            </a:endParaRPr>
          </a:p>
        </p:txBody>
      </p:sp>
      <p:sp>
        <p:nvSpPr>
          <p:cNvPr id="261" name="Google Shape;261;p6"/>
          <p:cNvSpPr/>
          <p:nvPr/>
        </p:nvSpPr>
        <p:spPr>
          <a:xfrm>
            <a:off x="1035320" y="2153968"/>
            <a:ext cx="2194560" cy="68580"/>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rgbClr val="2E75B5"/>
              </a:solidFill>
              <a:latin typeface="Calibri"/>
              <a:ea typeface="Calibri"/>
              <a:cs typeface="Calibri"/>
              <a:sym typeface="Calibri"/>
            </a:endParaRPr>
          </a:p>
        </p:txBody>
      </p:sp>
      <p:sp>
        <p:nvSpPr>
          <p:cNvPr id="262" name="Google Shape;262;p6"/>
          <p:cNvSpPr/>
          <p:nvPr/>
        </p:nvSpPr>
        <p:spPr>
          <a:xfrm>
            <a:off x="4387149" y="2153968"/>
            <a:ext cx="2194560" cy="68580"/>
          </a:xfrm>
          <a:prstGeom prst="rect">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25" b="0" i="0" u="none" strike="noStrike" cap="none">
              <a:solidFill>
                <a:srgbClr val="2E75B5"/>
              </a:solidFill>
              <a:latin typeface="Calibri"/>
              <a:ea typeface="Calibri"/>
              <a:cs typeface="Calibri"/>
              <a:sym typeface="Calibri"/>
            </a:endParaRPr>
          </a:p>
        </p:txBody>
      </p:sp>
      <p:grpSp>
        <p:nvGrpSpPr>
          <p:cNvPr id="263" name="Google Shape;263;p6"/>
          <p:cNvGrpSpPr/>
          <p:nvPr/>
        </p:nvGrpSpPr>
        <p:grpSpPr>
          <a:xfrm>
            <a:off x="-1" y="-1"/>
            <a:ext cx="9146051" cy="5143501"/>
            <a:chOff x="-1" y="-1"/>
            <a:chExt cx="9146051" cy="5143501"/>
          </a:xfrm>
        </p:grpSpPr>
        <p:sp>
          <p:nvSpPr>
            <p:cNvPr id="264" name="Google Shape;264;p6"/>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6"/>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 name="Google Shape;266;p6"/>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6"/>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6"/>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269" name="Google Shape;269;p6"/>
          <p:cNvPicPr preferRelativeResize="0"/>
          <p:nvPr/>
        </p:nvPicPr>
        <p:blipFill rotWithShape="1">
          <a:blip r:embed="rId3">
            <a:alphaModFix/>
          </a:blip>
          <a:srcRect/>
          <a:stretch/>
        </p:blipFill>
        <p:spPr>
          <a:xfrm>
            <a:off x="1743086" y="2809701"/>
            <a:ext cx="389514" cy="2367049"/>
          </a:xfrm>
          <a:prstGeom prst="rect">
            <a:avLst/>
          </a:prstGeom>
          <a:noFill/>
          <a:ln>
            <a:noFill/>
          </a:ln>
        </p:spPr>
      </p:pic>
      <p:pic>
        <p:nvPicPr>
          <p:cNvPr id="270" name="Google Shape;270;p6"/>
          <p:cNvPicPr preferRelativeResize="0"/>
          <p:nvPr/>
        </p:nvPicPr>
        <p:blipFill rotWithShape="1">
          <a:blip r:embed="rId3">
            <a:alphaModFix/>
          </a:blip>
          <a:srcRect/>
          <a:stretch/>
        </p:blipFill>
        <p:spPr>
          <a:xfrm rot="10800000">
            <a:off x="7824359" y="90447"/>
            <a:ext cx="389514" cy="2367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7"/>
          <p:cNvSpPr/>
          <p:nvPr/>
        </p:nvSpPr>
        <p:spPr>
          <a:xfrm>
            <a:off x="1090751" y="3374967"/>
            <a:ext cx="7271853" cy="1416586"/>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6" name="Google Shape;276;p7"/>
          <p:cNvSpPr txBox="1">
            <a:spLocks noGrp="1"/>
          </p:cNvSpPr>
          <p:nvPr>
            <p:ph type="ctrTitle" idx="4294967295"/>
          </p:nvPr>
        </p:nvSpPr>
        <p:spPr>
          <a:xfrm>
            <a:off x="1445396" y="890932"/>
            <a:ext cx="6249988" cy="11604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DE4E42"/>
              </a:buClr>
              <a:buSzPts val="9600"/>
              <a:buFont typeface="Calibri"/>
              <a:buNone/>
            </a:pPr>
            <a:r>
              <a:rPr lang="en-US" sz="9600" b="1" i="0" u="none" strike="noStrike" cap="none">
                <a:solidFill>
                  <a:srgbClr val="DE4E42"/>
                </a:solidFill>
                <a:latin typeface="Calibri"/>
                <a:ea typeface="Calibri"/>
                <a:cs typeface="Calibri"/>
                <a:sym typeface="Calibri"/>
              </a:rPr>
              <a:t>Concepto</a:t>
            </a:r>
            <a:endParaRPr sz="9600" b="1" i="0" u="none" strike="noStrike" cap="none">
              <a:solidFill>
                <a:srgbClr val="DE4E42"/>
              </a:solidFill>
              <a:latin typeface="Calibri"/>
              <a:ea typeface="Calibri"/>
              <a:cs typeface="Calibri"/>
              <a:sym typeface="Calibri"/>
            </a:endParaRPr>
          </a:p>
        </p:txBody>
      </p:sp>
      <p:grpSp>
        <p:nvGrpSpPr>
          <p:cNvPr id="277" name="Google Shape;277;p7"/>
          <p:cNvGrpSpPr/>
          <p:nvPr/>
        </p:nvGrpSpPr>
        <p:grpSpPr>
          <a:xfrm>
            <a:off x="1314345" y="3656763"/>
            <a:ext cx="1405139" cy="1004121"/>
            <a:chOff x="668191" y="4873645"/>
            <a:chExt cx="1873519" cy="1338828"/>
          </a:xfrm>
        </p:grpSpPr>
        <p:sp>
          <p:nvSpPr>
            <p:cNvPr id="278" name="Google Shape;278;p7"/>
            <p:cNvSpPr txBox="1"/>
            <p:nvPr/>
          </p:nvSpPr>
          <p:spPr>
            <a:xfrm>
              <a:off x="668191" y="4873645"/>
              <a:ext cx="1873518" cy="30777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900" b="1" i="0" u="none" strike="noStrike" cap="none">
                  <a:solidFill>
                    <a:schemeClr val="dk1"/>
                  </a:solidFill>
                  <a:latin typeface="Arial"/>
                  <a:ea typeface="Arial"/>
                  <a:cs typeface="Arial"/>
                  <a:sym typeface="Arial"/>
                </a:rPr>
                <a:t>Content  Here</a:t>
              </a:r>
              <a:endParaRPr sz="900" b="1" i="0" u="none" strike="noStrike" cap="none">
                <a:solidFill>
                  <a:schemeClr val="dk1"/>
                </a:solidFill>
                <a:latin typeface="Arial"/>
                <a:ea typeface="Arial"/>
                <a:cs typeface="Arial"/>
                <a:sym typeface="Arial"/>
              </a:endParaRPr>
            </a:p>
          </p:txBody>
        </p:sp>
        <p:sp>
          <p:nvSpPr>
            <p:cNvPr id="279" name="Google Shape;279;p7"/>
            <p:cNvSpPr txBox="1"/>
            <p:nvPr/>
          </p:nvSpPr>
          <p:spPr>
            <a:xfrm>
              <a:off x="668191" y="5166033"/>
              <a:ext cx="1873519"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Presentations. </a:t>
              </a:r>
              <a:endParaRPr/>
            </a:p>
          </p:txBody>
        </p:sp>
      </p:grpSp>
      <p:grpSp>
        <p:nvGrpSpPr>
          <p:cNvPr id="280" name="Google Shape;280;p7"/>
          <p:cNvGrpSpPr/>
          <p:nvPr/>
        </p:nvGrpSpPr>
        <p:grpSpPr>
          <a:xfrm>
            <a:off x="4033618" y="3656763"/>
            <a:ext cx="1405139" cy="1004121"/>
            <a:chOff x="668191" y="4873645"/>
            <a:chExt cx="1873519" cy="1338828"/>
          </a:xfrm>
        </p:grpSpPr>
        <p:sp>
          <p:nvSpPr>
            <p:cNvPr id="281" name="Google Shape;281;p7"/>
            <p:cNvSpPr txBox="1"/>
            <p:nvPr/>
          </p:nvSpPr>
          <p:spPr>
            <a:xfrm>
              <a:off x="668191" y="4873645"/>
              <a:ext cx="1873518" cy="30777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Arial"/>
                  <a:ea typeface="Arial"/>
                  <a:cs typeface="Arial"/>
                  <a:sym typeface="Arial"/>
                </a:rPr>
                <a:t>Content  Here</a:t>
              </a:r>
              <a:endParaRPr sz="900" b="1" i="0" u="none" strike="noStrike" cap="none">
                <a:solidFill>
                  <a:schemeClr val="dk1"/>
                </a:solidFill>
                <a:latin typeface="Arial"/>
                <a:ea typeface="Arial"/>
                <a:cs typeface="Arial"/>
                <a:sym typeface="Arial"/>
              </a:endParaRPr>
            </a:p>
          </p:txBody>
        </p:sp>
        <p:sp>
          <p:nvSpPr>
            <p:cNvPr id="282" name="Google Shape;282;p7"/>
            <p:cNvSpPr txBox="1"/>
            <p:nvPr/>
          </p:nvSpPr>
          <p:spPr>
            <a:xfrm>
              <a:off x="668191" y="5166033"/>
              <a:ext cx="1873519"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Presentations. </a:t>
              </a:r>
              <a:endParaRPr/>
            </a:p>
          </p:txBody>
        </p:sp>
      </p:grpSp>
      <p:grpSp>
        <p:nvGrpSpPr>
          <p:cNvPr id="283" name="Google Shape;283;p7"/>
          <p:cNvGrpSpPr/>
          <p:nvPr/>
        </p:nvGrpSpPr>
        <p:grpSpPr>
          <a:xfrm>
            <a:off x="6781206" y="3656763"/>
            <a:ext cx="1405139" cy="1004121"/>
            <a:chOff x="668191" y="4873645"/>
            <a:chExt cx="1873519" cy="1338828"/>
          </a:xfrm>
        </p:grpSpPr>
        <p:sp>
          <p:nvSpPr>
            <p:cNvPr id="284" name="Google Shape;284;p7"/>
            <p:cNvSpPr txBox="1"/>
            <p:nvPr/>
          </p:nvSpPr>
          <p:spPr>
            <a:xfrm>
              <a:off x="668191" y="4873645"/>
              <a:ext cx="1873518" cy="307776"/>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sz="900" b="1" i="0" u="none" strike="noStrike" cap="none">
                  <a:solidFill>
                    <a:schemeClr val="dk1"/>
                  </a:solidFill>
                  <a:latin typeface="Arial"/>
                  <a:ea typeface="Arial"/>
                  <a:cs typeface="Arial"/>
                  <a:sym typeface="Arial"/>
                </a:rPr>
                <a:t>Content  Here</a:t>
              </a:r>
              <a:endParaRPr sz="900" b="1" i="0" u="none" strike="noStrike" cap="none">
                <a:solidFill>
                  <a:schemeClr val="dk1"/>
                </a:solidFill>
                <a:latin typeface="Arial"/>
                <a:ea typeface="Arial"/>
                <a:cs typeface="Arial"/>
                <a:sym typeface="Arial"/>
              </a:endParaRPr>
            </a:p>
          </p:txBody>
        </p:sp>
        <p:sp>
          <p:nvSpPr>
            <p:cNvPr id="285" name="Google Shape;285;p7"/>
            <p:cNvSpPr txBox="1"/>
            <p:nvPr/>
          </p:nvSpPr>
          <p:spPr>
            <a:xfrm>
              <a:off x="668191" y="5166033"/>
              <a:ext cx="1873519" cy="104644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Presentations. </a:t>
              </a:r>
              <a:endParaRPr/>
            </a:p>
          </p:txBody>
        </p:sp>
      </p:grpSp>
      <p:grpSp>
        <p:nvGrpSpPr>
          <p:cNvPr id="286" name="Google Shape;286;p7"/>
          <p:cNvGrpSpPr/>
          <p:nvPr/>
        </p:nvGrpSpPr>
        <p:grpSpPr>
          <a:xfrm>
            <a:off x="512934" y="303287"/>
            <a:ext cx="8331522" cy="322458"/>
            <a:chOff x="512934" y="303287"/>
            <a:chExt cx="8331522" cy="322458"/>
          </a:xfrm>
        </p:grpSpPr>
        <p:pic>
          <p:nvPicPr>
            <p:cNvPr id="287" name="Google Shape;287;p7"/>
            <p:cNvPicPr preferRelativeResize="0"/>
            <p:nvPr/>
          </p:nvPicPr>
          <p:blipFill rotWithShape="1">
            <a:blip r:embed="rId3">
              <a:alphaModFix/>
            </a:blip>
            <a:srcRect/>
            <a:stretch/>
          </p:blipFill>
          <p:spPr>
            <a:xfrm>
              <a:off x="979823" y="375206"/>
              <a:ext cx="931147" cy="214197"/>
            </a:xfrm>
            <a:prstGeom prst="rect">
              <a:avLst/>
            </a:prstGeom>
            <a:noFill/>
            <a:ln>
              <a:noFill/>
            </a:ln>
          </p:spPr>
        </p:pic>
        <p:grpSp>
          <p:nvGrpSpPr>
            <p:cNvPr id="288" name="Google Shape;288;p7"/>
            <p:cNvGrpSpPr/>
            <p:nvPr/>
          </p:nvGrpSpPr>
          <p:grpSpPr>
            <a:xfrm>
              <a:off x="512934" y="450163"/>
              <a:ext cx="216121" cy="100750"/>
              <a:chOff x="900995" y="4144488"/>
              <a:chExt cx="630922" cy="316675"/>
            </a:xfrm>
          </p:grpSpPr>
          <p:cxnSp>
            <p:nvCxnSpPr>
              <p:cNvPr id="289" name="Google Shape;289;p7"/>
              <p:cNvCxnSpPr/>
              <p:nvPr/>
            </p:nvCxnSpPr>
            <p:spPr>
              <a:xfrm>
                <a:off x="900995" y="4144488"/>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290" name="Google Shape;290;p7"/>
              <p:cNvCxnSpPr/>
              <p:nvPr/>
            </p:nvCxnSpPr>
            <p:spPr>
              <a:xfrm>
                <a:off x="900995" y="4308763"/>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291" name="Google Shape;291;p7"/>
              <p:cNvCxnSpPr/>
              <p:nvPr/>
            </p:nvCxnSpPr>
            <p:spPr>
              <a:xfrm>
                <a:off x="900995" y="4461163"/>
                <a:ext cx="630922" cy="0"/>
              </a:xfrm>
              <a:prstGeom prst="straightConnector1">
                <a:avLst/>
              </a:prstGeom>
              <a:noFill/>
              <a:ln w="28575" cap="flat" cmpd="sng">
                <a:solidFill>
                  <a:srgbClr val="7F7F7F"/>
                </a:solidFill>
                <a:prstDash val="solid"/>
                <a:miter lim="800000"/>
                <a:headEnd type="none" w="sm" len="sm"/>
                <a:tailEnd type="none" w="sm" len="sm"/>
              </a:ln>
            </p:spPr>
          </p:cxnSp>
        </p:grpSp>
        <p:sp>
          <p:nvSpPr>
            <p:cNvPr id="292" name="Google Shape;292;p7"/>
            <p:cNvSpPr/>
            <p:nvPr/>
          </p:nvSpPr>
          <p:spPr>
            <a:xfrm>
              <a:off x="2450727" y="303287"/>
              <a:ext cx="6393729" cy="322458"/>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93" name="Google Shape;293;p7"/>
            <p:cNvGrpSpPr/>
            <p:nvPr/>
          </p:nvGrpSpPr>
          <p:grpSpPr>
            <a:xfrm>
              <a:off x="2589272" y="414221"/>
              <a:ext cx="163599" cy="136165"/>
              <a:chOff x="1224742" y="-421178"/>
              <a:chExt cx="277091" cy="230626"/>
            </a:xfrm>
          </p:grpSpPr>
          <p:sp>
            <p:nvSpPr>
              <p:cNvPr id="294" name="Google Shape;294;p7"/>
              <p:cNvSpPr/>
              <p:nvPr/>
            </p:nvSpPr>
            <p:spPr>
              <a:xfrm>
                <a:off x="1224742" y="-421178"/>
                <a:ext cx="193963" cy="193963"/>
              </a:xfrm>
              <a:prstGeom prst="ellipse">
                <a:avLst/>
              </a:prstGeom>
              <a:noFill/>
              <a:ln w="19050" cap="flat" cmpd="sng">
                <a:solidFill>
                  <a:srgbClr val="5F63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95" name="Google Shape;295;p7"/>
              <p:cNvCxnSpPr/>
              <p:nvPr/>
            </p:nvCxnSpPr>
            <p:spPr>
              <a:xfrm>
                <a:off x="1388736" y="-262976"/>
                <a:ext cx="113097" cy="72424"/>
              </a:xfrm>
              <a:prstGeom prst="straightConnector1">
                <a:avLst/>
              </a:prstGeom>
              <a:noFill/>
              <a:ln w="19050" cap="flat" cmpd="sng">
                <a:solidFill>
                  <a:srgbClr val="5F6367"/>
                </a:solidFill>
                <a:prstDash val="solid"/>
                <a:miter lim="800000"/>
                <a:headEnd type="none" w="sm" len="sm"/>
                <a:tailEnd type="none" w="sm" len="sm"/>
              </a:ln>
            </p:spPr>
          </p:cxnSp>
        </p:grpSp>
        <p:sp>
          <p:nvSpPr>
            <p:cNvPr id="296" name="Google Shape;296;p7"/>
            <p:cNvSpPr txBox="1"/>
            <p:nvPr/>
          </p:nvSpPr>
          <p:spPr>
            <a:xfrm>
              <a:off x="3408923" y="361031"/>
              <a:ext cx="2654530" cy="2647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chemeClr val="lt1"/>
                </a:buClr>
                <a:buSzPts val="3200"/>
                <a:buFont typeface="Kulim Park"/>
                <a:buNone/>
              </a:pPr>
              <a:r>
                <a:rPr lang="en-US" sz="1400" b="0" i="0" u="none" strike="noStrike" cap="none">
                  <a:solidFill>
                    <a:srgbClr val="B0B0B1"/>
                  </a:solidFill>
                  <a:latin typeface="Karla"/>
                  <a:ea typeface="Karla"/>
                  <a:cs typeface="Karla"/>
                  <a:sym typeface="Karla"/>
                </a:rPr>
                <a:t>Buscar en el correo electronico</a:t>
              </a:r>
              <a:endParaRPr/>
            </a:p>
          </p:txBody>
        </p:sp>
      </p:grpSp>
      <p:grpSp>
        <p:nvGrpSpPr>
          <p:cNvPr id="297" name="Google Shape;297;p7"/>
          <p:cNvGrpSpPr/>
          <p:nvPr/>
        </p:nvGrpSpPr>
        <p:grpSpPr>
          <a:xfrm>
            <a:off x="-1" y="-1"/>
            <a:ext cx="9146051" cy="5143501"/>
            <a:chOff x="-1" y="-1"/>
            <a:chExt cx="9146051" cy="5143501"/>
          </a:xfrm>
        </p:grpSpPr>
        <p:sp>
          <p:nvSpPr>
            <p:cNvPr id="298" name="Google Shape;298;p7"/>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9" name="Google Shape;299;p7"/>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0" name="Google Shape;300;p7"/>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1" name="Google Shape;301;p7"/>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2" name="Google Shape;302;p7"/>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303" name="Google Shape;303;p7"/>
          <p:cNvPicPr preferRelativeResize="0"/>
          <p:nvPr/>
        </p:nvPicPr>
        <p:blipFill rotWithShape="1">
          <a:blip r:embed="rId4">
            <a:alphaModFix/>
          </a:blip>
          <a:srcRect/>
          <a:stretch/>
        </p:blipFill>
        <p:spPr>
          <a:xfrm>
            <a:off x="1396417" y="2507330"/>
            <a:ext cx="1029106" cy="692308"/>
          </a:xfrm>
          <a:prstGeom prst="rect">
            <a:avLst/>
          </a:prstGeom>
          <a:noFill/>
          <a:ln>
            <a:noFill/>
          </a:ln>
        </p:spPr>
      </p:pic>
      <p:pic>
        <p:nvPicPr>
          <p:cNvPr id="304" name="Google Shape;304;p7"/>
          <p:cNvPicPr preferRelativeResize="0"/>
          <p:nvPr/>
        </p:nvPicPr>
        <p:blipFill rotWithShape="1">
          <a:blip r:embed="rId5">
            <a:alphaModFix/>
          </a:blip>
          <a:srcRect/>
          <a:stretch/>
        </p:blipFill>
        <p:spPr>
          <a:xfrm>
            <a:off x="4179700" y="2504078"/>
            <a:ext cx="1093953" cy="740220"/>
          </a:xfrm>
          <a:prstGeom prst="rect">
            <a:avLst/>
          </a:prstGeom>
          <a:noFill/>
          <a:ln>
            <a:noFill/>
          </a:ln>
        </p:spPr>
      </p:pic>
      <p:pic>
        <p:nvPicPr>
          <p:cNvPr id="305" name="Google Shape;305;p7"/>
          <p:cNvPicPr preferRelativeResize="0"/>
          <p:nvPr/>
        </p:nvPicPr>
        <p:blipFill rotWithShape="1">
          <a:blip r:embed="rId6">
            <a:alphaModFix/>
          </a:blip>
          <a:srcRect/>
          <a:stretch/>
        </p:blipFill>
        <p:spPr>
          <a:xfrm>
            <a:off x="6982557" y="2506383"/>
            <a:ext cx="1022756" cy="7090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8"/>
          <p:cNvSpPr/>
          <p:nvPr/>
        </p:nvSpPr>
        <p:spPr>
          <a:xfrm>
            <a:off x="5931522" y="4477579"/>
            <a:ext cx="2572886" cy="402503"/>
          </a:xfrm>
          <a:prstGeom prst="ellipse">
            <a:avLst/>
          </a:prstGeom>
          <a:solidFill>
            <a:srgbClr val="4DB3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1" name="Google Shape;311;p8"/>
          <p:cNvSpPr txBox="1">
            <a:spLocks noGrp="1"/>
          </p:cNvSpPr>
          <p:nvPr>
            <p:ph type="ctrTitle"/>
          </p:nvPr>
        </p:nvSpPr>
        <p:spPr>
          <a:xfrm>
            <a:off x="569189" y="2129106"/>
            <a:ext cx="7599600" cy="54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600"/>
              <a:buFont typeface="Calibri"/>
              <a:buNone/>
            </a:pPr>
            <a:r>
              <a:rPr lang="en-US" b="1">
                <a:solidFill>
                  <a:srgbClr val="EB5F55"/>
                </a:solidFill>
              </a:rPr>
              <a:t>1</a:t>
            </a:r>
            <a:r>
              <a:rPr lang="en-US" sz="2400" b="1">
                <a:solidFill>
                  <a:srgbClr val="EB5F55"/>
                </a:solidFill>
              </a:rPr>
              <a:t>.</a:t>
            </a:r>
            <a:r>
              <a:rPr lang="en-US" b="1">
                <a:solidFill>
                  <a:srgbClr val="EB5F55"/>
                </a:solidFill>
              </a:rPr>
              <a:t> Transition Headline</a:t>
            </a:r>
            <a:endParaRPr b="1">
              <a:solidFill>
                <a:srgbClr val="EB5F55"/>
              </a:solidFill>
            </a:endParaRPr>
          </a:p>
        </p:txBody>
      </p:sp>
      <p:sp>
        <p:nvSpPr>
          <p:cNvPr id="312" name="Google Shape;312;p8"/>
          <p:cNvSpPr txBox="1">
            <a:spLocks noGrp="1"/>
          </p:cNvSpPr>
          <p:nvPr>
            <p:ph type="subTitle" idx="1"/>
          </p:nvPr>
        </p:nvSpPr>
        <p:spPr>
          <a:xfrm>
            <a:off x="569189" y="2670407"/>
            <a:ext cx="7599600" cy="309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600"/>
              </a:spcAft>
              <a:buClr>
                <a:srgbClr val="A5A5A5"/>
              </a:buClr>
              <a:buSzPts val="2000"/>
              <a:buNone/>
            </a:pPr>
            <a:r>
              <a:rPr lang="en-US" b="1">
                <a:solidFill>
                  <a:srgbClr val="A5A5A5"/>
                </a:solidFill>
              </a:rPr>
              <a:t>Let’s start with the first set of slides</a:t>
            </a:r>
            <a:endParaRPr b="1">
              <a:solidFill>
                <a:srgbClr val="A5A5A5"/>
              </a:solidFill>
            </a:endParaRPr>
          </a:p>
        </p:txBody>
      </p:sp>
      <p:sp>
        <p:nvSpPr>
          <p:cNvPr id="313" name="Google Shape;313;p8"/>
          <p:cNvSpPr txBox="1"/>
          <p:nvPr/>
        </p:nvSpPr>
        <p:spPr>
          <a:xfrm>
            <a:off x="568481" y="3021001"/>
            <a:ext cx="4418766"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chemeClr val="dk1"/>
                </a:solidFill>
                <a:latin typeface="Arial"/>
                <a:ea typeface="Arial"/>
                <a:cs typeface="Arial"/>
                <a:sym typeface="Arial"/>
              </a:rPr>
              <a:t>You can simply impress your audience and add a unique zing and appeal to your Presentations. I hope and I believe that this Template will your Time, Money and Reputation. </a:t>
            </a:r>
            <a:endParaRPr/>
          </a:p>
        </p:txBody>
      </p:sp>
      <p:sp>
        <p:nvSpPr>
          <p:cNvPr id="314" name="Google Shape;314;p8"/>
          <p:cNvSpPr txBox="1"/>
          <p:nvPr/>
        </p:nvSpPr>
        <p:spPr>
          <a:xfrm>
            <a:off x="242647" y="103720"/>
            <a:ext cx="8679898" cy="54318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DE4E42"/>
              </a:buClr>
              <a:buSzPts val="5400"/>
              <a:buFont typeface="Arial"/>
              <a:buNone/>
            </a:pPr>
            <a:r>
              <a:rPr lang="en-US" sz="5400" b="1" i="0" u="none" strike="noStrike" cap="none">
                <a:solidFill>
                  <a:srgbClr val="DE4E42"/>
                </a:solidFill>
                <a:latin typeface="Calibri"/>
                <a:ea typeface="Calibri"/>
                <a:cs typeface="Calibri"/>
                <a:sym typeface="Calibri"/>
              </a:rPr>
              <a:t>Infographic Style</a:t>
            </a:r>
            <a:endParaRPr/>
          </a:p>
        </p:txBody>
      </p:sp>
      <p:grpSp>
        <p:nvGrpSpPr>
          <p:cNvPr id="315" name="Google Shape;315;p8"/>
          <p:cNvGrpSpPr/>
          <p:nvPr/>
        </p:nvGrpSpPr>
        <p:grpSpPr>
          <a:xfrm>
            <a:off x="416835" y="954630"/>
            <a:ext cx="8331522" cy="322458"/>
            <a:chOff x="512934" y="303287"/>
            <a:chExt cx="8331522" cy="322458"/>
          </a:xfrm>
        </p:grpSpPr>
        <p:pic>
          <p:nvPicPr>
            <p:cNvPr id="316" name="Google Shape;316;p8"/>
            <p:cNvPicPr preferRelativeResize="0"/>
            <p:nvPr/>
          </p:nvPicPr>
          <p:blipFill rotWithShape="1">
            <a:blip r:embed="rId3">
              <a:alphaModFix/>
            </a:blip>
            <a:srcRect/>
            <a:stretch/>
          </p:blipFill>
          <p:spPr>
            <a:xfrm>
              <a:off x="979823" y="375206"/>
              <a:ext cx="931147" cy="214197"/>
            </a:xfrm>
            <a:prstGeom prst="rect">
              <a:avLst/>
            </a:prstGeom>
            <a:noFill/>
            <a:ln>
              <a:noFill/>
            </a:ln>
          </p:spPr>
        </p:pic>
        <p:grpSp>
          <p:nvGrpSpPr>
            <p:cNvPr id="317" name="Google Shape;317;p8"/>
            <p:cNvGrpSpPr/>
            <p:nvPr/>
          </p:nvGrpSpPr>
          <p:grpSpPr>
            <a:xfrm>
              <a:off x="512934" y="450163"/>
              <a:ext cx="216121" cy="100750"/>
              <a:chOff x="900995" y="4144488"/>
              <a:chExt cx="630922" cy="316675"/>
            </a:xfrm>
          </p:grpSpPr>
          <p:cxnSp>
            <p:nvCxnSpPr>
              <p:cNvPr id="318" name="Google Shape;318;p8"/>
              <p:cNvCxnSpPr/>
              <p:nvPr/>
            </p:nvCxnSpPr>
            <p:spPr>
              <a:xfrm>
                <a:off x="900995" y="4144488"/>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319" name="Google Shape;319;p8"/>
              <p:cNvCxnSpPr/>
              <p:nvPr/>
            </p:nvCxnSpPr>
            <p:spPr>
              <a:xfrm>
                <a:off x="900995" y="4308763"/>
                <a:ext cx="630922" cy="0"/>
              </a:xfrm>
              <a:prstGeom prst="straightConnector1">
                <a:avLst/>
              </a:prstGeom>
              <a:noFill/>
              <a:ln w="28575" cap="flat" cmpd="sng">
                <a:solidFill>
                  <a:srgbClr val="7F7F7F"/>
                </a:solidFill>
                <a:prstDash val="solid"/>
                <a:miter lim="800000"/>
                <a:headEnd type="none" w="sm" len="sm"/>
                <a:tailEnd type="none" w="sm" len="sm"/>
              </a:ln>
            </p:spPr>
          </p:cxnSp>
          <p:cxnSp>
            <p:nvCxnSpPr>
              <p:cNvPr id="320" name="Google Shape;320;p8"/>
              <p:cNvCxnSpPr/>
              <p:nvPr/>
            </p:nvCxnSpPr>
            <p:spPr>
              <a:xfrm>
                <a:off x="900995" y="4461163"/>
                <a:ext cx="630922" cy="0"/>
              </a:xfrm>
              <a:prstGeom prst="straightConnector1">
                <a:avLst/>
              </a:prstGeom>
              <a:noFill/>
              <a:ln w="28575" cap="flat" cmpd="sng">
                <a:solidFill>
                  <a:srgbClr val="7F7F7F"/>
                </a:solidFill>
                <a:prstDash val="solid"/>
                <a:miter lim="800000"/>
                <a:headEnd type="none" w="sm" len="sm"/>
                <a:tailEnd type="none" w="sm" len="sm"/>
              </a:ln>
            </p:spPr>
          </p:cxnSp>
        </p:grpSp>
        <p:sp>
          <p:nvSpPr>
            <p:cNvPr id="321" name="Google Shape;321;p8"/>
            <p:cNvSpPr/>
            <p:nvPr/>
          </p:nvSpPr>
          <p:spPr>
            <a:xfrm>
              <a:off x="2450727" y="303287"/>
              <a:ext cx="6393729" cy="322458"/>
            </a:xfrm>
            <a:prstGeom prst="roundRect">
              <a:avLst>
                <a:gd name="adj" fmla="val 16667"/>
              </a:avLst>
            </a:prstGeom>
            <a:solidFill>
              <a:srgbClr val="F1F3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22" name="Google Shape;322;p8"/>
            <p:cNvGrpSpPr/>
            <p:nvPr/>
          </p:nvGrpSpPr>
          <p:grpSpPr>
            <a:xfrm>
              <a:off x="2589272" y="414221"/>
              <a:ext cx="163599" cy="136165"/>
              <a:chOff x="1224742" y="-421178"/>
              <a:chExt cx="277091" cy="230626"/>
            </a:xfrm>
          </p:grpSpPr>
          <p:sp>
            <p:nvSpPr>
              <p:cNvPr id="323" name="Google Shape;323;p8"/>
              <p:cNvSpPr/>
              <p:nvPr/>
            </p:nvSpPr>
            <p:spPr>
              <a:xfrm>
                <a:off x="1224742" y="-421178"/>
                <a:ext cx="193963" cy="193963"/>
              </a:xfrm>
              <a:prstGeom prst="ellipse">
                <a:avLst/>
              </a:prstGeom>
              <a:noFill/>
              <a:ln w="19050" cap="flat" cmpd="sng">
                <a:solidFill>
                  <a:srgbClr val="5F63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24" name="Google Shape;324;p8"/>
              <p:cNvCxnSpPr/>
              <p:nvPr/>
            </p:nvCxnSpPr>
            <p:spPr>
              <a:xfrm>
                <a:off x="1388736" y="-262976"/>
                <a:ext cx="113097" cy="72424"/>
              </a:xfrm>
              <a:prstGeom prst="straightConnector1">
                <a:avLst/>
              </a:prstGeom>
              <a:noFill/>
              <a:ln w="19050" cap="flat" cmpd="sng">
                <a:solidFill>
                  <a:srgbClr val="5F6367"/>
                </a:solidFill>
                <a:prstDash val="solid"/>
                <a:miter lim="800000"/>
                <a:headEnd type="none" w="sm" len="sm"/>
                <a:tailEnd type="none" w="sm" len="sm"/>
              </a:ln>
            </p:spPr>
          </p:cxnSp>
        </p:grpSp>
        <p:sp>
          <p:nvSpPr>
            <p:cNvPr id="325" name="Google Shape;325;p8"/>
            <p:cNvSpPr txBox="1"/>
            <p:nvPr/>
          </p:nvSpPr>
          <p:spPr>
            <a:xfrm>
              <a:off x="3408923" y="361031"/>
              <a:ext cx="2654530" cy="2647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chemeClr val="lt1"/>
                </a:buClr>
                <a:buSzPts val="3200"/>
                <a:buFont typeface="Kulim Park"/>
                <a:buNone/>
              </a:pPr>
              <a:r>
                <a:rPr lang="en-US" sz="1400" b="0" i="0" u="none" strike="noStrike" cap="none">
                  <a:solidFill>
                    <a:srgbClr val="B0B0B1"/>
                  </a:solidFill>
                  <a:latin typeface="Karla"/>
                  <a:ea typeface="Karla"/>
                  <a:cs typeface="Karla"/>
                  <a:sym typeface="Karla"/>
                </a:rPr>
                <a:t>Buscar en el correo electronico</a:t>
              </a:r>
              <a:endParaRPr/>
            </a:p>
          </p:txBody>
        </p:sp>
      </p:grpSp>
      <p:grpSp>
        <p:nvGrpSpPr>
          <p:cNvPr id="326" name="Google Shape;326;p8"/>
          <p:cNvGrpSpPr/>
          <p:nvPr/>
        </p:nvGrpSpPr>
        <p:grpSpPr>
          <a:xfrm>
            <a:off x="-1" y="-1"/>
            <a:ext cx="9146051" cy="5143501"/>
            <a:chOff x="-1" y="-1"/>
            <a:chExt cx="9146051" cy="5143501"/>
          </a:xfrm>
        </p:grpSpPr>
        <p:sp>
          <p:nvSpPr>
            <p:cNvPr id="327" name="Google Shape;327;p8"/>
            <p:cNvSpPr/>
            <p:nvPr/>
          </p:nvSpPr>
          <p:spPr>
            <a:xfrm>
              <a:off x="2049" y="0"/>
              <a:ext cx="113831" cy="3887724"/>
            </a:xfrm>
            <a:prstGeom prst="rect">
              <a:avLst/>
            </a:prstGeom>
            <a:solidFill>
              <a:srgbClr val="C62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8" name="Google Shape;328;p8"/>
            <p:cNvSpPr/>
            <p:nvPr/>
          </p:nvSpPr>
          <p:spPr>
            <a:xfrm>
              <a:off x="-1" y="1255776"/>
              <a:ext cx="113831" cy="3887724"/>
            </a:xfrm>
            <a:prstGeom prst="rect">
              <a:avLst/>
            </a:prstGeom>
            <a:solidFill>
              <a:srgbClr val="517A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9" name="Google Shape;329;p8"/>
            <p:cNvSpPr/>
            <p:nvPr/>
          </p:nvSpPr>
          <p:spPr>
            <a:xfrm>
              <a:off x="9032219" y="0"/>
              <a:ext cx="113831" cy="3887724"/>
            </a:xfrm>
            <a:prstGeom prst="rect">
              <a:avLst/>
            </a:prstGeom>
            <a:solidFill>
              <a:srgbClr val="FABC0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0" name="Google Shape;330;p8"/>
            <p:cNvSpPr/>
            <p:nvPr/>
          </p:nvSpPr>
          <p:spPr>
            <a:xfrm>
              <a:off x="9030169" y="1255776"/>
              <a:ext cx="113831" cy="3887724"/>
            </a:xfrm>
            <a:prstGeom prst="rect">
              <a:avLst/>
            </a:prstGeom>
            <a:solidFill>
              <a:srgbClr val="32A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1" name="Google Shape;331;p8"/>
            <p:cNvSpPr/>
            <p:nvPr/>
          </p:nvSpPr>
          <p:spPr>
            <a:xfrm rot="-5400000">
              <a:off x="4515086" y="-4401256"/>
              <a:ext cx="113830" cy="8916340"/>
            </a:xfrm>
            <a:prstGeom prst="rect">
              <a:avLst/>
            </a:prstGeom>
            <a:solidFill>
              <a:srgbClr val="E844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332" name="Google Shape;332;p8"/>
          <p:cNvPicPr preferRelativeResize="0"/>
          <p:nvPr/>
        </p:nvPicPr>
        <p:blipFill rotWithShape="1">
          <a:blip r:embed="rId4">
            <a:alphaModFix/>
          </a:blip>
          <a:srcRect/>
          <a:stretch/>
        </p:blipFill>
        <p:spPr>
          <a:xfrm>
            <a:off x="5185914" y="1586244"/>
            <a:ext cx="2864148" cy="31916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9"/>
          <p:cNvSpPr/>
          <p:nvPr/>
        </p:nvSpPr>
        <p:spPr>
          <a:xfrm>
            <a:off x="5358687" y="3317051"/>
            <a:ext cx="2572886" cy="402503"/>
          </a:xfrm>
          <a:prstGeom prst="ellipse">
            <a:avLst/>
          </a:prstGeom>
          <a:solidFill>
            <a:srgbClr val="DE4E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8" name="Google Shape;338;p9"/>
          <p:cNvSpPr txBox="1">
            <a:spLocks noGrp="1"/>
          </p:cNvSpPr>
          <p:nvPr>
            <p:ph type="body" idx="1"/>
          </p:nvPr>
        </p:nvSpPr>
        <p:spPr>
          <a:xfrm>
            <a:off x="265170" y="157785"/>
            <a:ext cx="8679898" cy="5431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DB36A"/>
              </a:buClr>
              <a:buSzPts val="3200"/>
              <a:buNone/>
            </a:pPr>
            <a:r>
              <a:rPr lang="en-US" sz="3200" b="1">
                <a:solidFill>
                  <a:srgbClr val="4DB36A"/>
                </a:solidFill>
                <a:latin typeface="Arial Black"/>
                <a:ea typeface="Arial Black"/>
                <a:cs typeface="Arial Black"/>
                <a:sym typeface="Arial Black"/>
              </a:rPr>
              <a:t>Infographic Style</a:t>
            </a:r>
            <a:endParaRPr/>
          </a:p>
        </p:txBody>
      </p:sp>
      <p:sp>
        <p:nvSpPr>
          <p:cNvPr id="339" name="Google Shape;339;p9"/>
          <p:cNvSpPr/>
          <p:nvPr/>
        </p:nvSpPr>
        <p:spPr>
          <a:xfrm rot="10800000">
            <a:off x="-560616" y="2970475"/>
            <a:ext cx="5206477" cy="123974"/>
          </a:xfrm>
          <a:prstGeom prst="rect">
            <a:avLst/>
          </a:prstGeom>
          <a:solidFill>
            <a:srgbClr val="FDD4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2E75B5"/>
              </a:solidFill>
              <a:latin typeface="Arial"/>
              <a:ea typeface="Arial"/>
              <a:cs typeface="Arial"/>
              <a:sym typeface="Arial"/>
            </a:endParaRPr>
          </a:p>
        </p:txBody>
      </p:sp>
      <p:grpSp>
        <p:nvGrpSpPr>
          <p:cNvPr id="340" name="Google Shape;340;p9"/>
          <p:cNvGrpSpPr/>
          <p:nvPr/>
        </p:nvGrpSpPr>
        <p:grpSpPr>
          <a:xfrm>
            <a:off x="272027" y="3803561"/>
            <a:ext cx="1405139" cy="1004121"/>
            <a:chOff x="668191" y="4873645"/>
            <a:chExt cx="1873519" cy="1338828"/>
          </a:xfrm>
        </p:grpSpPr>
        <p:sp>
          <p:nvSpPr>
            <p:cNvPr id="341" name="Google Shape;341;p9"/>
            <p:cNvSpPr txBox="1"/>
            <p:nvPr/>
          </p:nvSpPr>
          <p:spPr>
            <a:xfrm>
              <a:off x="668191" y="4873645"/>
              <a:ext cx="1873518" cy="30777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Arial"/>
                  <a:ea typeface="Arial"/>
                  <a:cs typeface="Arial"/>
                  <a:sym typeface="Arial"/>
                </a:rPr>
                <a:t>Content  Here</a:t>
              </a:r>
              <a:endParaRPr sz="900" b="1" i="0" u="none" strike="noStrike" cap="none">
                <a:solidFill>
                  <a:schemeClr val="dk1"/>
                </a:solidFill>
                <a:latin typeface="Arial"/>
                <a:ea typeface="Arial"/>
                <a:cs typeface="Arial"/>
                <a:sym typeface="Arial"/>
              </a:endParaRPr>
            </a:p>
          </p:txBody>
        </p:sp>
        <p:sp>
          <p:nvSpPr>
            <p:cNvPr id="342" name="Google Shape;342;p9"/>
            <p:cNvSpPr txBox="1"/>
            <p:nvPr/>
          </p:nvSpPr>
          <p:spPr>
            <a:xfrm>
              <a:off x="668191" y="5166033"/>
              <a:ext cx="1873519"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Presentations. </a:t>
              </a:r>
              <a:endParaRPr/>
            </a:p>
          </p:txBody>
        </p:sp>
      </p:grpSp>
      <p:grpSp>
        <p:nvGrpSpPr>
          <p:cNvPr id="343" name="Google Shape;343;p9"/>
          <p:cNvGrpSpPr/>
          <p:nvPr/>
        </p:nvGrpSpPr>
        <p:grpSpPr>
          <a:xfrm>
            <a:off x="1916194" y="3803561"/>
            <a:ext cx="1405139" cy="1004121"/>
            <a:chOff x="2860414" y="4873645"/>
            <a:chExt cx="1873519" cy="1338828"/>
          </a:xfrm>
        </p:grpSpPr>
        <p:sp>
          <p:nvSpPr>
            <p:cNvPr id="344" name="Google Shape;344;p9"/>
            <p:cNvSpPr txBox="1"/>
            <p:nvPr/>
          </p:nvSpPr>
          <p:spPr>
            <a:xfrm>
              <a:off x="2860414" y="4873645"/>
              <a:ext cx="1873518" cy="30777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Arial"/>
                  <a:ea typeface="Arial"/>
                  <a:cs typeface="Arial"/>
                  <a:sym typeface="Arial"/>
                </a:rPr>
                <a:t>Content  Here</a:t>
              </a:r>
              <a:endParaRPr sz="900" b="1" i="0" u="none" strike="noStrike" cap="none">
                <a:solidFill>
                  <a:schemeClr val="dk1"/>
                </a:solidFill>
                <a:latin typeface="Arial"/>
                <a:ea typeface="Arial"/>
                <a:cs typeface="Arial"/>
                <a:sym typeface="Arial"/>
              </a:endParaRPr>
            </a:p>
          </p:txBody>
        </p:sp>
        <p:sp>
          <p:nvSpPr>
            <p:cNvPr id="345" name="Google Shape;345;p9"/>
            <p:cNvSpPr txBox="1"/>
            <p:nvPr/>
          </p:nvSpPr>
          <p:spPr>
            <a:xfrm>
              <a:off x="2860414" y="5166033"/>
              <a:ext cx="1873519"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Presentations. </a:t>
              </a:r>
              <a:endParaRPr/>
            </a:p>
          </p:txBody>
        </p:sp>
      </p:grpSp>
      <p:grpSp>
        <p:nvGrpSpPr>
          <p:cNvPr id="346" name="Google Shape;346;p9"/>
          <p:cNvGrpSpPr/>
          <p:nvPr/>
        </p:nvGrpSpPr>
        <p:grpSpPr>
          <a:xfrm>
            <a:off x="3560361" y="3803561"/>
            <a:ext cx="1405139" cy="1004121"/>
            <a:chOff x="5052637" y="4873645"/>
            <a:chExt cx="1873519" cy="1338828"/>
          </a:xfrm>
        </p:grpSpPr>
        <p:sp>
          <p:nvSpPr>
            <p:cNvPr id="347" name="Google Shape;347;p9"/>
            <p:cNvSpPr txBox="1"/>
            <p:nvPr/>
          </p:nvSpPr>
          <p:spPr>
            <a:xfrm>
              <a:off x="5052637" y="4873645"/>
              <a:ext cx="1873518" cy="30777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900" b="1" i="0" u="none" strike="noStrike" cap="none">
                  <a:solidFill>
                    <a:schemeClr val="dk1"/>
                  </a:solidFill>
                  <a:latin typeface="Arial"/>
                  <a:ea typeface="Arial"/>
                  <a:cs typeface="Arial"/>
                  <a:sym typeface="Arial"/>
                </a:rPr>
                <a:t>Content  Here</a:t>
              </a:r>
              <a:endParaRPr sz="900" b="1" i="0" u="none" strike="noStrike" cap="none">
                <a:solidFill>
                  <a:schemeClr val="dk1"/>
                </a:solidFill>
                <a:latin typeface="Arial"/>
                <a:ea typeface="Arial"/>
                <a:cs typeface="Arial"/>
                <a:sym typeface="Arial"/>
              </a:endParaRPr>
            </a:p>
          </p:txBody>
        </p:sp>
        <p:sp>
          <p:nvSpPr>
            <p:cNvPr id="348" name="Google Shape;348;p9"/>
            <p:cNvSpPr txBox="1"/>
            <p:nvPr/>
          </p:nvSpPr>
          <p:spPr>
            <a:xfrm>
              <a:off x="5052637" y="5166033"/>
              <a:ext cx="1873519"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You can simply impress your audience and add a unique zing and appeal to your Presentations. </a:t>
              </a:r>
              <a:endParaRPr/>
            </a:p>
          </p:txBody>
        </p:sp>
      </p:grpSp>
      <p:sp>
        <p:nvSpPr>
          <p:cNvPr id="349" name="Google Shape;349;p9"/>
          <p:cNvSpPr txBox="1"/>
          <p:nvPr/>
        </p:nvSpPr>
        <p:spPr>
          <a:xfrm>
            <a:off x="501143" y="1956568"/>
            <a:ext cx="4418766"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Arial"/>
                <a:ea typeface="Arial"/>
                <a:cs typeface="Arial"/>
                <a:sym typeface="Arial"/>
              </a:rPr>
              <a:t>You can simply impress your audience and add a unique zing and appeal to your Presentations. I hope and I believe that this Template will your Time, Money and Reputation. </a:t>
            </a:r>
            <a:endParaRPr/>
          </a:p>
        </p:txBody>
      </p:sp>
      <p:sp>
        <p:nvSpPr>
          <p:cNvPr id="350" name="Google Shape;350;p9"/>
          <p:cNvSpPr txBox="1"/>
          <p:nvPr/>
        </p:nvSpPr>
        <p:spPr>
          <a:xfrm>
            <a:off x="501143" y="979206"/>
            <a:ext cx="3910883" cy="969496"/>
          </a:xfrm>
          <a:prstGeom prst="rect">
            <a:avLst/>
          </a:prstGeom>
          <a:noFill/>
          <a:ln>
            <a:noFill/>
          </a:ln>
        </p:spPr>
        <p:txBody>
          <a:bodyPr spcFirstLastPara="1" wrap="square" lIns="27000" tIns="0" rIns="27000" bIns="0" anchor="ctr" anchorCtr="0">
            <a:spAutoFit/>
          </a:bodyPr>
          <a:lstStyle/>
          <a:p>
            <a:pPr marL="0" marR="0" lvl="0" indent="0" algn="l" rtl="0">
              <a:lnSpc>
                <a:spcPct val="100000"/>
              </a:lnSpc>
              <a:spcBef>
                <a:spcPts val="0"/>
              </a:spcBef>
              <a:spcAft>
                <a:spcPts val="0"/>
              </a:spcAft>
              <a:buNone/>
            </a:pPr>
            <a:r>
              <a:rPr lang="en-US" sz="2100" b="1" i="0" u="none" strike="noStrike" cap="none">
                <a:solidFill>
                  <a:srgbClr val="E15F54"/>
                </a:solidFill>
                <a:latin typeface="Arial"/>
                <a:ea typeface="Arial"/>
                <a:cs typeface="Arial"/>
                <a:sym typeface="Arial"/>
              </a:rPr>
              <a:t>We Create Quality </a:t>
            </a:r>
            <a:endParaRPr/>
          </a:p>
          <a:p>
            <a:pPr marL="0" marR="0" lvl="0" indent="0" algn="l" rtl="0">
              <a:lnSpc>
                <a:spcPct val="100000"/>
              </a:lnSpc>
              <a:spcBef>
                <a:spcPts val="0"/>
              </a:spcBef>
              <a:spcAft>
                <a:spcPts val="0"/>
              </a:spcAft>
              <a:buNone/>
            </a:pPr>
            <a:r>
              <a:rPr lang="en-US" sz="2100" b="1" i="0" u="none" strike="noStrike" cap="none">
                <a:solidFill>
                  <a:srgbClr val="E15F54"/>
                </a:solidFill>
                <a:latin typeface="Arial"/>
                <a:ea typeface="Arial"/>
                <a:cs typeface="Arial"/>
                <a:sym typeface="Arial"/>
              </a:rPr>
              <a:t>Professional PPT Presentation</a:t>
            </a:r>
            <a:endParaRPr sz="2100" b="1" i="0" u="none" strike="noStrike" cap="none">
              <a:solidFill>
                <a:srgbClr val="E15F54"/>
              </a:solidFill>
              <a:latin typeface="Arial"/>
              <a:ea typeface="Arial"/>
              <a:cs typeface="Arial"/>
              <a:sym typeface="Arial"/>
            </a:endParaRPr>
          </a:p>
        </p:txBody>
      </p:sp>
      <p:grpSp>
        <p:nvGrpSpPr>
          <p:cNvPr id="351" name="Google Shape;351;p9"/>
          <p:cNvGrpSpPr/>
          <p:nvPr/>
        </p:nvGrpSpPr>
        <p:grpSpPr>
          <a:xfrm rot="10800000">
            <a:off x="7308023" y="3391588"/>
            <a:ext cx="6592485" cy="1386799"/>
            <a:chOff x="-3475307" y="876877"/>
            <a:chExt cx="12041246" cy="2557178"/>
          </a:xfrm>
        </p:grpSpPr>
        <p:sp>
          <p:nvSpPr>
            <p:cNvPr id="352" name="Google Shape;352;p9"/>
            <p:cNvSpPr/>
            <p:nvPr/>
          </p:nvSpPr>
          <p:spPr>
            <a:xfrm rot="10800000">
              <a:off x="-3475307" y="3200400"/>
              <a:ext cx="9610782" cy="228600"/>
            </a:xfrm>
            <a:prstGeom prst="rect">
              <a:avLst/>
            </a:prstGeom>
            <a:solidFill>
              <a:srgbClr val="FDD4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2E75B5"/>
                </a:solidFill>
                <a:latin typeface="Arial"/>
                <a:ea typeface="Arial"/>
                <a:cs typeface="Arial"/>
                <a:sym typeface="Arial"/>
              </a:endParaRPr>
            </a:p>
          </p:txBody>
        </p:sp>
        <p:sp>
          <p:nvSpPr>
            <p:cNvPr id="353" name="Google Shape;353;p9"/>
            <p:cNvSpPr/>
            <p:nvPr/>
          </p:nvSpPr>
          <p:spPr>
            <a:xfrm rot="2727637">
              <a:off x="7154945" y="448707"/>
              <a:ext cx="228600" cy="3413518"/>
            </a:xfrm>
            <a:prstGeom prst="rect">
              <a:avLst/>
            </a:prstGeom>
            <a:solidFill>
              <a:srgbClr val="FDD4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2E75B5"/>
                </a:solidFill>
                <a:latin typeface="Arial"/>
                <a:ea typeface="Arial"/>
                <a:cs typeface="Arial"/>
                <a:sym typeface="Arial"/>
              </a:endParaRPr>
            </a:p>
          </p:txBody>
        </p:sp>
      </p:grpSp>
      <p:sp>
        <p:nvSpPr>
          <p:cNvPr id="354" name="Google Shape;354;p9"/>
          <p:cNvSpPr/>
          <p:nvPr/>
        </p:nvSpPr>
        <p:spPr>
          <a:xfrm>
            <a:off x="-9666515" y="-2571750"/>
            <a:ext cx="222134" cy="694586"/>
          </a:xfrm>
          <a:custGeom>
            <a:avLst/>
            <a:gdLst/>
            <a:ahLst/>
            <a:cxnLst/>
            <a:rect l="l" t="t" r="r" b="b"/>
            <a:pathLst>
              <a:path w="418" h="1269" extrusionOk="0">
                <a:moveTo>
                  <a:pt x="418" y="1269"/>
                </a:moveTo>
                <a:lnTo>
                  <a:pt x="0" y="1193"/>
                </a:lnTo>
                <a:lnTo>
                  <a:pt x="0" y="0"/>
                </a:lnTo>
                <a:lnTo>
                  <a:pt x="418" y="76"/>
                </a:lnTo>
                <a:lnTo>
                  <a:pt x="418" y="1269"/>
                </a:lnTo>
                <a:close/>
              </a:path>
            </a:pathLst>
          </a:custGeom>
          <a:solidFill>
            <a:srgbClr val="EB5F5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9"/>
          <p:cNvSpPr/>
          <p:nvPr/>
        </p:nvSpPr>
        <p:spPr>
          <a:xfrm>
            <a:off x="-9666515" y="-1338086"/>
            <a:ext cx="222134" cy="694586"/>
          </a:xfrm>
          <a:custGeom>
            <a:avLst/>
            <a:gdLst/>
            <a:ahLst/>
            <a:cxnLst/>
            <a:rect l="l" t="t" r="r" b="b"/>
            <a:pathLst>
              <a:path w="418" h="1269" extrusionOk="0">
                <a:moveTo>
                  <a:pt x="418" y="1269"/>
                </a:moveTo>
                <a:lnTo>
                  <a:pt x="0" y="1193"/>
                </a:lnTo>
                <a:lnTo>
                  <a:pt x="0" y="0"/>
                </a:lnTo>
                <a:lnTo>
                  <a:pt x="418" y="76"/>
                </a:lnTo>
                <a:lnTo>
                  <a:pt x="418" y="1269"/>
                </a:lnTo>
                <a:close/>
              </a:path>
            </a:pathLst>
          </a:custGeom>
          <a:solidFill>
            <a:srgbClr val="41719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9"/>
          <p:cNvSpPr/>
          <p:nvPr/>
        </p:nvSpPr>
        <p:spPr>
          <a:xfrm>
            <a:off x="-9665031" y="-28119"/>
            <a:ext cx="222134" cy="694586"/>
          </a:xfrm>
          <a:custGeom>
            <a:avLst/>
            <a:gdLst/>
            <a:ahLst/>
            <a:cxnLst/>
            <a:rect l="l" t="t" r="r" b="b"/>
            <a:pathLst>
              <a:path w="418" h="1269" extrusionOk="0">
                <a:moveTo>
                  <a:pt x="418" y="1269"/>
                </a:moveTo>
                <a:lnTo>
                  <a:pt x="0" y="1193"/>
                </a:lnTo>
                <a:lnTo>
                  <a:pt x="0" y="0"/>
                </a:lnTo>
                <a:lnTo>
                  <a:pt x="418" y="76"/>
                </a:lnTo>
                <a:lnTo>
                  <a:pt x="418" y="1269"/>
                </a:lnTo>
                <a:close/>
              </a:path>
            </a:pathLst>
          </a:custGeom>
          <a:solidFill>
            <a:srgbClr val="EB5F5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57" name="Google Shape;357;p9"/>
          <p:cNvGrpSpPr/>
          <p:nvPr/>
        </p:nvGrpSpPr>
        <p:grpSpPr>
          <a:xfrm>
            <a:off x="-1" y="4960760"/>
            <a:ext cx="9143995" cy="200247"/>
            <a:chOff x="-1" y="4960760"/>
            <a:chExt cx="9143995" cy="200247"/>
          </a:xfrm>
        </p:grpSpPr>
        <p:sp>
          <p:nvSpPr>
            <p:cNvPr id="358" name="Google Shape;358;p9"/>
            <p:cNvSpPr/>
            <p:nvPr/>
          </p:nvSpPr>
          <p:spPr>
            <a:xfrm>
              <a:off x="4648200" y="5071436"/>
              <a:ext cx="4495794" cy="89570"/>
            </a:xfrm>
            <a:prstGeom prst="rect">
              <a:avLst/>
            </a:prstGeom>
            <a:solidFill>
              <a:srgbClr val="EB5F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9" name="Google Shape;359;p9"/>
            <p:cNvSpPr/>
            <p:nvPr/>
          </p:nvSpPr>
          <p:spPr>
            <a:xfrm>
              <a:off x="-1" y="4960760"/>
              <a:ext cx="5286895" cy="200247"/>
            </a:xfrm>
            <a:prstGeom prst="rect">
              <a:avLst/>
            </a:prstGeom>
            <a:solidFill>
              <a:srgbClr val="527B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360" name="Google Shape;360;p9"/>
          <p:cNvPicPr preferRelativeResize="0"/>
          <p:nvPr/>
        </p:nvPicPr>
        <p:blipFill rotWithShape="1">
          <a:blip r:embed="rId3">
            <a:alphaModFix/>
          </a:blip>
          <a:srcRect/>
          <a:stretch/>
        </p:blipFill>
        <p:spPr>
          <a:xfrm>
            <a:off x="5014968" y="1709581"/>
            <a:ext cx="3346372" cy="1902839"/>
          </a:xfrm>
          <a:prstGeom prst="rect">
            <a:avLst/>
          </a:prstGeom>
          <a:noFill/>
          <a:ln>
            <a:noFill/>
          </a:ln>
        </p:spPr>
      </p:pic>
      <p:pic>
        <p:nvPicPr>
          <p:cNvPr id="361" name="Google Shape;361;p9"/>
          <p:cNvPicPr preferRelativeResize="0"/>
          <p:nvPr/>
        </p:nvPicPr>
        <p:blipFill rotWithShape="1">
          <a:blip r:embed="rId4">
            <a:alphaModFix/>
          </a:blip>
          <a:srcRect/>
          <a:stretch/>
        </p:blipFill>
        <p:spPr>
          <a:xfrm>
            <a:off x="732721" y="3294862"/>
            <a:ext cx="483750" cy="450000"/>
          </a:xfrm>
          <a:prstGeom prst="rect">
            <a:avLst/>
          </a:prstGeom>
          <a:noFill/>
          <a:ln>
            <a:noFill/>
          </a:ln>
        </p:spPr>
      </p:pic>
      <p:pic>
        <p:nvPicPr>
          <p:cNvPr id="362" name="Google Shape;362;p9"/>
          <p:cNvPicPr preferRelativeResize="0"/>
          <p:nvPr/>
        </p:nvPicPr>
        <p:blipFill rotWithShape="1">
          <a:blip r:embed="rId4">
            <a:alphaModFix/>
          </a:blip>
          <a:srcRect/>
          <a:stretch/>
        </p:blipFill>
        <p:spPr>
          <a:xfrm>
            <a:off x="2376888" y="3294862"/>
            <a:ext cx="483750" cy="450000"/>
          </a:xfrm>
          <a:prstGeom prst="rect">
            <a:avLst/>
          </a:prstGeom>
          <a:noFill/>
          <a:ln>
            <a:noFill/>
          </a:ln>
        </p:spPr>
      </p:pic>
      <p:pic>
        <p:nvPicPr>
          <p:cNvPr id="363" name="Google Shape;363;p9"/>
          <p:cNvPicPr preferRelativeResize="0"/>
          <p:nvPr/>
        </p:nvPicPr>
        <p:blipFill rotWithShape="1">
          <a:blip r:embed="rId4">
            <a:alphaModFix/>
          </a:blip>
          <a:srcRect/>
          <a:stretch/>
        </p:blipFill>
        <p:spPr>
          <a:xfrm>
            <a:off x="4023669" y="3277022"/>
            <a:ext cx="483750" cy="45000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Personalizado 66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2856</Words>
  <Application>Microsoft Office PowerPoint</Application>
  <PresentationFormat>Presentación en pantalla (16:9)</PresentationFormat>
  <Paragraphs>322</Paragraphs>
  <Slides>46</Slides>
  <Notes>46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46</vt:i4>
      </vt:variant>
    </vt:vector>
  </HeadingPairs>
  <TitlesOfParts>
    <vt:vector size="55" baseType="lpstr">
      <vt:lpstr>Kulim Park Light</vt:lpstr>
      <vt:lpstr>Noto Sans Symbols</vt:lpstr>
      <vt:lpstr>Calibri</vt:lpstr>
      <vt:lpstr>Red Hat Display Black</vt:lpstr>
      <vt:lpstr>Arial Black</vt:lpstr>
      <vt:lpstr>Arial</vt:lpstr>
      <vt:lpstr>Kulim Park</vt:lpstr>
      <vt:lpstr>Karla</vt:lpstr>
      <vt:lpstr>Tema de Office</vt:lpstr>
      <vt:lpstr>Gmail</vt:lpstr>
      <vt:lpstr>Hello!</vt:lpstr>
      <vt:lpstr>Presentación de PowerPoint</vt:lpstr>
      <vt:lpstr>Presentación de PowerPoint</vt:lpstr>
      <vt:lpstr>Whoa!</vt:lpstr>
      <vt:lpstr>Presentación de PowerPoint</vt:lpstr>
      <vt:lpstr>Concepto</vt:lpstr>
      <vt:lpstr>1. Transition Headline</vt:lpstr>
      <vt:lpstr>Presentación de PowerPoint</vt:lpstr>
      <vt:lpstr>Presentación de PowerPoint</vt:lpstr>
      <vt:lpstr>This is a slide title</vt:lpstr>
      <vt:lpstr>Big concept</vt:lpstr>
      <vt:lpstr>Presentación de PowerPoint</vt:lpstr>
      <vt:lpstr>You can also split your content</vt:lpstr>
      <vt:lpstr>Presentación de PowerPoint</vt:lpstr>
      <vt:lpstr>In two or three columns</vt:lpstr>
      <vt:lpstr>A picture is worth a thousand words</vt:lpstr>
      <vt:lpstr>Use diagrams to explain your ideas</vt:lpstr>
      <vt:lpstr>Presentación de PowerPoint</vt:lpstr>
      <vt:lpstr>Want big impact? Use big image.</vt:lpstr>
      <vt:lpstr>Presentación de PowerPoint</vt:lpstr>
      <vt:lpstr>And tables to compare data</vt:lpstr>
      <vt:lpstr>Presentación de PowerPoint</vt:lpstr>
      <vt:lpstr>Presentación de PowerPoint</vt:lpstr>
      <vt:lpstr>89,526,124</vt:lpstr>
      <vt:lpstr>Presentación de PowerPoint</vt:lpstr>
      <vt:lpstr>89,526,124$</vt:lpstr>
      <vt:lpstr>Presentación de PowerPoint</vt:lpstr>
      <vt:lpstr>Our process is easy</vt:lpstr>
      <vt:lpstr>Choose the tone</vt:lpstr>
      <vt:lpstr>Let’s review some concepts</vt:lpstr>
      <vt:lpstr>Timeline</vt:lpstr>
      <vt:lpstr>Presentación de PowerPoint</vt:lpstr>
      <vt:lpstr>Presentación de PowerPoint</vt:lpstr>
      <vt:lpstr>Presentación de PowerPoint</vt:lpstr>
      <vt:lpstr>Thanks!</vt:lpstr>
      <vt:lpstr>Presentación de PowerPoint</vt:lpstr>
      <vt:lpstr>Recursos Editables</vt:lpstr>
      <vt:lpstr>Recursos Editables</vt:lpstr>
      <vt:lpstr>Recursos Editables</vt:lpstr>
      <vt:lpstr>Recursos Editables</vt:lpstr>
      <vt:lpstr>Recursos Editables</vt:lpstr>
      <vt:lpstr>Recursos Editables</vt:lpstr>
      <vt:lpstr>Recursos Editables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Gmail</dc:title>
  <dc:creator>Sr GRYM</dc:creator>
  <cp:lastModifiedBy>eduardo</cp:lastModifiedBy>
  <cp:revision>1</cp:revision>
  <dcterms:modified xsi:type="dcterms:W3CDTF">2023-12-15T07:01:55Z</dcterms:modified>
</cp:coreProperties>
</file>