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E25F3-8A6D-C8C6-C789-8E6BC21D8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8AA0EE0-A621-D091-E512-CA76203AAE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AA0EE0-A621-D091-E512-CA76203AA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7B8F4E-944E-BA67-8D36-03C58431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FA91330-D289-8A3E-ACFC-A76597C1471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Google Shape;1178;g6b2a921a3a_2_763">
            <a:extLst>
              <a:ext uri="{FF2B5EF4-FFF2-40B4-BE49-F238E27FC236}">
                <a16:creationId xmlns:a16="http://schemas.microsoft.com/office/drawing/2014/main" id="{42E5ED4E-C84D-8299-89B7-2FDB7D319672}"/>
              </a:ext>
            </a:extLst>
          </p:cNvPr>
          <p:cNvSpPr txBox="1"/>
          <p:nvPr/>
        </p:nvSpPr>
        <p:spPr>
          <a:xfrm>
            <a:off x="549930" y="1067490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1185;g6b2a921a3a_2_763">
            <a:extLst>
              <a:ext uri="{FF2B5EF4-FFF2-40B4-BE49-F238E27FC236}">
                <a16:creationId xmlns:a16="http://schemas.microsoft.com/office/drawing/2014/main" id="{B2E5DC2C-ACA3-8B3D-3A84-0B3D00218E29}"/>
              </a:ext>
            </a:extLst>
          </p:cNvPr>
          <p:cNvSpPr txBox="1"/>
          <p:nvPr/>
        </p:nvSpPr>
        <p:spPr>
          <a:xfrm>
            <a:off x="5372134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1188;g6b2a921a3a_2_763">
            <a:extLst>
              <a:ext uri="{FF2B5EF4-FFF2-40B4-BE49-F238E27FC236}">
                <a16:creationId xmlns:a16="http://schemas.microsoft.com/office/drawing/2014/main" id="{7359F6B3-C665-3F9D-643D-26525B8DB7E9}"/>
              </a:ext>
            </a:extLst>
          </p:cNvPr>
          <p:cNvSpPr txBox="1"/>
          <p:nvPr/>
        </p:nvSpPr>
        <p:spPr>
          <a:xfrm>
            <a:off x="7513622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Google Shape;1191;g6b2a921a3a_2_763">
            <a:extLst>
              <a:ext uri="{FF2B5EF4-FFF2-40B4-BE49-F238E27FC236}">
                <a16:creationId xmlns:a16="http://schemas.microsoft.com/office/drawing/2014/main" id="{E3C39783-C73C-CCEF-EA1A-1D48233B348D}"/>
              </a:ext>
            </a:extLst>
          </p:cNvPr>
          <p:cNvSpPr txBox="1"/>
          <p:nvPr/>
        </p:nvSpPr>
        <p:spPr>
          <a:xfrm>
            <a:off x="9655113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Google Shape;1199;g6b2a921a3a_2_763">
            <a:extLst>
              <a:ext uri="{FF2B5EF4-FFF2-40B4-BE49-F238E27FC236}">
                <a16:creationId xmlns:a16="http://schemas.microsoft.com/office/drawing/2014/main" id="{51E17F0D-00DA-E7B8-3897-9260E730E9E8}"/>
              </a:ext>
            </a:extLst>
          </p:cNvPr>
          <p:cNvSpPr txBox="1"/>
          <p:nvPr/>
        </p:nvSpPr>
        <p:spPr>
          <a:xfrm>
            <a:off x="3230645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3" name="Shape1_20210513_112140">
            <a:extLst>
              <a:ext uri="{FF2B5EF4-FFF2-40B4-BE49-F238E27FC236}">
                <a16:creationId xmlns:a16="http://schemas.microsoft.com/office/drawing/2014/main" id="{6C9BFEF8-E457-64DF-080F-128D8FBFC607}"/>
              </a:ext>
            </a:extLst>
          </p:cNvPr>
          <p:cNvCxnSpPr/>
          <p:nvPr/>
        </p:nvCxnSpPr>
        <p:spPr>
          <a:xfrm>
            <a:off x="3230643" y="37375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" name="Google Shape;1179;g6b2a921a3a_2_763">
            <a:extLst>
              <a:ext uri="{FF2B5EF4-FFF2-40B4-BE49-F238E27FC236}">
                <a16:creationId xmlns:a16="http://schemas.microsoft.com/office/drawing/2014/main" id="{78B01F26-1149-3435-838B-D63B3C46DDEF}"/>
              </a:ext>
            </a:extLst>
          </p:cNvPr>
          <p:cNvSpPr txBox="1"/>
          <p:nvPr/>
        </p:nvSpPr>
        <p:spPr>
          <a:xfrm>
            <a:off x="549928" y="1687754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88969F8-5C5D-622E-4E90-F62C3019445C}"/>
              </a:ext>
            </a:extLst>
          </p:cNvPr>
          <p:cNvSpPr txBox="1">
            <a:spLocks/>
          </p:cNvSpPr>
          <p:nvPr/>
        </p:nvSpPr>
        <p:spPr bwMode="auto">
          <a:xfrm>
            <a:off x="323064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6" name="Content Placeholder 2~1">
            <a:extLst>
              <a:ext uri="{FF2B5EF4-FFF2-40B4-BE49-F238E27FC236}">
                <a16:creationId xmlns:a16="http://schemas.microsoft.com/office/drawing/2014/main" id="{4493EF8F-5ED7-0C88-3994-31A3A439F22D}"/>
              </a:ext>
            </a:extLst>
          </p:cNvPr>
          <p:cNvSpPr txBox="1">
            <a:spLocks/>
          </p:cNvSpPr>
          <p:nvPr/>
        </p:nvSpPr>
        <p:spPr bwMode="auto">
          <a:xfrm>
            <a:off x="537213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7" name="Content Placeholder 2~2">
            <a:extLst>
              <a:ext uri="{FF2B5EF4-FFF2-40B4-BE49-F238E27FC236}">
                <a16:creationId xmlns:a16="http://schemas.microsoft.com/office/drawing/2014/main" id="{C5DF55E2-DCB7-CED9-24D3-8BD37CC8CFBE}"/>
              </a:ext>
            </a:extLst>
          </p:cNvPr>
          <p:cNvSpPr txBox="1">
            <a:spLocks/>
          </p:cNvSpPr>
          <p:nvPr/>
        </p:nvSpPr>
        <p:spPr bwMode="auto">
          <a:xfrm>
            <a:off x="7511135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8" name="Content Placeholder 2~3">
            <a:extLst>
              <a:ext uri="{FF2B5EF4-FFF2-40B4-BE49-F238E27FC236}">
                <a16:creationId xmlns:a16="http://schemas.microsoft.com/office/drawing/2014/main" id="{62238AC2-4038-EB0B-F91F-AC1344186CD7}"/>
              </a:ext>
            </a:extLst>
          </p:cNvPr>
          <p:cNvSpPr txBox="1">
            <a:spLocks/>
          </p:cNvSpPr>
          <p:nvPr/>
        </p:nvSpPr>
        <p:spPr bwMode="auto">
          <a:xfrm>
            <a:off x="9650137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9" name="Google Shape;1180;g6b2a921a3a_2_763">
            <a:extLst>
              <a:ext uri="{FF2B5EF4-FFF2-40B4-BE49-F238E27FC236}">
                <a16:creationId xmlns:a16="http://schemas.microsoft.com/office/drawing/2014/main" id="{5EB44D6C-8F43-D9B6-7094-CABEDAE7DF83}"/>
              </a:ext>
            </a:extLst>
          </p:cNvPr>
          <p:cNvSpPr txBox="1"/>
          <p:nvPr/>
        </p:nvSpPr>
        <p:spPr>
          <a:xfrm>
            <a:off x="549928" y="3910852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40" name="Content Placeholder 2~4">
            <a:extLst>
              <a:ext uri="{FF2B5EF4-FFF2-40B4-BE49-F238E27FC236}">
                <a16:creationId xmlns:a16="http://schemas.microsoft.com/office/drawing/2014/main" id="{027F92A9-91DF-EBB4-0E24-8CE746B5D573}"/>
              </a:ext>
            </a:extLst>
          </p:cNvPr>
          <p:cNvSpPr txBox="1">
            <a:spLocks/>
          </p:cNvSpPr>
          <p:nvPr/>
        </p:nvSpPr>
        <p:spPr bwMode="auto">
          <a:xfrm>
            <a:off x="323064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1" name="Content Placeholder 2~5">
            <a:extLst>
              <a:ext uri="{FF2B5EF4-FFF2-40B4-BE49-F238E27FC236}">
                <a16:creationId xmlns:a16="http://schemas.microsoft.com/office/drawing/2014/main" id="{AAEEB882-FC52-C3FF-F9C1-FF6E55139FF5}"/>
              </a:ext>
            </a:extLst>
          </p:cNvPr>
          <p:cNvSpPr txBox="1">
            <a:spLocks/>
          </p:cNvSpPr>
          <p:nvPr/>
        </p:nvSpPr>
        <p:spPr bwMode="auto">
          <a:xfrm>
            <a:off x="537213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2" name="Content Placeholder 2~6">
            <a:extLst>
              <a:ext uri="{FF2B5EF4-FFF2-40B4-BE49-F238E27FC236}">
                <a16:creationId xmlns:a16="http://schemas.microsoft.com/office/drawing/2014/main" id="{A5CFB505-2FE9-828E-7A20-0574F2B00807}"/>
              </a:ext>
            </a:extLst>
          </p:cNvPr>
          <p:cNvSpPr txBox="1">
            <a:spLocks/>
          </p:cNvSpPr>
          <p:nvPr/>
        </p:nvSpPr>
        <p:spPr bwMode="auto">
          <a:xfrm>
            <a:off x="7511135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3" name="Content Placeholder 2~7">
            <a:extLst>
              <a:ext uri="{FF2B5EF4-FFF2-40B4-BE49-F238E27FC236}">
                <a16:creationId xmlns:a16="http://schemas.microsoft.com/office/drawing/2014/main" id="{62FD3AC8-29E5-EC69-431D-72FC39636120}"/>
              </a:ext>
            </a:extLst>
          </p:cNvPr>
          <p:cNvSpPr txBox="1">
            <a:spLocks/>
          </p:cNvSpPr>
          <p:nvPr/>
        </p:nvSpPr>
        <p:spPr bwMode="auto">
          <a:xfrm>
            <a:off x="9650137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44" name="Google Shape;1186;g6b2a921a3a_2_763">
            <a:extLst>
              <a:ext uri="{FF2B5EF4-FFF2-40B4-BE49-F238E27FC236}">
                <a16:creationId xmlns:a16="http://schemas.microsoft.com/office/drawing/2014/main" id="{A880D2FE-8847-4B04-4920-77367E541BC7}"/>
              </a:ext>
            </a:extLst>
          </p:cNvPr>
          <p:cNvCxnSpPr/>
          <p:nvPr/>
        </p:nvCxnSpPr>
        <p:spPr>
          <a:xfrm>
            <a:off x="537213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1189;g6b2a921a3a_2_763">
            <a:extLst>
              <a:ext uri="{FF2B5EF4-FFF2-40B4-BE49-F238E27FC236}">
                <a16:creationId xmlns:a16="http://schemas.microsoft.com/office/drawing/2014/main" id="{129D05D0-741B-E08B-94C6-C3EA0B798401}"/>
              </a:ext>
            </a:extLst>
          </p:cNvPr>
          <p:cNvCxnSpPr/>
          <p:nvPr/>
        </p:nvCxnSpPr>
        <p:spPr>
          <a:xfrm>
            <a:off x="751362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1192;g6b2a921a3a_2_763">
            <a:extLst>
              <a:ext uri="{FF2B5EF4-FFF2-40B4-BE49-F238E27FC236}">
                <a16:creationId xmlns:a16="http://schemas.microsoft.com/office/drawing/2014/main" id="{628FBDB5-A54C-431B-7191-85B7A3339E39}"/>
              </a:ext>
            </a:extLst>
          </p:cNvPr>
          <p:cNvCxnSpPr/>
          <p:nvPr/>
        </p:nvCxnSpPr>
        <p:spPr>
          <a:xfrm>
            <a:off x="965511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200;g6b2a921a3a_2_763">
            <a:extLst>
              <a:ext uri="{FF2B5EF4-FFF2-40B4-BE49-F238E27FC236}">
                <a16:creationId xmlns:a16="http://schemas.microsoft.com/office/drawing/2014/main" id="{240C3ED1-C651-F845-F81C-20AE2FBFAE46}"/>
              </a:ext>
            </a:extLst>
          </p:cNvPr>
          <p:cNvCxnSpPr/>
          <p:nvPr/>
        </p:nvCxnSpPr>
        <p:spPr>
          <a:xfrm>
            <a:off x="323064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5737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8950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533</cp:revision>
  <dcterms:created xsi:type="dcterms:W3CDTF">2021-03-31T02:49:57Z</dcterms:created>
  <dcterms:modified xsi:type="dcterms:W3CDTF">2025-10-16T11:14:55Z</dcterms:modified>
  <cp:category/>
</cp:coreProperties>
</file>