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374868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21983"/>
            <a:ext cx="17016168" cy="11017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1893095"/>
            <a:ext cx="17015045" cy="571261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810818" y="9975444"/>
            <a:ext cx="2477183" cy="31061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822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5E9489-C9B2-EEC9-771E-A83AAC17B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0BDFC10B-3320-7B90-CAD7-783B7E4CF5F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BDFC10B-3320-7B90-CAD7-783B7E4CF5F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260C47B6-C5F6-85D7-C194-9C1889BCD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Slide title</a:t>
            </a:r>
          </a:p>
        </p:txBody>
      </p:sp>
      <p:sp>
        <p:nvSpPr>
          <p:cNvPr id="23" name="Google Shape;1898;p27">
            <a:extLst>
              <a:ext uri="{FF2B5EF4-FFF2-40B4-BE49-F238E27FC236}">
                <a16:creationId xmlns:a16="http://schemas.microsoft.com/office/drawing/2014/main" id="{A51C0555-41E1-B3BF-BEBE-5649447B4F64}"/>
              </a:ext>
            </a:extLst>
          </p:cNvPr>
          <p:cNvSpPr/>
          <p:nvPr/>
        </p:nvSpPr>
        <p:spPr>
          <a:xfrm>
            <a:off x="715358" y="2758931"/>
            <a:ext cx="3869934" cy="6205334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endParaRPr sz="240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4" name="Google Shape;1899;p27">
            <a:extLst>
              <a:ext uri="{FF2B5EF4-FFF2-40B4-BE49-F238E27FC236}">
                <a16:creationId xmlns:a16="http://schemas.microsoft.com/office/drawing/2014/main" id="{358DF4DF-E650-3C30-19A3-F6FE2B61A5E4}"/>
              </a:ext>
            </a:extLst>
          </p:cNvPr>
          <p:cNvSpPr/>
          <p:nvPr/>
        </p:nvSpPr>
        <p:spPr>
          <a:xfrm>
            <a:off x="715358" y="2007898"/>
            <a:ext cx="3869934" cy="758414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spcFirstLastPara="1" wrap="square" lIns="137138" tIns="68550" rIns="137138" bIns="68550" anchor="t" anchorCtr="0">
            <a:noAutofit/>
          </a:bodyPr>
          <a:lstStyle/>
          <a:p>
            <a:endParaRPr sz="240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5" name="Google Shape;1900;p27">
            <a:extLst>
              <a:ext uri="{FF2B5EF4-FFF2-40B4-BE49-F238E27FC236}">
                <a16:creationId xmlns:a16="http://schemas.microsoft.com/office/drawing/2014/main" id="{981EF853-C2A5-1809-EF3A-C86F723DDEC1}"/>
              </a:ext>
            </a:extLst>
          </p:cNvPr>
          <p:cNvSpPr/>
          <p:nvPr/>
        </p:nvSpPr>
        <p:spPr>
          <a:xfrm>
            <a:off x="5042307" y="2007898"/>
            <a:ext cx="3869934" cy="758414"/>
          </a:xfrm>
          <a:prstGeom prst="rect">
            <a:avLst/>
          </a:pr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spcFirstLastPara="1" wrap="square" lIns="137138" tIns="68550" rIns="137138" bIns="68550" anchor="t" anchorCtr="0">
            <a:noAutofit/>
          </a:bodyPr>
          <a:lstStyle/>
          <a:p>
            <a:endParaRPr sz="2400" dirty="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6" name="Google Shape;1901;p27">
            <a:extLst>
              <a:ext uri="{FF2B5EF4-FFF2-40B4-BE49-F238E27FC236}">
                <a16:creationId xmlns:a16="http://schemas.microsoft.com/office/drawing/2014/main" id="{15E67BB8-4410-CAFD-1EAF-10AC52EA82B3}"/>
              </a:ext>
            </a:extLst>
          </p:cNvPr>
          <p:cNvSpPr/>
          <p:nvPr/>
        </p:nvSpPr>
        <p:spPr>
          <a:xfrm>
            <a:off x="9369255" y="2007898"/>
            <a:ext cx="3869934" cy="758414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spcFirstLastPara="1" wrap="square" lIns="137138" tIns="68550" rIns="137138" bIns="68550" anchor="t" anchorCtr="0">
            <a:noAutofit/>
          </a:bodyPr>
          <a:lstStyle/>
          <a:p>
            <a:endParaRPr sz="2400" dirty="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7" name="Google Shape;1902;p27">
            <a:extLst>
              <a:ext uri="{FF2B5EF4-FFF2-40B4-BE49-F238E27FC236}">
                <a16:creationId xmlns:a16="http://schemas.microsoft.com/office/drawing/2014/main" id="{3CFACD46-749E-0BB5-80DD-13E2AE27F237}"/>
              </a:ext>
            </a:extLst>
          </p:cNvPr>
          <p:cNvSpPr/>
          <p:nvPr/>
        </p:nvSpPr>
        <p:spPr>
          <a:xfrm>
            <a:off x="13696206" y="2007898"/>
            <a:ext cx="3869934" cy="758414"/>
          </a:xfrm>
          <a:prstGeom prst="rect">
            <a:avLst/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spcFirstLastPara="1" wrap="square" lIns="137138" tIns="68550" rIns="137138" bIns="68550" anchor="t" anchorCtr="0">
            <a:noAutofit/>
          </a:bodyPr>
          <a:lstStyle/>
          <a:p>
            <a:endParaRPr sz="2400" dirty="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8" name="Google Shape;1903;p27">
            <a:extLst>
              <a:ext uri="{FF2B5EF4-FFF2-40B4-BE49-F238E27FC236}">
                <a16:creationId xmlns:a16="http://schemas.microsoft.com/office/drawing/2014/main" id="{8616CCBB-87BF-99AB-D3D7-7564758E8FDD}"/>
              </a:ext>
            </a:extLst>
          </p:cNvPr>
          <p:cNvSpPr/>
          <p:nvPr/>
        </p:nvSpPr>
        <p:spPr>
          <a:xfrm>
            <a:off x="5042307" y="2758931"/>
            <a:ext cx="3869934" cy="6205334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endParaRPr sz="240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9" name="Google Shape;1904;p27">
            <a:extLst>
              <a:ext uri="{FF2B5EF4-FFF2-40B4-BE49-F238E27FC236}">
                <a16:creationId xmlns:a16="http://schemas.microsoft.com/office/drawing/2014/main" id="{A5F6D96D-A5EC-1E30-AF06-FC9F8570D1CB}"/>
              </a:ext>
            </a:extLst>
          </p:cNvPr>
          <p:cNvSpPr/>
          <p:nvPr/>
        </p:nvSpPr>
        <p:spPr>
          <a:xfrm>
            <a:off x="9369255" y="2758931"/>
            <a:ext cx="3869934" cy="6205334"/>
          </a:xfrm>
          <a:prstGeom prst="rect">
            <a:avLst/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endParaRPr sz="240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30" name="Google Shape;1905;p27">
            <a:extLst>
              <a:ext uri="{FF2B5EF4-FFF2-40B4-BE49-F238E27FC236}">
                <a16:creationId xmlns:a16="http://schemas.microsoft.com/office/drawing/2014/main" id="{B9CCBB84-17A2-D054-EAC4-4240AF5D56A3}"/>
              </a:ext>
            </a:extLst>
          </p:cNvPr>
          <p:cNvSpPr/>
          <p:nvPr/>
        </p:nvSpPr>
        <p:spPr>
          <a:xfrm>
            <a:off x="13696206" y="2758931"/>
            <a:ext cx="3869934" cy="6205334"/>
          </a:xfrm>
          <a:prstGeom prst="rect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endParaRPr sz="240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31" name="Google Shape;1906;p27">
            <a:extLst>
              <a:ext uri="{FF2B5EF4-FFF2-40B4-BE49-F238E27FC236}">
                <a16:creationId xmlns:a16="http://schemas.microsoft.com/office/drawing/2014/main" id="{C8B2FD9B-A4BC-B3E2-2DC8-17B5F16449E3}"/>
              </a:ext>
            </a:extLst>
          </p:cNvPr>
          <p:cNvSpPr/>
          <p:nvPr/>
        </p:nvSpPr>
        <p:spPr>
          <a:xfrm>
            <a:off x="1329449" y="2105001"/>
            <a:ext cx="2641752" cy="564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775" tIns="50775" rIns="50775" bIns="50775" anchor="ctr" anchorCtr="0">
            <a:sp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STRENGTH</a:t>
            </a:r>
            <a:endParaRPr sz="2400" dirty="0">
              <a:solidFill>
                <a:schemeClr val="bg1"/>
              </a:solidFill>
            </a:endParaRPr>
          </a:p>
        </p:txBody>
      </p:sp>
      <p:sp>
        <p:nvSpPr>
          <p:cNvPr id="32" name="Google Shape;1907;p27">
            <a:extLst>
              <a:ext uri="{FF2B5EF4-FFF2-40B4-BE49-F238E27FC236}">
                <a16:creationId xmlns:a16="http://schemas.microsoft.com/office/drawing/2014/main" id="{3373C983-E460-A1A5-6811-A5B675C3F54F}"/>
              </a:ext>
            </a:extLst>
          </p:cNvPr>
          <p:cNvSpPr/>
          <p:nvPr/>
        </p:nvSpPr>
        <p:spPr>
          <a:xfrm>
            <a:off x="9586605" y="2105001"/>
            <a:ext cx="3435237" cy="564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775" tIns="50775" rIns="50775" bIns="50775" anchor="ctr" anchorCtr="0">
            <a:sp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OPPORTUNITY</a:t>
            </a:r>
            <a:endParaRPr sz="2400" dirty="0">
              <a:solidFill>
                <a:schemeClr val="bg1"/>
              </a:solidFill>
            </a:endParaRPr>
          </a:p>
        </p:txBody>
      </p:sp>
      <p:sp>
        <p:nvSpPr>
          <p:cNvPr id="33" name="Google Shape;1908;p27">
            <a:extLst>
              <a:ext uri="{FF2B5EF4-FFF2-40B4-BE49-F238E27FC236}">
                <a16:creationId xmlns:a16="http://schemas.microsoft.com/office/drawing/2014/main" id="{536A34D8-74D0-1BC4-1266-14AF8082CD18}"/>
              </a:ext>
            </a:extLst>
          </p:cNvPr>
          <p:cNvSpPr/>
          <p:nvPr/>
        </p:nvSpPr>
        <p:spPr>
          <a:xfrm>
            <a:off x="5591477" y="2105001"/>
            <a:ext cx="2771595" cy="564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775" tIns="50775" rIns="50775" bIns="50775" anchor="ctr" anchorCtr="0">
            <a:spAutoFit/>
          </a:bodyPr>
          <a:lstStyle/>
          <a:p>
            <a:pPr algn="ctr"/>
            <a:r>
              <a:rPr lang="en-US" sz="3000" b="1">
                <a:solidFill>
                  <a:schemeClr val="bg1"/>
                </a:solidFill>
                <a:ea typeface="Arial"/>
                <a:cs typeface="Arial"/>
                <a:sym typeface="Arial"/>
              </a:rPr>
              <a:t>WEAKNESS</a:t>
            </a:r>
            <a:endParaRPr sz="2400">
              <a:solidFill>
                <a:schemeClr val="bg1"/>
              </a:solidFill>
            </a:endParaRPr>
          </a:p>
        </p:txBody>
      </p:sp>
      <p:sp>
        <p:nvSpPr>
          <p:cNvPr id="34" name="Google Shape;1909;p27">
            <a:extLst>
              <a:ext uri="{FF2B5EF4-FFF2-40B4-BE49-F238E27FC236}">
                <a16:creationId xmlns:a16="http://schemas.microsoft.com/office/drawing/2014/main" id="{83921B27-31DE-54D2-4908-1629D0B0CE13}"/>
              </a:ext>
            </a:extLst>
          </p:cNvPr>
          <p:cNvSpPr/>
          <p:nvPr/>
        </p:nvSpPr>
        <p:spPr>
          <a:xfrm>
            <a:off x="14506555" y="2105001"/>
            <a:ext cx="2249240" cy="564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775" tIns="50775" rIns="50775" bIns="50775" anchor="ctr" anchorCtr="0">
            <a:spAutoFit/>
          </a:bodyPr>
          <a:lstStyle/>
          <a:p>
            <a:pPr algn="ctr"/>
            <a:r>
              <a:rPr lang="en-US" sz="3000" b="1">
                <a:solidFill>
                  <a:schemeClr val="bg1"/>
                </a:solidFill>
                <a:ea typeface="Arial"/>
                <a:cs typeface="Arial"/>
                <a:sym typeface="Arial"/>
              </a:rPr>
              <a:t>THREATS</a:t>
            </a:r>
            <a:endParaRPr sz="2400">
              <a:solidFill>
                <a:schemeClr val="bg1"/>
              </a:solidFill>
            </a:endParaRPr>
          </a:p>
        </p:txBody>
      </p:sp>
      <p:sp>
        <p:nvSpPr>
          <p:cNvPr id="35" name="Google Shape;1910;p27">
            <a:extLst>
              <a:ext uri="{FF2B5EF4-FFF2-40B4-BE49-F238E27FC236}">
                <a16:creationId xmlns:a16="http://schemas.microsoft.com/office/drawing/2014/main" id="{6C98A410-3B97-63CF-8D11-7C4994EF7D2B}"/>
              </a:ext>
            </a:extLst>
          </p:cNvPr>
          <p:cNvSpPr/>
          <p:nvPr/>
        </p:nvSpPr>
        <p:spPr>
          <a:xfrm>
            <a:off x="852518" y="2948342"/>
            <a:ext cx="3564000" cy="471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775" tIns="50775" rIns="50775" bIns="50775" anchor="t" anchorCtr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  <a:ea typeface="Arial"/>
                <a:cs typeface="Arial"/>
                <a:sym typeface="Arial"/>
              </a:rPr>
              <a:t>Insert Text Here</a:t>
            </a:r>
            <a:endParaRPr sz="2400" dirty="0">
              <a:solidFill>
                <a:schemeClr val="tx2"/>
              </a:solidFill>
            </a:endParaRPr>
          </a:p>
        </p:txBody>
      </p:sp>
      <p:sp>
        <p:nvSpPr>
          <p:cNvPr id="36" name="Google Shape;1911;p27">
            <a:extLst>
              <a:ext uri="{FF2B5EF4-FFF2-40B4-BE49-F238E27FC236}">
                <a16:creationId xmlns:a16="http://schemas.microsoft.com/office/drawing/2014/main" id="{2AC4DAA3-2FB0-9E88-FF9E-88850D7005FC}"/>
              </a:ext>
            </a:extLst>
          </p:cNvPr>
          <p:cNvSpPr/>
          <p:nvPr/>
        </p:nvSpPr>
        <p:spPr>
          <a:xfrm>
            <a:off x="5179467" y="2948342"/>
            <a:ext cx="3564000" cy="471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775" tIns="50775" rIns="50775" bIns="50775" anchor="t" anchorCtr="0">
            <a:spAutoFit/>
          </a:bodyPr>
          <a:lstStyle/>
          <a:p>
            <a:r>
              <a:rPr lang="en-US" sz="2400">
                <a:solidFill>
                  <a:schemeClr val="tx2"/>
                </a:solidFill>
                <a:ea typeface="Arial"/>
                <a:cs typeface="Arial"/>
                <a:sym typeface="Arial"/>
              </a:rPr>
              <a:t>Insert Text Here</a:t>
            </a:r>
            <a:endParaRPr sz="2400">
              <a:solidFill>
                <a:schemeClr val="tx2"/>
              </a:solidFill>
            </a:endParaRPr>
          </a:p>
        </p:txBody>
      </p:sp>
      <p:sp>
        <p:nvSpPr>
          <p:cNvPr id="37" name="Google Shape;1912;p27">
            <a:extLst>
              <a:ext uri="{FF2B5EF4-FFF2-40B4-BE49-F238E27FC236}">
                <a16:creationId xmlns:a16="http://schemas.microsoft.com/office/drawing/2014/main" id="{F15D616C-1C34-964E-C94F-4E1D2987C940}"/>
              </a:ext>
            </a:extLst>
          </p:cNvPr>
          <p:cNvSpPr/>
          <p:nvPr/>
        </p:nvSpPr>
        <p:spPr>
          <a:xfrm>
            <a:off x="9506417" y="2948342"/>
            <a:ext cx="3564000" cy="471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775" tIns="50775" rIns="50775" bIns="50775" anchor="t" anchorCtr="0">
            <a:spAutoFit/>
          </a:bodyPr>
          <a:lstStyle/>
          <a:p>
            <a:r>
              <a:rPr lang="en-US" sz="2400">
                <a:solidFill>
                  <a:schemeClr val="tx2"/>
                </a:solidFill>
                <a:ea typeface="Arial"/>
                <a:cs typeface="Arial"/>
                <a:sym typeface="Arial"/>
              </a:rPr>
              <a:t>Insert Text Here</a:t>
            </a:r>
            <a:endParaRPr sz="2400">
              <a:solidFill>
                <a:schemeClr val="tx2"/>
              </a:solidFill>
            </a:endParaRPr>
          </a:p>
        </p:txBody>
      </p:sp>
      <p:sp>
        <p:nvSpPr>
          <p:cNvPr id="38" name="Google Shape;1913;p27">
            <a:extLst>
              <a:ext uri="{FF2B5EF4-FFF2-40B4-BE49-F238E27FC236}">
                <a16:creationId xmlns:a16="http://schemas.microsoft.com/office/drawing/2014/main" id="{41C1D444-4A44-B4F5-9029-0BF2DFD34EF3}"/>
              </a:ext>
            </a:extLst>
          </p:cNvPr>
          <p:cNvSpPr/>
          <p:nvPr/>
        </p:nvSpPr>
        <p:spPr>
          <a:xfrm>
            <a:off x="13833366" y="2948342"/>
            <a:ext cx="3564000" cy="471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775" tIns="50775" rIns="50775" bIns="50775" anchor="t" anchorCtr="0">
            <a:spAutoFit/>
          </a:bodyPr>
          <a:lstStyle/>
          <a:p>
            <a:r>
              <a:rPr lang="en-US" sz="2400">
                <a:solidFill>
                  <a:schemeClr val="tx2"/>
                </a:solidFill>
                <a:ea typeface="Arial"/>
                <a:cs typeface="Arial"/>
                <a:sym typeface="Arial"/>
              </a:rPr>
              <a:t>Insert Text Here</a:t>
            </a:r>
            <a:endParaRPr sz="2400">
              <a:solidFill>
                <a:schemeClr val="tx2"/>
              </a:solidFill>
            </a:endParaRPr>
          </a:p>
        </p:txBody>
      </p:sp>
      <p:sp>
        <p:nvSpPr>
          <p:cNvPr id="40" name="Slide Number Placeholder 2">
            <a:extLst>
              <a:ext uri="{FF2B5EF4-FFF2-40B4-BE49-F238E27FC236}">
                <a16:creationId xmlns:a16="http://schemas.microsoft.com/office/drawing/2014/main" id="{6AC5E934-75EF-6DAF-51DD-3103997D6BA9}"/>
              </a:ext>
            </a:extLst>
          </p:cNvPr>
          <p:cNvSpPr txBox="1">
            <a:spLocks/>
          </p:cNvSpPr>
          <p:nvPr/>
        </p:nvSpPr>
        <p:spPr>
          <a:xfrm>
            <a:off x="17375802" y="9974502"/>
            <a:ext cx="535782" cy="289716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>
                <a:solidFill>
                  <a:schemeClr val="bg1"/>
                </a:solidFill>
              </a:rPr>
              <a:pPr algn="ctr"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8840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7925</TotalTime>
  <Words>19</Words>
  <Application>Microsoft Office PowerPoint</Application>
  <PresentationFormat>Custom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Crimson Pro</vt:lpstr>
      <vt:lpstr>Aptos</vt:lpstr>
      <vt:lpstr>Symbol</vt:lpstr>
      <vt:lpstr>Arial</vt:lpstr>
      <vt:lpstr>Custom Design</vt:lpstr>
      <vt:lpstr>think-cell Slide</vt:lpstr>
      <vt:lpstr>Slide title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339</cp:revision>
  <dcterms:created xsi:type="dcterms:W3CDTF">2006-08-16T00:00:00Z</dcterms:created>
  <dcterms:modified xsi:type="dcterms:W3CDTF">2025-10-06T09:29:59Z</dcterms:modified>
  <cp:category/>
  <dc:identifier>DAGkDf5R9EM</dc:identifier>
</cp:coreProperties>
</file>