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13716000" cx="24387025"/>
  <p:notesSz cx="13716000" cy="24387025"/>
  <p:embeddedFontLst>
    <p:embeddedFont>
      <p:font typeface="Poppins"/>
      <p:bold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hEyoiETmJAVzGQ9W5mjjbM1CB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PoppinsSemiBold-regular.fntdata"/><Relationship Id="rId43" Type="http://schemas.openxmlformats.org/officeDocument/2006/relationships/font" Target="fonts/Montserrat-boldItalic.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customschemas.google.com/relationships/presentationmetadata" Target="metadata"/><Relationship Id="rId47"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Poppins-boldItalic.fntdata"/><Relationship Id="rId34" Type="http://schemas.openxmlformats.org/officeDocument/2006/relationships/font" Target="fonts/Poppins-bold.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8" name="Google Shape;72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9" name="Google Shape;72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0" name="Google Shape;76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9" name="Google Shape;78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0" name="Google Shape;79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0" name="Google Shape;82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1" name="Google Shape;82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2" name="Google Shape;85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3" name="Google Shape;853;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1" name="Google Shape;92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2" name="Google Shape;92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0.png"/><Relationship Id="rId11" Type="http://schemas.openxmlformats.org/officeDocument/2006/relationships/image" Target="../media/image11.png"/><Relationship Id="rId10" Type="http://schemas.openxmlformats.org/officeDocument/2006/relationships/image" Target="../media/image6.png"/><Relationship Id="rId9"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22.png"/><Relationship Id="rId7" Type="http://schemas.openxmlformats.org/officeDocument/2006/relationships/image" Target="../media/image1.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40" Type="http://schemas.openxmlformats.org/officeDocument/2006/relationships/image" Target="../media/image169.png"/><Relationship Id="rId84" Type="http://schemas.openxmlformats.org/officeDocument/2006/relationships/image" Target="../media/image221.png"/><Relationship Id="rId83" Type="http://schemas.openxmlformats.org/officeDocument/2006/relationships/image" Target="../media/image212.png"/><Relationship Id="rId42" Type="http://schemas.openxmlformats.org/officeDocument/2006/relationships/image" Target="../media/image172.png"/><Relationship Id="rId41" Type="http://schemas.openxmlformats.org/officeDocument/2006/relationships/image" Target="../media/image182.png"/><Relationship Id="rId44" Type="http://schemas.openxmlformats.org/officeDocument/2006/relationships/image" Target="../media/image175.png"/><Relationship Id="rId43" Type="http://schemas.openxmlformats.org/officeDocument/2006/relationships/image" Target="../media/image173.png"/><Relationship Id="rId46" Type="http://schemas.openxmlformats.org/officeDocument/2006/relationships/image" Target="../media/image177.png"/><Relationship Id="rId45" Type="http://schemas.openxmlformats.org/officeDocument/2006/relationships/image" Target="../media/image183.png"/><Relationship Id="rId80" Type="http://schemas.openxmlformats.org/officeDocument/2006/relationships/image" Target="../media/image238.png"/><Relationship Id="rId82" Type="http://schemas.openxmlformats.org/officeDocument/2006/relationships/image" Target="../media/image210.png"/><Relationship Id="rId81" Type="http://schemas.openxmlformats.org/officeDocument/2006/relationships/image" Target="../media/image20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2.png"/><Relationship Id="rId4" Type="http://schemas.openxmlformats.org/officeDocument/2006/relationships/image" Target="../media/image137.png"/><Relationship Id="rId9" Type="http://schemas.openxmlformats.org/officeDocument/2006/relationships/image" Target="../media/image148.png"/><Relationship Id="rId48" Type="http://schemas.openxmlformats.org/officeDocument/2006/relationships/image" Target="../media/image191.png"/><Relationship Id="rId47" Type="http://schemas.openxmlformats.org/officeDocument/2006/relationships/image" Target="../media/image184.png"/><Relationship Id="rId49" Type="http://schemas.openxmlformats.org/officeDocument/2006/relationships/image" Target="../media/image354.png"/><Relationship Id="rId5" Type="http://schemas.openxmlformats.org/officeDocument/2006/relationships/image" Target="../media/image1.png"/><Relationship Id="rId6" Type="http://schemas.openxmlformats.org/officeDocument/2006/relationships/image" Target="../media/image146.png"/><Relationship Id="rId7" Type="http://schemas.openxmlformats.org/officeDocument/2006/relationships/image" Target="../media/image159.png"/><Relationship Id="rId8" Type="http://schemas.openxmlformats.org/officeDocument/2006/relationships/image" Target="../media/image143.png"/><Relationship Id="rId73" Type="http://schemas.openxmlformats.org/officeDocument/2006/relationships/image" Target="../media/image250.png"/><Relationship Id="rId72" Type="http://schemas.openxmlformats.org/officeDocument/2006/relationships/image" Target="../media/image207.png"/><Relationship Id="rId31" Type="http://schemas.openxmlformats.org/officeDocument/2006/relationships/image" Target="../media/image171.png"/><Relationship Id="rId75" Type="http://schemas.openxmlformats.org/officeDocument/2006/relationships/image" Target="../media/image203.png"/><Relationship Id="rId30" Type="http://schemas.openxmlformats.org/officeDocument/2006/relationships/image" Target="../media/image160.png"/><Relationship Id="rId74" Type="http://schemas.openxmlformats.org/officeDocument/2006/relationships/image" Target="../media/image199.png"/><Relationship Id="rId33" Type="http://schemas.openxmlformats.org/officeDocument/2006/relationships/image" Target="../media/image176.png"/><Relationship Id="rId77" Type="http://schemas.openxmlformats.org/officeDocument/2006/relationships/image" Target="../media/image205.png"/><Relationship Id="rId32" Type="http://schemas.openxmlformats.org/officeDocument/2006/relationships/image" Target="../media/image170.png"/><Relationship Id="rId76" Type="http://schemas.openxmlformats.org/officeDocument/2006/relationships/image" Target="../media/image209.png"/><Relationship Id="rId35" Type="http://schemas.openxmlformats.org/officeDocument/2006/relationships/image" Target="../media/image180.png"/><Relationship Id="rId79" Type="http://schemas.openxmlformats.org/officeDocument/2006/relationships/image" Target="../media/image211.png"/><Relationship Id="rId34" Type="http://schemas.openxmlformats.org/officeDocument/2006/relationships/image" Target="../media/image178.png"/><Relationship Id="rId78" Type="http://schemas.openxmlformats.org/officeDocument/2006/relationships/image" Target="../media/image213.png"/><Relationship Id="rId71" Type="http://schemas.openxmlformats.org/officeDocument/2006/relationships/image" Target="../media/image202.png"/><Relationship Id="rId70" Type="http://schemas.openxmlformats.org/officeDocument/2006/relationships/image" Target="../media/image236.png"/><Relationship Id="rId37" Type="http://schemas.openxmlformats.org/officeDocument/2006/relationships/image" Target="../media/image168.png"/><Relationship Id="rId36" Type="http://schemas.openxmlformats.org/officeDocument/2006/relationships/image" Target="../media/image181.png"/><Relationship Id="rId39" Type="http://schemas.openxmlformats.org/officeDocument/2006/relationships/image" Target="../media/image179.png"/><Relationship Id="rId38" Type="http://schemas.openxmlformats.org/officeDocument/2006/relationships/image" Target="../media/image174.png"/><Relationship Id="rId62" Type="http://schemas.openxmlformats.org/officeDocument/2006/relationships/image" Target="../media/image201.png"/><Relationship Id="rId61" Type="http://schemas.openxmlformats.org/officeDocument/2006/relationships/image" Target="../media/image246.png"/><Relationship Id="rId20" Type="http://schemas.openxmlformats.org/officeDocument/2006/relationships/image" Target="../media/image154.png"/><Relationship Id="rId64" Type="http://schemas.openxmlformats.org/officeDocument/2006/relationships/image" Target="../media/image200.png"/><Relationship Id="rId63" Type="http://schemas.openxmlformats.org/officeDocument/2006/relationships/image" Target="../media/image196.png"/><Relationship Id="rId22" Type="http://schemas.openxmlformats.org/officeDocument/2006/relationships/image" Target="../media/image155.png"/><Relationship Id="rId66" Type="http://schemas.openxmlformats.org/officeDocument/2006/relationships/image" Target="../media/image198.png"/><Relationship Id="rId21" Type="http://schemas.openxmlformats.org/officeDocument/2006/relationships/image" Target="../media/image162.png"/><Relationship Id="rId65" Type="http://schemas.openxmlformats.org/officeDocument/2006/relationships/image" Target="../media/image197.png"/><Relationship Id="rId24" Type="http://schemas.openxmlformats.org/officeDocument/2006/relationships/image" Target="../media/image149.png"/><Relationship Id="rId68" Type="http://schemas.openxmlformats.org/officeDocument/2006/relationships/image" Target="../media/image249.png"/><Relationship Id="rId23" Type="http://schemas.openxmlformats.org/officeDocument/2006/relationships/image" Target="../media/image164.png"/><Relationship Id="rId67" Type="http://schemas.openxmlformats.org/officeDocument/2006/relationships/image" Target="../media/image206.png"/><Relationship Id="rId60" Type="http://schemas.openxmlformats.org/officeDocument/2006/relationships/image" Target="../media/image195.png"/><Relationship Id="rId26" Type="http://schemas.openxmlformats.org/officeDocument/2006/relationships/image" Target="../media/image166.png"/><Relationship Id="rId25" Type="http://schemas.openxmlformats.org/officeDocument/2006/relationships/image" Target="../media/image156.png"/><Relationship Id="rId69" Type="http://schemas.openxmlformats.org/officeDocument/2006/relationships/image" Target="../media/image204.png"/><Relationship Id="rId28" Type="http://schemas.openxmlformats.org/officeDocument/2006/relationships/image" Target="../media/image161.png"/><Relationship Id="rId27" Type="http://schemas.openxmlformats.org/officeDocument/2006/relationships/image" Target="../media/image163.png"/><Relationship Id="rId29" Type="http://schemas.openxmlformats.org/officeDocument/2006/relationships/image" Target="../media/image165.png"/><Relationship Id="rId51" Type="http://schemas.openxmlformats.org/officeDocument/2006/relationships/image" Target="../media/image188.png"/><Relationship Id="rId50" Type="http://schemas.openxmlformats.org/officeDocument/2006/relationships/image" Target="../media/image194.png"/><Relationship Id="rId53" Type="http://schemas.openxmlformats.org/officeDocument/2006/relationships/image" Target="../media/image189.png"/><Relationship Id="rId52" Type="http://schemas.openxmlformats.org/officeDocument/2006/relationships/image" Target="../media/image186.png"/><Relationship Id="rId11" Type="http://schemas.openxmlformats.org/officeDocument/2006/relationships/image" Target="../media/image150.png"/><Relationship Id="rId55" Type="http://schemas.openxmlformats.org/officeDocument/2006/relationships/image" Target="../media/image239.png"/><Relationship Id="rId10" Type="http://schemas.openxmlformats.org/officeDocument/2006/relationships/image" Target="../media/image141.png"/><Relationship Id="rId54" Type="http://schemas.openxmlformats.org/officeDocument/2006/relationships/image" Target="../media/image192.png"/><Relationship Id="rId13" Type="http://schemas.openxmlformats.org/officeDocument/2006/relationships/image" Target="../media/image157.png"/><Relationship Id="rId57" Type="http://schemas.openxmlformats.org/officeDocument/2006/relationships/image" Target="../media/image187.png"/><Relationship Id="rId12" Type="http://schemas.openxmlformats.org/officeDocument/2006/relationships/image" Target="../media/image215.png"/><Relationship Id="rId56" Type="http://schemas.openxmlformats.org/officeDocument/2006/relationships/image" Target="../media/image193.png"/><Relationship Id="rId15" Type="http://schemas.openxmlformats.org/officeDocument/2006/relationships/image" Target="../media/image167.png"/><Relationship Id="rId59" Type="http://schemas.openxmlformats.org/officeDocument/2006/relationships/image" Target="../media/image190.png"/><Relationship Id="rId14" Type="http://schemas.openxmlformats.org/officeDocument/2006/relationships/image" Target="../media/image144.png"/><Relationship Id="rId58" Type="http://schemas.openxmlformats.org/officeDocument/2006/relationships/image" Target="../media/image185.png"/><Relationship Id="rId17" Type="http://schemas.openxmlformats.org/officeDocument/2006/relationships/image" Target="../media/image152.png"/><Relationship Id="rId16" Type="http://schemas.openxmlformats.org/officeDocument/2006/relationships/image" Target="../media/image145.png"/><Relationship Id="rId19" Type="http://schemas.openxmlformats.org/officeDocument/2006/relationships/image" Target="../media/image147.png"/><Relationship Id="rId18" Type="http://schemas.openxmlformats.org/officeDocument/2006/relationships/image" Target="../media/image1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4.png"/><Relationship Id="rId4" Type="http://schemas.openxmlformats.org/officeDocument/2006/relationships/image" Target="../media/image217.png"/><Relationship Id="rId9" Type="http://schemas.openxmlformats.org/officeDocument/2006/relationships/image" Target="../media/image219.png"/><Relationship Id="rId5" Type="http://schemas.openxmlformats.org/officeDocument/2006/relationships/image" Target="../media/image1.png"/><Relationship Id="rId6" Type="http://schemas.openxmlformats.org/officeDocument/2006/relationships/image" Target="../media/image224.png"/><Relationship Id="rId7" Type="http://schemas.openxmlformats.org/officeDocument/2006/relationships/image" Target="../media/image92.png"/><Relationship Id="rId8" Type="http://schemas.openxmlformats.org/officeDocument/2006/relationships/image" Target="../media/image222.png"/><Relationship Id="rId11" Type="http://schemas.openxmlformats.org/officeDocument/2006/relationships/image" Target="../media/image270.png"/><Relationship Id="rId10" Type="http://schemas.openxmlformats.org/officeDocument/2006/relationships/image" Target="../media/image225.png"/><Relationship Id="rId13" Type="http://schemas.openxmlformats.org/officeDocument/2006/relationships/image" Target="../media/image227.png"/><Relationship Id="rId12" Type="http://schemas.openxmlformats.org/officeDocument/2006/relationships/image" Target="../media/image220.png"/><Relationship Id="rId15" Type="http://schemas.openxmlformats.org/officeDocument/2006/relationships/image" Target="../media/image230.png"/><Relationship Id="rId14" Type="http://schemas.openxmlformats.org/officeDocument/2006/relationships/image" Target="../media/image2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2.png"/><Relationship Id="rId4" Type="http://schemas.openxmlformats.org/officeDocument/2006/relationships/image" Target="../media/image56.png"/><Relationship Id="rId5" Type="http://schemas.openxmlformats.org/officeDocument/2006/relationships/image" Target="../media/image1.png"/><Relationship Id="rId6" Type="http://schemas.openxmlformats.org/officeDocument/2006/relationships/image" Target="../media/image2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1.png"/><Relationship Id="rId4" Type="http://schemas.openxmlformats.org/officeDocument/2006/relationships/image" Target="../media/image241.png"/><Relationship Id="rId5" Type="http://schemas.openxmlformats.org/officeDocument/2006/relationships/image" Target="../media/image1.png"/><Relationship Id="rId6" Type="http://schemas.openxmlformats.org/officeDocument/2006/relationships/image" Target="../media/image2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2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244.png"/><Relationship Id="rId7" Type="http://schemas.openxmlformats.org/officeDocument/2006/relationships/image" Target="../media/image256.png"/><Relationship Id="rId8" Type="http://schemas.openxmlformats.org/officeDocument/2006/relationships/image" Target="../media/image2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65.png"/><Relationship Id="rId4" Type="http://schemas.openxmlformats.org/officeDocument/2006/relationships/image" Target="../media/image254.png"/><Relationship Id="rId5" Type="http://schemas.openxmlformats.org/officeDocument/2006/relationships/image" Target="../media/image1.png"/><Relationship Id="rId6" Type="http://schemas.openxmlformats.org/officeDocument/2006/relationships/image" Target="../media/image255.png"/><Relationship Id="rId7" Type="http://schemas.openxmlformats.org/officeDocument/2006/relationships/image" Target="../media/image3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262.png"/><Relationship Id="rId7" Type="http://schemas.openxmlformats.org/officeDocument/2006/relationships/image" Target="../media/image2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285.png"/><Relationship Id="rId7" Type="http://schemas.openxmlformats.org/officeDocument/2006/relationships/image" Target="../media/image3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9.png"/><Relationship Id="rId4" Type="http://schemas.openxmlformats.org/officeDocument/2006/relationships/image" Target="../media/image105.png"/><Relationship Id="rId5" Type="http://schemas.openxmlformats.org/officeDocument/2006/relationships/image" Target="../media/image1.png"/><Relationship Id="rId6" Type="http://schemas.openxmlformats.org/officeDocument/2006/relationships/image" Target="../media/image313.png"/></Relationships>
</file>

<file path=ppt/slides/_rels/slide2.xml.rels><?xml version="1.0" encoding="UTF-8" standalone="yes"?><Relationships xmlns="http://schemas.openxmlformats.org/package/2006/relationships"><Relationship Id="rId20" Type="http://schemas.openxmlformats.org/officeDocument/2006/relationships/image" Target="../media/image23.png"/><Relationship Id="rId22" Type="http://schemas.openxmlformats.org/officeDocument/2006/relationships/image" Target="../media/image37.png"/><Relationship Id="rId21" Type="http://schemas.openxmlformats.org/officeDocument/2006/relationships/image" Target="../media/image18.png"/><Relationship Id="rId24" Type="http://schemas.openxmlformats.org/officeDocument/2006/relationships/image" Target="../media/image25.png"/><Relationship Id="rId23"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52.png"/><Relationship Id="rId26" Type="http://schemas.openxmlformats.org/officeDocument/2006/relationships/image" Target="../media/image35.png"/><Relationship Id="rId25" Type="http://schemas.openxmlformats.org/officeDocument/2006/relationships/image" Target="../media/image26.png"/><Relationship Id="rId28" Type="http://schemas.openxmlformats.org/officeDocument/2006/relationships/image" Target="../media/image33.png"/><Relationship Id="rId27" Type="http://schemas.openxmlformats.org/officeDocument/2006/relationships/image" Target="../media/image29.png"/><Relationship Id="rId5" Type="http://schemas.openxmlformats.org/officeDocument/2006/relationships/image" Target="../media/image1.png"/><Relationship Id="rId6" Type="http://schemas.openxmlformats.org/officeDocument/2006/relationships/image" Target="../media/image14.png"/><Relationship Id="rId29"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13.png"/><Relationship Id="rId31" Type="http://schemas.openxmlformats.org/officeDocument/2006/relationships/image" Target="../media/image30.png"/><Relationship Id="rId30" Type="http://schemas.openxmlformats.org/officeDocument/2006/relationships/image" Target="../media/image47.png"/><Relationship Id="rId11" Type="http://schemas.openxmlformats.org/officeDocument/2006/relationships/image" Target="../media/image9.png"/><Relationship Id="rId33" Type="http://schemas.openxmlformats.org/officeDocument/2006/relationships/image" Target="../media/image42.png"/><Relationship Id="rId10" Type="http://schemas.openxmlformats.org/officeDocument/2006/relationships/image" Target="../media/image90.png"/><Relationship Id="rId32" Type="http://schemas.openxmlformats.org/officeDocument/2006/relationships/image" Target="../media/image28.png"/><Relationship Id="rId13" Type="http://schemas.openxmlformats.org/officeDocument/2006/relationships/image" Target="../media/image24.png"/><Relationship Id="rId35" Type="http://schemas.openxmlformats.org/officeDocument/2006/relationships/image" Target="../media/image34.png"/><Relationship Id="rId12" Type="http://schemas.openxmlformats.org/officeDocument/2006/relationships/image" Target="../media/image5.png"/><Relationship Id="rId34" Type="http://schemas.openxmlformats.org/officeDocument/2006/relationships/image" Target="../media/image39.png"/><Relationship Id="rId15" Type="http://schemas.openxmlformats.org/officeDocument/2006/relationships/image" Target="../media/image60.png"/><Relationship Id="rId37" Type="http://schemas.openxmlformats.org/officeDocument/2006/relationships/image" Target="../media/image40.png"/><Relationship Id="rId14" Type="http://schemas.openxmlformats.org/officeDocument/2006/relationships/image" Target="../media/image19.png"/><Relationship Id="rId36" Type="http://schemas.openxmlformats.org/officeDocument/2006/relationships/image" Target="../media/image38.png"/><Relationship Id="rId17" Type="http://schemas.openxmlformats.org/officeDocument/2006/relationships/image" Target="../media/image27.png"/><Relationship Id="rId16" Type="http://schemas.openxmlformats.org/officeDocument/2006/relationships/image" Target="../media/image16.png"/><Relationship Id="rId19" Type="http://schemas.openxmlformats.org/officeDocument/2006/relationships/image" Target="../media/image21.png"/><Relationship Id="rId18"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1.png"/><Relationship Id="rId4" Type="http://schemas.openxmlformats.org/officeDocument/2006/relationships/image" Target="../media/image78.png"/><Relationship Id="rId5" Type="http://schemas.openxmlformats.org/officeDocument/2006/relationships/image" Target="../media/image1.png"/><Relationship Id="rId6" Type="http://schemas.openxmlformats.org/officeDocument/2006/relationships/image" Target="../media/image27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2.png"/><Relationship Id="rId4" Type="http://schemas.openxmlformats.org/officeDocument/2006/relationships/image" Target="../media/image137.png"/><Relationship Id="rId5" Type="http://schemas.openxmlformats.org/officeDocument/2006/relationships/image" Target="../media/image1.png"/><Relationship Id="rId6" Type="http://schemas.openxmlformats.org/officeDocument/2006/relationships/image" Target="../media/image27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283.png"/><Relationship Id="rId5" Type="http://schemas.openxmlformats.org/officeDocument/2006/relationships/image" Target="../media/image1.png"/><Relationship Id="rId6" Type="http://schemas.openxmlformats.org/officeDocument/2006/relationships/image" Target="../media/image277.png"/><Relationship Id="rId7" Type="http://schemas.openxmlformats.org/officeDocument/2006/relationships/image" Target="../media/image281.png"/><Relationship Id="rId8" Type="http://schemas.openxmlformats.org/officeDocument/2006/relationships/image" Target="../media/image303.png"/><Relationship Id="rId20" Type="http://schemas.openxmlformats.org/officeDocument/2006/relationships/image" Target="../media/image291.png"/><Relationship Id="rId22" Type="http://schemas.openxmlformats.org/officeDocument/2006/relationships/image" Target="../media/image296.png"/><Relationship Id="rId21" Type="http://schemas.openxmlformats.org/officeDocument/2006/relationships/image" Target="../media/image289.png"/><Relationship Id="rId24" Type="http://schemas.openxmlformats.org/officeDocument/2006/relationships/image" Target="../media/image301.png"/><Relationship Id="rId23" Type="http://schemas.openxmlformats.org/officeDocument/2006/relationships/image" Target="../media/image297.png"/><Relationship Id="rId26" Type="http://schemas.openxmlformats.org/officeDocument/2006/relationships/image" Target="../media/image336.png"/><Relationship Id="rId25" Type="http://schemas.openxmlformats.org/officeDocument/2006/relationships/image" Target="../media/image298.png"/><Relationship Id="rId28" Type="http://schemas.openxmlformats.org/officeDocument/2006/relationships/image" Target="../media/image300.png"/><Relationship Id="rId27" Type="http://schemas.openxmlformats.org/officeDocument/2006/relationships/image" Target="../media/image302.png"/><Relationship Id="rId29" Type="http://schemas.openxmlformats.org/officeDocument/2006/relationships/image" Target="../media/image306.png"/><Relationship Id="rId11" Type="http://schemas.openxmlformats.org/officeDocument/2006/relationships/image" Target="../media/image391.png"/><Relationship Id="rId10" Type="http://schemas.openxmlformats.org/officeDocument/2006/relationships/image" Target="../media/image284.png"/><Relationship Id="rId13" Type="http://schemas.openxmlformats.org/officeDocument/2006/relationships/image" Target="../media/image286.png"/><Relationship Id="rId12" Type="http://schemas.openxmlformats.org/officeDocument/2006/relationships/image" Target="../media/image295.png"/><Relationship Id="rId15" Type="http://schemas.openxmlformats.org/officeDocument/2006/relationships/image" Target="../media/image293.png"/><Relationship Id="rId14" Type="http://schemas.openxmlformats.org/officeDocument/2006/relationships/image" Target="../media/image290.png"/><Relationship Id="rId17" Type="http://schemas.openxmlformats.org/officeDocument/2006/relationships/image" Target="../media/image294.png"/><Relationship Id="rId16" Type="http://schemas.openxmlformats.org/officeDocument/2006/relationships/image" Target="../media/image288.png"/><Relationship Id="rId19" Type="http://schemas.openxmlformats.org/officeDocument/2006/relationships/image" Target="../media/image287.png"/><Relationship Id="rId18" Type="http://schemas.openxmlformats.org/officeDocument/2006/relationships/image" Target="../media/image29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6.png"/><Relationship Id="rId4" Type="http://schemas.openxmlformats.org/officeDocument/2006/relationships/image" Target="../media/image45.png"/><Relationship Id="rId9" Type="http://schemas.openxmlformats.org/officeDocument/2006/relationships/image" Target="../media/image317.png"/><Relationship Id="rId5" Type="http://schemas.openxmlformats.org/officeDocument/2006/relationships/image" Target="../media/image1.png"/><Relationship Id="rId6" Type="http://schemas.openxmlformats.org/officeDocument/2006/relationships/image" Target="../media/image309.png"/><Relationship Id="rId7" Type="http://schemas.openxmlformats.org/officeDocument/2006/relationships/image" Target="../media/image312.png"/><Relationship Id="rId8" Type="http://schemas.openxmlformats.org/officeDocument/2006/relationships/image" Target="../media/image316.png"/><Relationship Id="rId20" Type="http://schemas.openxmlformats.org/officeDocument/2006/relationships/image" Target="../media/image322.png"/><Relationship Id="rId11" Type="http://schemas.openxmlformats.org/officeDocument/2006/relationships/image" Target="../media/image310.png"/><Relationship Id="rId10" Type="http://schemas.openxmlformats.org/officeDocument/2006/relationships/image" Target="../media/image418.png"/><Relationship Id="rId13" Type="http://schemas.openxmlformats.org/officeDocument/2006/relationships/image" Target="../media/image326.png"/><Relationship Id="rId12" Type="http://schemas.openxmlformats.org/officeDocument/2006/relationships/image" Target="../media/image311.png"/><Relationship Id="rId15" Type="http://schemas.openxmlformats.org/officeDocument/2006/relationships/image" Target="../media/image318.png"/><Relationship Id="rId14" Type="http://schemas.openxmlformats.org/officeDocument/2006/relationships/image" Target="../media/image328.png"/><Relationship Id="rId17" Type="http://schemas.openxmlformats.org/officeDocument/2006/relationships/image" Target="../media/image324.png"/><Relationship Id="rId16" Type="http://schemas.openxmlformats.org/officeDocument/2006/relationships/image" Target="../media/image353.png"/><Relationship Id="rId19" Type="http://schemas.openxmlformats.org/officeDocument/2006/relationships/image" Target="../media/image339.png"/><Relationship Id="rId18" Type="http://schemas.openxmlformats.org/officeDocument/2006/relationships/image" Target="../media/image3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332.png"/><Relationship Id="rId5" Type="http://schemas.openxmlformats.org/officeDocument/2006/relationships/image" Target="../media/image1.png"/><Relationship Id="rId6" Type="http://schemas.openxmlformats.org/officeDocument/2006/relationships/image" Target="../media/image331.png"/><Relationship Id="rId7" Type="http://schemas.openxmlformats.org/officeDocument/2006/relationships/image" Target="../media/image330.png"/><Relationship Id="rId8" Type="http://schemas.openxmlformats.org/officeDocument/2006/relationships/image" Target="../media/image338.png"/><Relationship Id="rId11" Type="http://schemas.openxmlformats.org/officeDocument/2006/relationships/image" Target="../media/image348.png"/><Relationship Id="rId10" Type="http://schemas.openxmlformats.org/officeDocument/2006/relationships/image" Target="../media/image333.png"/><Relationship Id="rId12" Type="http://schemas.openxmlformats.org/officeDocument/2006/relationships/image" Target="../media/image3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3.png"/><Relationship Id="rId4" Type="http://schemas.openxmlformats.org/officeDocument/2006/relationships/image" Target="../media/image98.png"/><Relationship Id="rId9" Type="http://schemas.openxmlformats.org/officeDocument/2006/relationships/image" Target="../media/image374.png"/><Relationship Id="rId5" Type="http://schemas.openxmlformats.org/officeDocument/2006/relationships/image" Target="../media/image1.png"/><Relationship Id="rId6" Type="http://schemas.openxmlformats.org/officeDocument/2006/relationships/image" Target="../media/image344.png"/><Relationship Id="rId7" Type="http://schemas.openxmlformats.org/officeDocument/2006/relationships/image" Target="../media/image350.png"/><Relationship Id="rId8" Type="http://schemas.openxmlformats.org/officeDocument/2006/relationships/image" Target="../media/image36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63.png"/><Relationship Id="rId4" Type="http://schemas.openxmlformats.org/officeDocument/2006/relationships/image" Target="../media/image364.png"/><Relationship Id="rId9" Type="http://schemas.openxmlformats.org/officeDocument/2006/relationships/image" Target="../media/image358.png"/><Relationship Id="rId5" Type="http://schemas.openxmlformats.org/officeDocument/2006/relationships/image" Target="../media/image1.png"/><Relationship Id="rId6" Type="http://schemas.openxmlformats.org/officeDocument/2006/relationships/image" Target="../media/image376.png"/><Relationship Id="rId7" Type="http://schemas.openxmlformats.org/officeDocument/2006/relationships/image" Target="../media/image356.png"/><Relationship Id="rId8" Type="http://schemas.openxmlformats.org/officeDocument/2006/relationships/image" Target="../media/image92.png"/><Relationship Id="rId11" Type="http://schemas.openxmlformats.org/officeDocument/2006/relationships/image" Target="../media/image359.png"/><Relationship Id="rId10" Type="http://schemas.openxmlformats.org/officeDocument/2006/relationships/image" Target="../media/image352.png"/><Relationship Id="rId13" Type="http://schemas.openxmlformats.org/officeDocument/2006/relationships/image" Target="../media/image371.png"/><Relationship Id="rId12" Type="http://schemas.openxmlformats.org/officeDocument/2006/relationships/image" Target="../media/image362.png"/><Relationship Id="rId14" Type="http://schemas.openxmlformats.org/officeDocument/2006/relationships/image" Target="../media/image37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1.png"/><Relationship Id="rId4" Type="http://schemas.openxmlformats.org/officeDocument/2006/relationships/image" Target="../media/image78.png"/><Relationship Id="rId5" Type="http://schemas.openxmlformats.org/officeDocument/2006/relationships/image" Target="../media/image372.png"/><Relationship Id="rId6" Type="http://schemas.openxmlformats.org/officeDocument/2006/relationships/image" Target="../media/image383.png"/><Relationship Id="rId7" Type="http://schemas.openxmlformats.org/officeDocument/2006/relationships/image" Target="../media/image385.png"/><Relationship Id="rId8"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2.png"/><Relationship Id="rId4" Type="http://schemas.openxmlformats.org/officeDocument/2006/relationships/image" Target="../media/image137.png"/><Relationship Id="rId9" Type="http://schemas.openxmlformats.org/officeDocument/2006/relationships/image" Target="../media/image380.png"/><Relationship Id="rId5" Type="http://schemas.openxmlformats.org/officeDocument/2006/relationships/image" Target="../media/image1.png"/><Relationship Id="rId6" Type="http://schemas.openxmlformats.org/officeDocument/2006/relationships/image" Target="../media/image378.png"/><Relationship Id="rId7" Type="http://schemas.openxmlformats.org/officeDocument/2006/relationships/image" Target="../media/image384.png"/><Relationship Id="rId8" Type="http://schemas.openxmlformats.org/officeDocument/2006/relationships/image" Target="../media/image389.png"/><Relationship Id="rId20" Type="http://schemas.openxmlformats.org/officeDocument/2006/relationships/image" Target="../media/image400.png"/><Relationship Id="rId22" Type="http://schemas.openxmlformats.org/officeDocument/2006/relationships/hyperlink" Target="https://eatemp.com/powerpoint-org-chart-template/" TargetMode="External"/><Relationship Id="rId21" Type="http://schemas.openxmlformats.org/officeDocument/2006/relationships/image" Target="../media/image414.png"/><Relationship Id="rId11" Type="http://schemas.openxmlformats.org/officeDocument/2006/relationships/image" Target="../media/image399.png"/><Relationship Id="rId10" Type="http://schemas.openxmlformats.org/officeDocument/2006/relationships/image" Target="../media/image382.png"/><Relationship Id="rId13" Type="http://schemas.openxmlformats.org/officeDocument/2006/relationships/image" Target="../media/image405.png"/><Relationship Id="rId12" Type="http://schemas.openxmlformats.org/officeDocument/2006/relationships/image" Target="../media/image392.png"/><Relationship Id="rId15" Type="http://schemas.openxmlformats.org/officeDocument/2006/relationships/image" Target="../media/image406.png"/><Relationship Id="rId14" Type="http://schemas.openxmlformats.org/officeDocument/2006/relationships/image" Target="../media/image396.png"/><Relationship Id="rId17" Type="http://schemas.openxmlformats.org/officeDocument/2006/relationships/image" Target="../media/image409.png"/><Relationship Id="rId16" Type="http://schemas.openxmlformats.org/officeDocument/2006/relationships/image" Target="../media/image404.png"/><Relationship Id="rId19" Type="http://schemas.openxmlformats.org/officeDocument/2006/relationships/image" Target="../media/image415.png"/><Relationship Id="rId18" Type="http://schemas.openxmlformats.org/officeDocument/2006/relationships/image" Target="../media/image39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6.png"/><Relationship Id="rId4" Type="http://schemas.openxmlformats.org/officeDocument/2006/relationships/image" Target="../media/image416.png"/><Relationship Id="rId5" Type="http://schemas.openxmlformats.org/officeDocument/2006/relationships/image" Target="../media/image1.png"/><Relationship Id="rId6" Type="http://schemas.openxmlformats.org/officeDocument/2006/relationships/image" Target="../media/image417.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6.png"/><Relationship Id="rId4" Type="http://schemas.openxmlformats.org/officeDocument/2006/relationships/image" Target="../media/image41.png"/><Relationship Id="rId5" Type="http://schemas.openxmlformats.org/officeDocument/2006/relationships/image" Target="../media/image3.png"/><Relationship Id="rId6" Type="http://schemas.openxmlformats.org/officeDocument/2006/relationships/image" Target="../media/image45.png"/><Relationship Id="rId7" Type="http://schemas.openxmlformats.org/officeDocument/2006/relationships/image" Target="../media/image1.png"/><Relationship Id="rId8" Type="http://schemas.openxmlformats.org/officeDocument/2006/relationships/image" Target="../media/image86.png"/></Relationships>
</file>

<file path=ppt/slides/_rels/slide4.xml.rels><?xml version="1.0" encoding="UTF-8" standalone="yes"?><Relationships xmlns="http://schemas.openxmlformats.org/package/2006/relationships"><Relationship Id="rId20" Type="http://schemas.openxmlformats.org/officeDocument/2006/relationships/image" Target="../media/image71.png"/><Relationship Id="rId22" Type="http://schemas.openxmlformats.org/officeDocument/2006/relationships/image" Target="../media/image65.png"/><Relationship Id="rId21" Type="http://schemas.openxmlformats.org/officeDocument/2006/relationships/image" Target="../media/image64.png"/><Relationship Id="rId24" Type="http://schemas.openxmlformats.org/officeDocument/2006/relationships/image" Target="../media/image76.png"/><Relationship Id="rId23"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2.png"/><Relationship Id="rId4" Type="http://schemas.openxmlformats.org/officeDocument/2006/relationships/image" Target="../media/image1.png"/><Relationship Id="rId9" Type="http://schemas.openxmlformats.org/officeDocument/2006/relationships/image" Target="../media/image58.png"/><Relationship Id="rId26" Type="http://schemas.openxmlformats.org/officeDocument/2006/relationships/image" Target="../media/image79.png"/><Relationship Id="rId25" Type="http://schemas.openxmlformats.org/officeDocument/2006/relationships/image" Target="../media/image80.png"/><Relationship Id="rId28" Type="http://schemas.openxmlformats.org/officeDocument/2006/relationships/image" Target="../media/image74.png"/><Relationship Id="rId27" Type="http://schemas.openxmlformats.org/officeDocument/2006/relationships/image" Target="../media/image82.png"/><Relationship Id="rId5" Type="http://schemas.openxmlformats.org/officeDocument/2006/relationships/image" Target="../media/image56.png"/><Relationship Id="rId6" Type="http://schemas.openxmlformats.org/officeDocument/2006/relationships/image" Target="../media/image53.png"/><Relationship Id="rId29" Type="http://schemas.openxmlformats.org/officeDocument/2006/relationships/image" Target="../media/image73.png"/><Relationship Id="rId7" Type="http://schemas.openxmlformats.org/officeDocument/2006/relationships/image" Target="../media/image55.png"/><Relationship Id="rId8" Type="http://schemas.openxmlformats.org/officeDocument/2006/relationships/image" Target="../media/image66.png"/><Relationship Id="rId30" Type="http://schemas.openxmlformats.org/officeDocument/2006/relationships/image" Target="../media/image83.png"/><Relationship Id="rId11" Type="http://schemas.openxmlformats.org/officeDocument/2006/relationships/image" Target="../media/image61.png"/><Relationship Id="rId10" Type="http://schemas.openxmlformats.org/officeDocument/2006/relationships/image" Target="../media/image57.png"/><Relationship Id="rId13" Type="http://schemas.openxmlformats.org/officeDocument/2006/relationships/image" Target="../media/image69.png"/><Relationship Id="rId12" Type="http://schemas.openxmlformats.org/officeDocument/2006/relationships/image" Target="../media/image59.png"/><Relationship Id="rId15" Type="http://schemas.openxmlformats.org/officeDocument/2006/relationships/image" Target="../media/image151.png"/><Relationship Id="rId14" Type="http://schemas.openxmlformats.org/officeDocument/2006/relationships/image" Target="../media/image72.png"/><Relationship Id="rId17" Type="http://schemas.openxmlformats.org/officeDocument/2006/relationships/image" Target="../media/image67.png"/><Relationship Id="rId16" Type="http://schemas.openxmlformats.org/officeDocument/2006/relationships/image" Target="../media/image63.png"/><Relationship Id="rId19" Type="http://schemas.openxmlformats.org/officeDocument/2006/relationships/image" Target="../media/image75.png"/><Relationship Id="rId18" Type="http://schemas.openxmlformats.org/officeDocument/2006/relationships/image" Target="../media/image6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1.png"/><Relationship Id="rId4" Type="http://schemas.openxmlformats.org/officeDocument/2006/relationships/image" Target="../media/image78.png"/><Relationship Id="rId5" Type="http://schemas.openxmlformats.org/officeDocument/2006/relationships/image" Target="../media/image95.png"/><Relationship Id="rId6" Type="http://schemas.openxmlformats.org/officeDocument/2006/relationships/image" Target="../media/image1.png"/><Relationship Id="rId7" Type="http://schemas.openxmlformats.org/officeDocument/2006/relationships/image" Target="../media/image87.png"/><Relationship Id="rId8" Type="http://schemas.openxmlformats.org/officeDocument/2006/relationships/image" Target="../media/image10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104.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85.png"/><Relationship Id="rId8" Type="http://schemas.openxmlformats.org/officeDocument/2006/relationships/image" Target="../media/image92.png"/><Relationship Id="rId10" Type="http://schemas.openxmlformats.org/officeDocument/2006/relationships/image" Target="../media/image9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3.png"/><Relationship Id="rId4" Type="http://schemas.openxmlformats.org/officeDocument/2006/relationships/image" Target="../media/image98.png"/><Relationship Id="rId9" Type="http://schemas.openxmlformats.org/officeDocument/2006/relationships/image" Target="../media/image121.png"/><Relationship Id="rId5" Type="http://schemas.openxmlformats.org/officeDocument/2006/relationships/image" Target="../media/image1.png"/><Relationship Id="rId6" Type="http://schemas.openxmlformats.org/officeDocument/2006/relationships/image" Target="../media/image85.png"/><Relationship Id="rId7" Type="http://schemas.openxmlformats.org/officeDocument/2006/relationships/image" Target="../media/image92.png"/><Relationship Id="rId8" Type="http://schemas.openxmlformats.org/officeDocument/2006/relationships/image" Target="../media/image110.png"/><Relationship Id="rId10" Type="http://schemas.openxmlformats.org/officeDocument/2006/relationships/image" Target="../media/image118.png"/></Relationships>
</file>

<file path=ppt/slides/_rels/slide8.xml.rels><?xml version="1.0" encoding="UTF-8" standalone="yes"?><Relationships xmlns="http://schemas.openxmlformats.org/package/2006/relationships"><Relationship Id="rId20" Type="http://schemas.openxmlformats.org/officeDocument/2006/relationships/image" Target="../media/image271.png"/><Relationship Id="rId22" Type="http://schemas.openxmlformats.org/officeDocument/2006/relationships/image" Target="../media/image127.png"/><Relationship Id="rId21" Type="http://schemas.openxmlformats.org/officeDocument/2006/relationships/image" Target="../media/image136.png"/><Relationship Id="rId24" Type="http://schemas.openxmlformats.org/officeDocument/2006/relationships/image" Target="../media/image123.png"/><Relationship Id="rId23"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113.png"/><Relationship Id="rId26" Type="http://schemas.openxmlformats.org/officeDocument/2006/relationships/image" Target="../media/image138.png"/><Relationship Id="rId25" Type="http://schemas.openxmlformats.org/officeDocument/2006/relationships/image" Target="../media/image124.png"/><Relationship Id="rId28" Type="http://schemas.openxmlformats.org/officeDocument/2006/relationships/image" Target="../media/image129.png"/><Relationship Id="rId27" Type="http://schemas.openxmlformats.org/officeDocument/2006/relationships/image" Target="../media/image142.png"/><Relationship Id="rId5" Type="http://schemas.openxmlformats.org/officeDocument/2006/relationships/image" Target="../media/image1.png"/><Relationship Id="rId6" Type="http://schemas.openxmlformats.org/officeDocument/2006/relationships/image" Target="../media/image114.png"/><Relationship Id="rId7" Type="http://schemas.openxmlformats.org/officeDocument/2006/relationships/image" Target="../media/image135.png"/><Relationship Id="rId8" Type="http://schemas.openxmlformats.org/officeDocument/2006/relationships/image" Target="../media/image119.png"/><Relationship Id="rId11" Type="http://schemas.openxmlformats.org/officeDocument/2006/relationships/image" Target="../media/image120.png"/><Relationship Id="rId10" Type="http://schemas.openxmlformats.org/officeDocument/2006/relationships/image" Target="../media/image111.png"/><Relationship Id="rId13" Type="http://schemas.openxmlformats.org/officeDocument/2006/relationships/image" Target="../media/image153.png"/><Relationship Id="rId12" Type="http://schemas.openxmlformats.org/officeDocument/2006/relationships/image" Target="../media/image115.png"/><Relationship Id="rId15" Type="http://schemas.openxmlformats.org/officeDocument/2006/relationships/image" Target="../media/image128.png"/><Relationship Id="rId14" Type="http://schemas.openxmlformats.org/officeDocument/2006/relationships/image" Target="../media/image116.png"/><Relationship Id="rId17" Type="http://schemas.openxmlformats.org/officeDocument/2006/relationships/image" Target="../media/image125.png"/><Relationship Id="rId16" Type="http://schemas.openxmlformats.org/officeDocument/2006/relationships/image" Target="../media/image130.png"/><Relationship Id="rId19" Type="http://schemas.openxmlformats.org/officeDocument/2006/relationships/image" Target="../media/image117.png"/><Relationship Id="rId18" Type="http://schemas.openxmlformats.org/officeDocument/2006/relationships/image" Target="../media/image1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1.png"/><Relationship Id="rId4" Type="http://schemas.openxmlformats.org/officeDocument/2006/relationships/image" Target="../media/image78.png"/><Relationship Id="rId5" Type="http://schemas.openxmlformats.org/officeDocument/2006/relationships/image" Target="../media/image1.png"/><Relationship Id="rId6" Type="http://schemas.openxmlformats.org/officeDocument/2006/relationships/image" Target="../media/image1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7988300"/>
            <a:ext cx="9423803" cy="57277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144718" y="2108200"/>
            <a:ext cx="4242330" cy="116078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609600"/>
            <a:ext cx="16550169" cy="131064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978022" y="901700"/>
            <a:ext cx="4987237" cy="5924600"/>
          </a:xfrm>
          <a:prstGeom prst="rect">
            <a:avLst/>
          </a:prstGeom>
          <a:noFill/>
          <a:ln>
            <a:noFill/>
          </a:ln>
        </p:spPr>
      </p:pic>
      <p:sp>
        <p:nvSpPr>
          <p:cNvPr id="20" name="Google Shape;20;p1"/>
          <p:cNvSpPr/>
          <p:nvPr/>
        </p:nvSpPr>
        <p:spPr>
          <a:xfrm>
            <a:off x="8662483" y="4394200"/>
            <a:ext cx="761671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Aviation</a:t>
            </a:r>
            <a:endParaRPr b="0" i="0" sz="12800" u="none" cap="none" strike="noStrike">
              <a:solidFill>
                <a:schemeClr val="dk1"/>
              </a:solidFill>
              <a:latin typeface="Calibri"/>
              <a:ea typeface="Calibri"/>
              <a:cs typeface="Calibri"/>
              <a:sym typeface="Calibri"/>
            </a:endParaRPr>
          </a:p>
        </p:txBody>
      </p:sp>
      <p:sp>
        <p:nvSpPr>
          <p:cNvPr id="21" name="Google Shape;21;p1"/>
          <p:cNvSpPr/>
          <p:nvPr/>
        </p:nvSpPr>
        <p:spPr>
          <a:xfrm>
            <a:off x="5715714" y="68580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400"/>
              <a:buFont typeface="Poppins SemiBold"/>
              <a:buNone/>
            </a:pPr>
            <a:r>
              <a:rPr b="0" i="0" lang="en-US" sz="6400" u="none" cap="none" strike="noStrike">
                <a:solidFill>
                  <a:srgbClr val="000000"/>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978022" y="10515600"/>
            <a:ext cx="2870559" cy="1854200"/>
          </a:xfrm>
          <a:prstGeom prst="rect">
            <a:avLst/>
          </a:prstGeom>
          <a:noFill/>
          <a:ln>
            <a:noFill/>
          </a:ln>
        </p:spPr>
      </p:pic>
      <p:pic>
        <p:nvPicPr>
          <p:cNvPr descr=" " id="25" name="Google Shape;25;p1"/>
          <p:cNvPicPr preferRelativeResize="0"/>
          <p:nvPr/>
        </p:nvPicPr>
        <p:blipFill rotWithShape="1">
          <a:blip r:embed="rId8">
            <a:alphaModFix/>
          </a:blip>
          <a:srcRect b="0" l="0" r="0" t="0"/>
          <a:stretch/>
        </p:blipFill>
        <p:spPr>
          <a:xfrm>
            <a:off x="978022" y="10515600"/>
            <a:ext cx="2870559" cy="1854200"/>
          </a:xfrm>
          <a:prstGeom prst="rect">
            <a:avLst/>
          </a:prstGeom>
          <a:noFill/>
          <a:ln>
            <a:noFill/>
          </a:ln>
        </p:spPr>
      </p:pic>
      <p:pic>
        <p:nvPicPr>
          <p:cNvPr descr=" " id="26" name="Google Shape;26;p1"/>
          <p:cNvPicPr preferRelativeResize="0"/>
          <p:nvPr/>
        </p:nvPicPr>
        <p:blipFill rotWithShape="1">
          <a:blip r:embed="rId9">
            <a:alphaModFix/>
          </a:blip>
          <a:srcRect b="0" l="0" r="0" t="0"/>
          <a:stretch/>
        </p:blipFill>
        <p:spPr>
          <a:xfrm>
            <a:off x="19987591" y="1499038"/>
            <a:ext cx="2469454" cy="3998648"/>
          </a:xfrm>
          <a:prstGeom prst="rect">
            <a:avLst/>
          </a:prstGeom>
          <a:noFill/>
          <a:ln>
            <a:noFill/>
          </a:ln>
        </p:spPr>
      </p:pic>
      <p:pic>
        <p:nvPicPr>
          <p:cNvPr descr=" " id="27" name="Google Shape;27;p1"/>
          <p:cNvPicPr preferRelativeResize="0"/>
          <p:nvPr/>
        </p:nvPicPr>
        <p:blipFill rotWithShape="1">
          <a:blip r:embed="rId10">
            <a:alphaModFix/>
          </a:blip>
          <a:srcRect b="0" l="0" r="0" t="0"/>
          <a:stretch/>
        </p:blipFill>
        <p:spPr>
          <a:xfrm>
            <a:off x="12208582" y="10944965"/>
            <a:ext cx="2258631" cy="1327449"/>
          </a:xfrm>
          <a:prstGeom prst="rect">
            <a:avLst/>
          </a:prstGeom>
          <a:noFill/>
          <a:ln>
            <a:noFill/>
          </a:ln>
        </p:spPr>
      </p:pic>
      <p:pic>
        <p:nvPicPr>
          <p:cNvPr descr=" " id="28" name="Google Shape;28;p1"/>
          <p:cNvPicPr preferRelativeResize="0"/>
          <p:nvPr/>
        </p:nvPicPr>
        <p:blipFill rotWithShape="1">
          <a:blip r:embed="rId11">
            <a:alphaModFix/>
          </a:blip>
          <a:srcRect b="0" l="0" r="0" t="0"/>
          <a:stretch/>
        </p:blipFill>
        <p:spPr>
          <a:xfrm>
            <a:off x="18684035" y="5918200"/>
            <a:ext cx="4293137"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278" name="Shape 278"/>
        <p:cNvGrpSpPr/>
        <p:nvPr/>
      </p:nvGrpSpPr>
      <p:grpSpPr>
        <a:xfrm>
          <a:off x="0" y="0"/>
          <a:ext cx="0" cy="0"/>
          <a:chOff x="0" y="0"/>
          <a:chExt cx="0" cy="0"/>
        </a:xfrm>
      </p:grpSpPr>
      <p:pic>
        <p:nvPicPr>
          <p:cNvPr descr=" " id="279" name="Google Shape;279;p10"/>
          <p:cNvPicPr preferRelativeResize="0"/>
          <p:nvPr/>
        </p:nvPicPr>
        <p:blipFill rotWithShape="1">
          <a:blip r:embed="rId3">
            <a:alphaModFix/>
          </a:blip>
          <a:srcRect b="0" l="0" r="0" t="0"/>
          <a:stretch/>
        </p:blipFill>
        <p:spPr>
          <a:xfrm>
            <a:off x="6211076" y="0"/>
            <a:ext cx="18175972" cy="7366000"/>
          </a:xfrm>
          <a:prstGeom prst="rect">
            <a:avLst/>
          </a:prstGeom>
          <a:noFill/>
          <a:ln>
            <a:noFill/>
          </a:ln>
        </p:spPr>
      </p:pic>
      <p:pic>
        <p:nvPicPr>
          <p:cNvPr descr=" " id="280" name="Google Shape;280;p10"/>
          <p:cNvPicPr preferRelativeResize="0"/>
          <p:nvPr/>
        </p:nvPicPr>
        <p:blipFill rotWithShape="1">
          <a:blip r:embed="rId4">
            <a:alphaModFix/>
          </a:blip>
          <a:srcRect b="0" l="0" r="0" t="0"/>
          <a:stretch/>
        </p:blipFill>
        <p:spPr>
          <a:xfrm>
            <a:off x="0" y="6273800"/>
            <a:ext cx="9894537" cy="7442200"/>
          </a:xfrm>
          <a:prstGeom prst="rect">
            <a:avLst/>
          </a:prstGeom>
          <a:noFill/>
          <a:ln>
            <a:noFill/>
          </a:ln>
        </p:spPr>
      </p:pic>
      <p:sp>
        <p:nvSpPr>
          <p:cNvPr id="281" name="Google Shape;281;p10"/>
          <p:cNvSpPr/>
          <p:nvPr/>
        </p:nvSpPr>
        <p:spPr>
          <a:xfrm>
            <a:off x="2019552" y="1231900"/>
            <a:ext cx="14996341"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A Research</a:t>
            </a:r>
            <a:endParaRPr b="0" i="0" sz="8000" u="none" cap="none" strike="noStrike">
              <a:solidFill>
                <a:schemeClr val="dk1"/>
              </a:solidFill>
              <a:latin typeface="Calibri"/>
              <a:ea typeface="Calibri"/>
              <a:cs typeface="Calibri"/>
              <a:sym typeface="Calibri"/>
            </a:endParaRPr>
          </a:p>
        </p:txBody>
      </p:sp>
      <p:sp>
        <p:nvSpPr>
          <p:cNvPr id="282" name="Google Shape;282;p10"/>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0"/>
          <p:cNvSpPr/>
          <p:nvPr/>
        </p:nvSpPr>
        <p:spPr>
          <a:xfrm>
            <a:off x="2171971" y="4724400"/>
            <a:ext cx="8205226" cy="8204200"/>
          </a:xfrm>
          <a:prstGeom prst="ellipse">
            <a:avLst/>
          </a:prstGeom>
          <a:solidFill>
            <a:srgbClr val="1894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0"/>
          <p:cNvSpPr/>
          <p:nvPr/>
        </p:nvSpPr>
        <p:spPr>
          <a:xfrm>
            <a:off x="3200800" y="6616700"/>
            <a:ext cx="6160270" cy="6159500"/>
          </a:xfrm>
          <a:prstGeom prst="ellipse">
            <a:avLst/>
          </a:prstGeom>
          <a:solidFill>
            <a:srgbClr val="DFF7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0"/>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0"/>
          <p:cNvSpPr/>
          <p:nvPr/>
        </p:nvSpPr>
        <p:spPr>
          <a:xfrm>
            <a:off x="5436279" y="5168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87" name="Google Shape;287;p10"/>
          <p:cNvSpPr/>
          <p:nvPr/>
        </p:nvSpPr>
        <p:spPr>
          <a:xfrm>
            <a:off x="5448981" y="99822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894A4"/>
              </a:buClr>
              <a:buSzPts val="4800"/>
              <a:buFont typeface="Poppins"/>
              <a:buNone/>
            </a:pPr>
            <a:r>
              <a:rPr b="1" i="0" lang="en-US" sz="4800" u="none" cap="none" strike="noStrike">
                <a:solidFill>
                  <a:srgbClr val="1894A4"/>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88" name="Google Shape;288;p10"/>
          <p:cNvSpPr/>
          <p:nvPr/>
        </p:nvSpPr>
        <p:spPr>
          <a:xfrm>
            <a:off x="5398175" y="70485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894A4"/>
              </a:buClr>
              <a:buSzPts val="4800"/>
              <a:buFont typeface="Poppins"/>
              <a:buNone/>
            </a:pPr>
            <a:r>
              <a:rPr b="1" i="0" lang="en-US" sz="4800" u="none" cap="none" strike="noStrike">
                <a:solidFill>
                  <a:srgbClr val="1894A4"/>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89" name="Google Shape;28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1" name="Google Shape;291;p10"/>
          <p:cNvPicPr preferRelativeResize="0"/>
          <p:nvPr/>
        </p:nvPicPr>
        <p:blipFill rotWithShape="1">
          <a:blip r:embed="rId6">
            <a:alphaModFix/>
          </a:blip>
          <a:srcRect b="0" l="0" r="0" t="0"/>
          <a:stretch/>
        </p:blipFill>
        <p:spPr>
          <a:xfrm>
            <a:off x="21201545" y="5971766"/>
            <a:ext cx="1037335" cy="1247539"/>
          </a:xfrm>
          <a:prstGeom prst="rect">
            <a:avLst/>
          </a:prstGeom>
          <a:noFill/>
          <a:ln>
            <a:noFill/>
          </a:ln>
        </p:spPr>
      </p:pic>
      <p:pic>
        <p:nvPicPr>
          <p:cNvPr descr=" " id="292" name="Google Shape;292;p10"/>
          <p:cNvPicPr preferRelativeResize="0"/>
          <p:nvPr/>
        </p:nvPicPr>
        <p:blipFill rotWithShape="1">
          <a:blip r:embed="rId7">
            <a:alphaModFix/>
          </a:blip>
          <a:srcRect b="0" l="0" r="0" t="0"/>
          <a:stretch/>
        </p:blipFill>
        <p:spPr>
          <a:xfrm>
            <a:off x="21201145" y="5972212"/>
            <a:ext cx="1036717" cy="561591"/>
          </a:xfrm>
          <a:prstGeom prst="rect">
            <a:avLst/>
          </a:prstGeom>
          <a:noFill/>
          <a:ln>
            <a:noFill/>
          </a:ln>
        </p:spPr>
      </p:pic>
      <p:pic>
        <p:nvPicPr>
          <p:cNvPr descr=" " id="293" name="Google Shape;293;p10"/>
          <p:cNvPicPr preferRelativeResize="0"/>
          <p:nvPr/>
        </p:nvPicPr>
        <p:blipFill rotWithShape="1">
          <a:blip r:embed="rId8">
            <a:alphaModFix/>
          </a:blip>
          <a:srcRect b="0" l="0" r="0" t="0"/>
          <a:stretch/>
        </p:blipFill>
        <p:spPr>
          <a:xfrm>
            <a:off x="20008659" y="5251611"/>
            <a:ext cx="1037443" cy="1247539"/>
          </a:xfrm>
          <a:prstGeom prst="rect">
            <a:avLst/>
          </a:prstGeom>
          <a:noFill/>
          <a:ln>
            <a:noFill/>
          </a:ln>
        </p:spPr>
      </p:pic>
      <p:pic>
        <p:nvPicPr>
          <p:cNvPr descr=" " id="294" name="Google Shape;294;p10"/>
          <p:cNvPicPr preferRelativeResize="0"/>
          <p:nvPr/>
        </p:nvPicPr>
        <p:blipFill rotWithShape="1">
          <a:blip r:embed="rId9">
            <a:alphaModFix/>
          </a:blip>
          <a:srcRect b="0" l="0" r="0" t="0"/>
          <a:stretch/>
        </p:blipFill>
        <p:spPr>
          <a:xfrm>
            <a:off x="18774553" y="4866444"/>
            <a:ext cx="5529566" cy="4692886"/>
          </a:xfrm>
          <a:prstGeom prst="rect">
            <a:avLst/>
          </a:prstGeom>
          <a:noFill/>
          <a:ln>
            <a:noFill/>
          </a:ln>
        </p:spPr>
      </p:pic>
      <p:pic>
        <p:nvPicPr>
          <p:cNvPr descr=" " id="295" name="Google Shape;295;p10"/>
          <p:cNvPicPr preferRelativeResize="0"/>
          <p:nvPr/>
        </p:nvPicPr>
        <p:blipFill rotWithShape="1">
          <a:blip r:embed="rId10">
            <a:alphaModFix/>
          </a:blip>
          <a:srcRect b="0" l="0" r="0" t="0"/>
          <a:stretch/>
        </p:blipFill>
        <p:spPr>
          <a:xfrm>
            <a:off x="18775061" y="4866940"/>
            <a:ext cx="782500" cy="3535871"/>
          </a:xfrm>
          <a:prstGeom prst="rect">
            <a:avLst/>
          </a:prstGeom>
          <a:noFill/>
          <a:ln>
            <a:noFill/>
          </a:ln>
        </p:spPr>
      </p:pic>
      <p:pic>
        <p:nvPicPr>
          <p:cNvPr descr=" " id="296" name="Google Shape;296;p10"/>
          <p:cNvPicPr preferRelativeResize="0"/>
          <p:nvPr/>
        </p:nvPicPr>
        <p:blipFill rotWithShape="1">
          <a:blip r:embed="rId11">
            <a:alphaModFix/>
          </a:blip>
          <a:srcRect b="0" l="0" r="0" t="0"/>
          <a:stretch/>
        </p:blipFill>
        <p:spPr>
          <a:xfrm>
            <a:off x="19345191" y="5155816"/>
            <a:ext cx="4958925" cy="4402993"/>
          </a:xfrm>
          <a:prstGeom prst="rect">
            <a:avLst/>
          </a:prstGeom>
          <a:noFill/>
          <a:ln>
            <a:noFill/>
          </a:ln>
        </p:spPr>
      </p:pic>
      <p:pic>
        <p:nvPicPr>
          <p:cNvPr descr=" " id="297" name="Google Shape;297;p10"/>
          <p:cNvPicPr preferRelativeResize="0"/>
          <p:nvPr/>
        </p:nvPicPr>
        <p:blipFill rotWithShape="1">
          <a:blip r:embed="rId12">
            <a:alphaModFix/>
          </a:blip>
          <a:srcRect b="0" l="0" r="0" t="0"/>
          <a:stretch/>
        </p:blipFill>
        <p:spPr>
          <a:xfrm>
            <a:off x="19345129" y="5155319"/>
            <a:ext cx="4958990" cy="3486026"/>
          </a:xfrm>
          <a:prstGeom prst="rect">
            <a:avLst/>
          </a:prstGeom>
          <a:noFill/>
          <a:ln>
            <a:noFill/>
          </a:ln>
        </p:spPr>
      </p:pic>
      <p:pic>
        <p:nvPicPr>
          <p:cNvPr descr=" " id="298" name="Google Shape;298;p10"/>
          <p:cNvPicPr preferRelativeResize="0"/>
          <p:nvPr/>
        </p:nvPicPr>
        <p:blipFill rotWithShape="1">
          <a:blip r:embed="rId13">
            <a:alphaModFix/>
          </a:blip>
          <a:srcRect b="0" l="0" r="0" t="0"/>
          <a:stretch/>
        </p:blipFill>
        <p:spPr>
          <a:xfrm>
            <a:off x="19346750" y="5155816"/>
            <a:ext cx="4782796" cy="2887687"/>
          </a:xfrm>
          <a:prstGeom prst="rect">
            <a:avLst/>
          </a:prstGeom>
          <a:noFill/>
          <a:ln>
            <a:noFill/>
          </a:ln>
        </p:spPr>
      </p:pic>
      <p:pic>
        <p:nvPicPr>
          <p:cNvPr descr=" " id="299" name="Google Shape;299;p10"/>
          <p:cNvPicPr preferRelativeResize="0"/>
          <p:nvPr/>
        </p:nvPicPr>
        <p:blipFill rotWithShape="1">
          <a:blip r:embed="rId14">
            <a:alphaModFix/>
          </a:blip>
          <a:srcRect b="0" l="0" r="0" t="0"/>
          <a:stretch/>
        </p:blipFill>
        <p:spPr>
          <a:xfrm>
            <a:off x="23950378" y="8002191"/>
            <a:ext cx="353731" cy="1557151"/>
          </a:xfrm>
          <a:prstGeom prst="rect">
            <a:avLst/>
          </a:prstGeom>
          <a:noFill/>
          <a:ln>
            <a:noFill/>
          </a:ln>
        </p:spPr>
      </p:pic>
      <p:pic>
        <p:nvPicPr>
          <p:cNvPr descr=" " id="300" name="Google Shape;300;p10"/>
          <p:cNvPicPr preferRelativeResize="0"/>
          <p:nvPr/>
        </p:nvPicPr>
        <p:blipFill rotWithShape="1">
          <a:blip r:embed="rId15">
            <a:alphaModFix/>
          </a:blip>
          <a:srcRect b="0" l="0" r="0" t="0"/>
          <a:stretch/>
        </p:blipFill>
        <p:spPr>
          <a:xfrm>
            <a:off x="24133630" y="7981665"/>
            <a:ext cx="253418" cy="2034431"/>
          </a:xfrm>
          <a:prstGeom prst="rect">
            <a:avLst/>
          </a:prstGeom>
          <a:noFill/>
          <a:ln>
            <a:noFill/>
          </a:ln>
        </p:spPr>
      </p:pic>
      <p:pic>
        <p:nvPicPr>
          <p:cNvPr descr=" " id="301" name="Google Shape;301;p10"/>
          <p:cNvPicPr preferRelativeResize="0"/>
          <p:nvPr/>
        </p:nvPicPr>
        <p:blipFill rotWithShape="1">
          <a:blip r:embed="rId16">
            <a:alphaModFix/>
          </a:blip>
          <a:srcRect b="0" l="0" r="0" t="0"/>
          <a:stretch/>
        </p:blipFill>
        <p:spPr>
          <a:xfrm>
            <a:off x="19441184" y="7640848"/>
            <a:ext cx="1021895" cy="740556"/>
          </a:xfrm>
          <a:prstGeom prst="rect">
            <a:avLst/>
          </a:prstGeom>
          <a:noFill/>
          <a:ln>
            <a:noFill/>
          </a:ln>
        </p:spPr>
      </p:pic>
      <p:pic>
        <p:nvPicPr>
          <p:cNvPr descr=" " id="302" name="Google Shape;302;p10"/>
          <p:cNvPicPr preferRelativeResize="0"/>
          <p:nvPr/>
        </p:nvPicPr>
        <p:blipFill rotWithShape="1">
          <a:blip r:embed="rId17">
            <a:alphaModFix/>
          </a:blip>
          <a:srcRect b="0" l="0" r="0" t="0"/>
          <a:stretch/>
        </p:blipFill>
        <p:spPr>
          <a:xfrm>
            <a:off x="20493714" y="7998606"/>
            <a:ext cx="2168337" cy="1160587"/>
          </a:xfrm>
          <a:prstGeom prst="rect">
            <a:avLst/>
          </a:prstGeom>
          <a:noFill/>
          <a:ln>
            <a:noFill/>
          </a:ln>
        </p:spPr>
      </p:pic>
      <p:pic>
        <p:nvPicPr>
          <p:cNvPr descr=" " id="303" name="Google Shape;303;p10"/>
          <p:cNvPicPr preferRelativeResize="0"/>
          <p:nvPr/>
        </p:nvPicPr>
        <p:blipFill rotWithShape="1">
          <a:blip r:embed="rId18">
            <a:alphaModFix/>
          </a:blip>
          <a:srcRect b="0" l="0" r="0" t="0"/>
          <a:stretch/>
        </p:blipFill>
        <p:spPr>
          <a:xfrm>
            <a:off x="21248128" y="8266050"/>
            <a:ext cx="30114" cy="555799"/>
          </a:xfrm>
          <a:prstGeom prst="rect">
            <a:avLst/>
          </a:prstGeom>
          <a:noFill/>
          <a:ln>
            <a:noFill/>
          </a:ln>
        </p:spPr>
      </p:pic>
      <p:pic>
        <p:nvPicPr>
          <p:cNvPr descr=" " id="304" name="Google Shape;304;p10"/>
          <p:cNvPicPr preferRelativeResize="0"/>
          <p:nvPr/>
        </p:nvPicPr>
        <p:blipFill rotWithShape="1">
          <a:blip r:embed="rId19">
            <a:alphaModFix/>
          </a:blip>
          <a:srcRect b="0" l="0" r="0" t="0"/>
          <a:stretch/>
        </p:blipFill>
        <p:spPr>
          <a:xfrm>
            <a:off x="20463082" y="7987395"/>
            <a:ext cx="30625" cy="643582"/>
          </a:xfrm>
          <a:prstGeom prst="rect">
            <a:avLst/>
          </a:prstGeom>
          <a:noFill/>
          <a:ln>
            <a:noFill/>
          </a:ln>
        </p:spPr>
      </p:pic>
      <p:pic>
        <p:nvPicPr>
          <p:cNvPr descr=" " id="305" name="Google Shape;305;p10"/>
          <p:cNvPicPr preferRelativeResize="0"/>
          <p:nvPr/>
        </p:nvPicPr>
        <p:blipFill rotWithShape="1">
          <a:blip r:embed="rId20">
            <a:alphaModFix/>
          </a:blip>
          <a:srcRect b="0" l="0" r="0" t="0"/>
          <a:stretch/>
        </p:blipFill>
        <p:spPr>
          <a:xfrm>
            <a:off x="22960135" y="7331038"/>
            <a:ext cx="500739" cy="2015468"/>
          </a:xfrm>
          <a:prstGeom prst="rect">
            <a:avLst/>
          </a:prstGeom>
          <a:noFill/>
          <a:ln>
            <a:noFill/>
          </a:ln>
        </p:spPr>
      </p:pic>
      <p:pic>
        <p:nvPicPr>
          <p:cNvPr descr=" " id="306" name="Google Shape;306;p10"/>
          <p:cNvPicPr preferRelativeResize="0"/>
          <p:nvPr/>
        </p:nvPicPr>
        <p:blipFill rotWithShape="1">
          <a:blip r:embed="rId21">
            <a:alphaModFix/>
          </a:blip>
          <a:srcRect b="0" l="0" r="0" t="0"/>
          <a:stretch/>
        </p:blipFill>
        <p:spPr>
          <a:xfrm>
            <a:off x="20008771" y="5251611"/>
            <a:ext cx="1036717" cy="561591"/>
          </a:xfrm>
          <a:prstGeom prst="rect">
            <a:avLst/>
          </a:prstGeom>
          <a:noFill/>
          <a:ln>
            <a:noFill/>
          </a:ln>
        </p:spPr>
      </p:pic>
      <p:pic>
        <p:nvPicPr>
          <p:cNvPr descr=" " id="307" name="Google Shape;307;p10"/>
          <p:cNvPicPr preferRelativeResize="0"/>
          <p:nvPr/>
        </p:nvPicPr>
        <p:blipFill rotWithShape="1">
          <a:blip r:embed="rId22">
            <a:alphaModFix/>
          </a:blip>
          <a:srcRect b="0" l="0" r="0" t="0"/>
          <a:stretch/>
        </p:blipFill>
        <p:spPr>
          <a:xfrm>
            <a:off x="13505211" y="5971766"/>
            <a:ext cx="1037443" cy="1247539"/>
          </a:xfrm>
          <a:prstGeom prst="rect">
            <a:avLst/>
          </a:prstGeom>
          <a:noFill/>
          <a:ln>
            <a:noFill/>
          </a:ln>
        </p:spPr>
      </p:pic>
      <p:pic>
        <p:nvPicPr>
          <p:cNvPr descr=" " id="308" name="Google Shape;308;p10"/>
          <p:cNvPicPr preferRelativeResize="0"/>
          <p:nvPr/>
        </p:nvPicPr>
        <p:blipFill rotWithShape="1">
          <a:blip r:embed="rId23">
            <a:alphaModFix/>
          </a:blip>
          <a:srcRect b="0" l="0" r="0" t="0"/>
          <a:stretch/>
        </p:blipFill>
        <p:spPr>
          <a:xfrm>
            <a:off x="13506334" y="5972212"/>
            <a:ext cx="1036717" cy="561591"/>
          </a:xfrm>
          <a:prstGeom prst="rect">
            <a:avLst/>
          </a:prstGeom>
          <a:noFill/>
          <a:ln>
            <a:noFill/>
          </a:ln>
        </p:spPr>
      </p:pic>
      <p:pic>
        <p:nvPicPr>
          <p:cNvPr descr=" " id="309" name="Google Shape;309;p10"/>
          <p:cNvPicPr preferRelativeResize="0"/>
          <p:nvPr/>
        </p:nvPicPr>
        <p:blipFill rotWithShape="1">
          <a:blip r:embed="rId24">
            <a:alphaModFix/>
          </a:blip>
          <a:srcRect b="0" l="0" r="0" t="0"/>
          <a:stretch/>
        </p:blipFill>
        <p:spPr>
          <a:xfrm>
            <a:off x="14697709" y="5251611"/>
            <a:ext cx="1037325" cy="1247539"/>
          </a:xfrm>
          <a:prstGeom prst="rect">
            <a:avLst/>
          </a:prstGeom>
          <a:noFill/>
          <a:ln>
            <a:noFill/>
          </a:ln>
        </p:spPr>
      </p:pic>
      <p:pic>
        <p:nvPicPr>
          <p:cNvPr descr=" " id="310" name="Google Shape;310;p10"/>
          <p:cNvPicPr preferRelativeResize="0"/>
          <p:nvPr/>
        </p:nvPicPr>
        <p:blipFill rotWithShape="1">
          <a:blip r:embed="rId25">
            <a:alphaModFix/>
          </a:blip>
          <a:srcRect b="0" l="0" r="0" t="0"/>
          <a:stretch/>
        </p:blipFill>
        <p:spPr>
          <a:xfrm>
            <a:off x="11440084" y="4866444"/>
            <a:ext cx="5529566" cy="4692886"/>
          </a:xfrm>
          <a:prstGeom prst="rect">
            <a:avLst/>
          </a:prstGeom>
          <a:noFill/>
          <a:ln>
            <a:noFill/>
          </a:ln>
        </p:spPr>
      </p:pic>
      <p:pic>
        <p:nvPicPr>
          <p:cNvPr descr=" " id="311" name="Google Shape;311;p10"/>
          <p:cNvPicPr preferRelativeResize="0"/>
          <p:nvPr/>
        </p:nvPicPr>
        <p:blipFill rotWithShape="1">
          <a:blip r:embed="rId26">
            <a:alphaModFix/>
          </a:blip>
          <a:srcRect b="0" l="0" r="0" t="0"/>
          <a:stretch/>
        </p:blipFill>
        <p:spPr>
          <a:xfrm>
            <a:off x="16186638" y="4866940"/>
            <a:ext cx="782500" cy="3535871"/>
          </a:xfrm>
          <a:prstGeom prst="rect">
            <a:avLst/>
          </a:prstGeom>
          <a:noFill/>
          <a:ln>
            <a:noFill/>
          </a:ln>
        </p:spPr>
      </p:pic>
      <p:pic>
        <p:nvPicPr>
          <p:cNvPr descr=" " id="312" name="Google Shape;312;p10"/>
          <p:cNvPicPr preferRelativeResize="0"/>
          <p:nvPr/>
        </p:nvPicPr>
        <p:blipFill rotWithShape="1">
          <a:blip r:embed="rId27">
            <a:alphaModFix/>
          </a:blip>
          <a:srcRect b="0" l="0" r="0" t="0"/>
          <a:stretch/>
        </p:blipFill>
        <p:spPr>
          <a:xfrm>
            <a:off x="11439572" y="5155816"/>
            <a:ext cx="4959099" cy="4402993"/>
          </a:xfrm>
          <a:prstGeom prst="rect">
            <a:avLst/>
          </a:prstGeom>
          <a:noFill/>
          <a:ln>
            <a:noFill/>
          </a:ln>
        </p:spPr>
      </p:pic>
      <p:pic>
        <p:nvPicPr>
          <p:cNvPr descr=" " id="313" name="Google Shape;313;p10"/>
          <p:cNvPicPr preferRelativeResize="0"/>
          <p:nvPr/>
        </p:nvPicPr>
        <p:blipFill rotWithShape="1">
          <a:blip r:embed="rId28">
            <a:alphaModFix/>
          </a:blip>
          <a:srcRect b="0" l="0" r="0" t="0"/>
          <a:stretch/>
        </p:blipFill>
        <p:spPr>
          <a:xfrm>
            <a:off x="11440084" y="5155319"/>
            <a:ext cx="4958990" cy="3486026"/>
          </a:xfrm>
          <a:prstGeom prst="rect">
            <a:avLst/>
          </a:prstGeom>
          <a:noFill/>
          <a:ln>
            <a:noFill/>
          </a:ln>
        </p:spPr>
      </p:pic>
      <p:pic>
        <p:nvPicPr>
          <p:cNvPr descr=" " id="314" name="Google Shape;314;p10"/>
          <p:cNvPicPr preferRelativeResize="0"/>
          <p:nvPr/>
        </p:nvPicPr>
        <p:blipFill rotWithShape="1">
          <a:blip r:embed="rId29">
            <a:alphaModFix/>
          </a:blip>
          <a:srcRect b="0" l="0" r="0" t="0"/>
          <a:stretch/>
        </p:blipFill>
        <p:spPr>
          <a:xfrm>
            <a:off x="11614650" y="5155816"/>
            <a:ext cx="4782796" cy="2887687"/>
          </a:xfrm>
          <a:prstGeom prst="rect">
            <a:avLst/>
          </a:prstGeom>
          <a:noFill/>
          <a:ln>
            <a:noFill/>
          </a:ln>
        </p:spPr>
      </p:pic>
      <p:pic>
        <p:nvPicPr>
          <p:cNvPr descr=" " id="315" name="Google Shape;315;p10"/>
          <p:cNvPicPr preferRelativeResize="0"/>
          <p:nvPr/>
        </p:nvPicPr>
        <p:blipFill rotWithShape="1">
          <a:blip r:embed="rId30">
            <a:alphaModFix/>
          </a:blip>
          <a:srcRect b="0" l="0" r="0" t="0"/>
          <a:stretch/>
        </p:blipFill>
        <p:spPr>
          <a:xfrm>
            <a:off x="11440084" y="8002191"/>
            <a:ext cx="353731" cy="1557151"/>
          </a:xfrm>
          <a:prstGeom prst="rect">
            <a:avLst/>
          </a:prstGeom>
          <a:noFill/>
          <a:ln>
            <a:noFill/>
          </a:ln>
        </p:spPr>
      </p:pic>
      <p:pic>
        <p:nvPicPr>
          <p:cNvPr descr=" " id="316" name="Google Shape;316;p10"/>
          <p:cNvPicPr preferRelativeResize="0"/>
          <p:nvPr/>
        </p:nvPicPr>
        <p:blipFill rotWithShape="1">
          <a:blip r:embed="rId31">
            <a:alphaModFix/>
          </a:blip>
          <a:srcRect b="0" l="0" r="0" t="0"/>
          <a:stretch/>
        </p:blipFill>
        <p:spPr>
          <a:xfrm>
            <a:off x="11355219" y="7981665"/>
            <a:ext cx="254844" cy="2034431"/>
          </a:xfrm>
          <a:prstGeom prst="rect">
            <a:avLst/>
          </a:prstGeom>
          <a:noFill/>
          <a:ln>
            <a:noFill/>
          </a:ln>
        </p:spPr>
      </p:pic>
      <p:pic>
        <p:nvPicPr>
          <p:cNvPr descr=" " id="317" name="Google Shape;317;p10"/>
          <p:cNvPicPr preferRelativeResize="0"/>
          <p:nvPr/>
        </p:nvPicPr>
        <p:blipFill rotWithShape="1">
          <a:blip r:embed="rId32">
            <a:alphaModFix/>
          </a:blip>
          <a:srcRect b="0" l="0" r="0" t="0"/>
          <a:stretch/>
        </p:blipFill>
        <p:spPr>
          <a:xfrm>
            <a:off x="15280611" y="7640848"/>
            <a:ext cx="1022406" cy="740556"/>
          </a:xfrm>
          <a:prstGeom prst="rect">
            <a:avLst/>
          </a:prstGeom>
          <a:noFill/>
          <a:ln>
            <a:noFill/>
          </a:ln>
        </p:spPr>
      </p:pic>
      <p:pic>
        <p:nvPicPr>
          <p:cNvPr descr=" " id="318" name="Google Shape;318;p10"/>
          <p:cNvPicPr preferRelativeResize="0"/>
          <p:nvPr/>
        </p:nvPicPr>
        <p:blipFill rotWithShape="1">
          <a:blip r:embed="rId33">
            <a:alphaModFix/>
          </a:blip>
          <a:srcRect b="0" l="0" r="0" t="0"/>
          <a:stretch/>
        </p:blipFill>
        <p:spPr>
          <a:xfrm>
            <a:off x="13082158" y="7998606"/>
            <a:ext cx="2168337" cy="1160587"/>
          </a:xfrm>
          <a:prstGeom prst="rect">
            <a:avLst/>
          </a:prstGeom>
          <a:noFill/>
          <a:ln>
            <a:noFill/>
          </a:ln>
        </p:spPr>
      </p:pic>
      <p:pic>
        <p:nvPicPr>
          <p:cNvPr descr=" " id="319" name="Google Shape;319;p10"/>
          <p:cNvPicPr preferRelativeResize="0"/>
          <p:nvPr/>
        </p:nvPicPr>
        <p:blipFill rotWithShape="1">
          <a:blip r:embed="rId34">
            <a:alphaModFix/>
          </a:blip>
          <a:srcRect b="0" l="0" r="0" t="0"/>
          <a:stretch/>
        </p:blipFill>
        <p:spPr>
          <a:xfrm>
            <a:off x="14465958" y="8266050"/>
            <a:ext cx="30114" cy="555799"/>
          </a:xfrm>
          <a:prstGeom prst="rect">
            <a:avLst/>
          </a:prstGeom>
          <a:noFill/>
          <a:ln>
            <a:noFill/>
          </a:ln>
        </p:spPr>
      </p:pic>
      <p:pic>
        <p:nvPicPr>
          <p:cNvPr descr=" " id="320" name="Google Shape;320;p10"/>
          <p:cNvPicPr preferRelativeResize="0"/>
          <p:nvPr/>
        </p:nvPicPr>
        <p:blipFill rotWithShape="1">
          <a:blip r:embed="rId35">
            <a:alphaModFix/>
          </a:blip>
          <a:srcRect b="0" l="0" r="0" t="0"/>
          <a:stretch/>
        </p:blipFill>
        <p:spPr>
          <a:xfrm>
            <a:off x="15250492" y="7987395"/>
            <a:ext cx="30114" cy="643582"/>
          </a:xfrm>
          <a:prstGeom prst="rect">
            <a:avLst/>
          </a:prstGeom>
          <a:noFill/>
          <a:ln>
            <a:noFill/>
          </a:ln>
        </p:spPr>
      </p:pic>
      <p:pic>
        <p:nvPicPr>
          <p:cNvPr descr=" " id="321" name="Google Shape;321;p10"/>
          <p:cNvPicPr preferRelativeResize="0"/>
          <p:nvPr/>
        </p:nvPicPr>
        <p:blipFill rotWithShape="1">
          <a:blip r:embed="rId36">
            <a:alphaModFix/>
          </a:blip>
          <a:srcRect b="0" l="0" r="0" t="0"/>
          <a:stretch/>
        </p:blipFill>
        <p:spPr>
          <a:xfrm>
            <a:off x="12283328" y="7331038"/>
            <a:ext cx="500739" cy="2015468"/>
          </a:xfrm>
          <a:prstGeom prst="rect">
            <a:avLst/>
          </a:prstGeom>
          <a:noFill/>
          <a:ln>
            <a:noFill/>
          </a:ln>
        </p:spPr>
      </p:pic>
      <p:pic>
        <p:nvPicPr>
          <p:cNvPr descr=" " id="322" name="Google Shape;322;p10"/>
          <p:cNvPicPr preferRelativeResize="0"/>
          <p:nvPr/>
        </p:nvPicPr>
        <p:blipFill rotWithShape="1">
          <a:blip r:embed="rId37">
            <a:alphaModFix/>
          </a:blip>
          <a:srcRect b="0" l="0" r="0" t="0"/>
          <a:stretch/>
        </p:blipFill>
        <p:spPr>
          <a:xfrm>
            <a:off x="14698720" y="5251611"/>
            <a:ext cx="1036717" cy="561591"/>
          </a:xfrm>
          <a:prstGeom prst="rect">
            <a:avLst/>
          </a:prstGeom>
          <a:noFill/>
          <a:ln>
            <a:noFill/>
          </a:ln>
        </p:spPr>
      </p:pic>
      <p:pic>
        <p:nvPicPr>
          <p:cNvPr descr=" " id="323" name="Google Shape;323;p10"/>
          <p:cNvPicPr preferRelativeResize="0"/>
          <p:nvPr/>
        </p:nvPicPr>
        <p:blipFill rotWithShape="1">
          <a:blip r:embed="rId38">
            <a:alphaModFix/>
          </a:blip>
          <a:srcRect b="0" l="0" r="0" t="0"/>
          <a:stretch/>
        </p:blipFill>
        <p:spPr>
          <a:xfrm>
            <a:off x="18117627" y="10584160"/>
            <a:ext cx="1314376" cy="1869492"/>
          </a:xfrm>
          <a:prstGeom prst="rect">
            <a:avLst/>
          </a:prstGeom>
          <a:noFill/>
          <a:ln>
            <a:noFill/>
          </a:ln>
        </p:spPr>
      </p:pic>
      <p:pic>
        <p:nvPicPr>
          <p:cNvPr descr=" " id="324" name="Google Shape;324;p10"/>
          <p:cNvPicPr preferRelativeResize="0"/>
          <p:nvPr/>
        </p:nvPicPr>
        <p:blipFill rotWithShape="1">
          <a:blip r:embed="rId39">
            <a:alphaModFix/>
          </a:blip>
          <a:srcRect b="0" l="0" r="0" t="0"/>
          <a:stretch/>
        </p:blipFill>
        <p:spPr>
          <a:xfrm>
            <a:off x="18628574" y="11013393"/>
            <a:ext cx="803940" cy="1440272"/>
          </a:xfrm>
          <a:prstGeom prst="rect">
            <a:avLst/>
          </a:prstGeom>
          <a:noFill/>
          <a:ln>
            <a:noFill/>
          </a:ln>
        </p:spPr>
      </p:pic>
      <p:pic>
        <p:nvPicPr>
          <p:cNvPr descr=" " id="325" name="Google Shape;325;p10"/>
          <p:cNvPicPr preferRelativeResize="0"/>
          <p:nvPr/>
        </p:nvPicPr>
        <p:blipFill rotWithShape="1">
          <a:blip r:embed="rId40">
            <a:alphaModFix/>
          </a:blip>
          <a:srcRect b="0" l="0" r="0" t="0"/>
          <a:stretch/>
        </p:blipFill>
        <p:spPr>
          <a:xfrm>
            <a:off x="18381008" y="11835619"/>
            <a:ext cx="811593" cy="576721"/>
          </a:xfrm>
          <a:prstGeom prst="rect">
            <a:avLst/>
          </a:prstGeom>
          <a:noFill/>
          <a:ln>
            <a:noFill/>
          </a:ln>
        </p:spPr>
      </p:pic>
      <p:pic>
        <p:nvPicPr>
          <p:cNvPr descr=" " id="326" name="Google Shape;326;p10"/>
          <p:cNvPicPr preferRelativeResize="0"/>
          <p:nvPr/>
        </p:nvPicPr>
        <p:blipFill rotWithShape="1">
          <a:blip r:embed="rId41">
            <a:alphaModFix/>
          </a:blip>
          <a:srcRect b="0" l="0" r="0" t="0"/>
          <a:stretch/>
        </p:blipFill>
        <p:spPr>
          <a:xfrm>
            <a:off x="18898086" y="11206820"/>
            <a:ext cx="251647" cy="1182539"/>
          </a:xfrm>
          <a:prstGeom prst="rect">
            <a:avLst/>
          </a:prstGeom>
          <a:noFill/>
          <a:ln>
            <a:noFill/>
          </a:ln>
        </p:spPr>
      </p:pic>
      <p:pic>
        <p:nvPicPr>
          <p:cNvPr descr=" " id="327" name="Google Shape;327;p10"/>
          <p:cNvPicPr preferRelativeResize="0"/>
          <p:nvPr/>
        </p:nvPicPr>
        <p:blipFill rotWithShape="1">
          <a:blip r:embed="rId42">
            <a:alphaModFix/>
          </a:blip>
          <a:srcRect b="0" l="0" r="0" t="0"/>
          <a:stretch/>
        </p:blipFill>
        <p:spPr>
          <a:xfrm>
            <a:off x="16305064" y="10584160"/>
            <a:ext cx="1314887" cy="1869492"/>
          </a:xfrm>
          <a:prstGeom prst="rect">
            <a:avLst/>
          </a:prstGeom>
          <a:noFill/>
          <a:ln>
            <a:noFill/>
          </a:ln>
        </p:spPr>
      </p:pic>
      <p:pic>
        <p:nvPicPr>
          <p:cNvPr descr=" " id="328" name="Google Shape;328;p10"/>
          <p:cNvPicPr preferRelativeResize="0"/>
          <p:nvPr/>
        </p:nvPicPr>
        <p:blipFill rotWithShape="1">
          <a:blip r:embed="rId43">
            <a:alphaModFix/>
          </a:blip>
          <a:srcRect b="0" l="0" r="0" t="0"/>
          <a:stretch/>
        </p:blipFill>
        <p:spPr>
          <a:xfrm>
            <a:off x="16305064" y="11013393"/>
            <a:ext cx="803940" cy="1440272"/>
          </a:xfrm>
          <a:prstGeom prst="rect">
            <a:avLst/>
          </a:prstGeom>
          <a:noFill/>
          <a:ln>
            <a:noFill/>
          </a:ln>
        </p:spPr>
      </p:pic>
      <p:pic>
        <p:nvPicPr>
          <p:cNvPr descr=" " id="329" name="Google Shape;329;p10"/>
          <p:cNvPicPr preferRelativeResize="0"/>
          <p:nvPr/>
        </p:nvPicPr>
        <p:blipFill rotWithShape="1">
          <a:blip r:embed="rId44">
            <a:alphaModFix/>
          </a:blip>
          <a:srcRect b="0" l="0" r="0" t="0"/>
          <a:stretch/>
        </p:blipFill>
        <p:spPr>
          <a:xfrm>
            <a:off x="16544457" y="11835619"/>
            <a:ext cx="812108" cy="576721"/>
          </a:xfrm>
          <a:prstGeom prst="rect">
            <a:avLst/>
          </a:prstGeom>
          <a:noFill/>
          <a:ln>
            <a:noFill/>
          </a:ln>
        </p:spPr>
      </p:pic>
      <p:pic>
        <p:nvPicPr>
          <p:cNvPr descr=" " id="330" name="Google Shape;330;p10"/>
          <p:cNvPicPr preferRelativeResize="0"/>
          <p:nvPr/>
        </p:nvPicPr>
        <p:blipFill rotWithShape="1">
          <a:blip r:embed="rId45">
            <a:alphaModFix/>
          </a:blip>
          <a:srcRect b="0" l="0" r="0" t="0"/>
          <a:stretch/>
        </p:blipFill>
        <p:spPr>
          <a:xfrm>
            <a:off x="16587848" y="11206820"/>
            <a:ext cx="251135" cy="1182539"/>
          </a:xfrm>
          <a:prstGeom prst="rect">
            <a:avLst/>
          </a:prstGeom>
          <a:noFill/>
          <a:ln>
            <a:noFill/>
          </a:ln>
        </p:spPr>
      </p:pic>
      <p:pic>
        <p:nvPicPr>
          <p:cNvPr descr=" " id="331" name="Google Shape;331;p10"/>
          <p:cNvPicPr preferRelativeResize="0"/>
          <p:nvPr/>
        </p:nvPicPr>
        <p:blipFill rotWithShape="1">
          <a:blip r:embed="rId46">
            <a:alphaModFix/>
          </a:blip>
          <a:srcRect b="0" l="0" r="0" t="0"/>
          <a:stretch/>
        </p:blipFill>
        <p:spPr>
          <a:xfrm>
            <a:off x="16644001" y="863600"/>
            <a:ext cx="2422536" cy="11584446"/>
          </a:xfrm>
          <a:prstGeom prst="rect">
            <a:avLst/>
          </a:prstGeom>
          <a:noFill/>
          <a:ln>
            <a:noFill/>
          </a:ln>
        </p:spPr>
      </p:pic>
      <p:pic>
        <p:nvPicPr>
          <p:cNvPr descr=" " id="332" name="Google Shape;332;p10"/>
          <p:cNvPicPr preferRelativeResize="0"/>
          <p:nvPr/>
        </p:nvPicPr>
        <p:blipFill rotWithShape="1">
          <a:blip r:embed="rId47">
            <a:alphaModFix/>
          </a:blip>
          <a:srcRect b="0" l="0" r="0" t="0"/>
          <a:stretch/>
        </p:blipFill>
        <p:spPr>
          <a:xfrm>
            <a:off x="16644001" y="863600"/>
            <a:ext cx="2421513" cy="6023930"/>
          </a:xfrm>
          <a:prstGeom prst="rect">
            <a:avLst/>
          </a:prstGeom>
          <a:noFill/>
          <a:ln>
            <a:noFill/>
          </a:ln>
        </p:spPr>
      </p:pic>
      <p:pic>
        <p:nvPicPr>
          <p:cNvPr descr=" " id="333" name="Google Shape;333;p10"/>
          <p:cNvPicPr preferRelativeResize="0"/>
          <p:nvPr/>
        </p:nvPicPr>
        <p:blipFill rotWithShape="1">
          <a:blip r:embed="rId48">
            <a:alphaModFix/>
          </a:blip>
          <a:srcRect b="0" l="0" r="0" t="0"/>
          <a:stretch/>
        </p:blipFill>
        <p:spPr>
          <a:xfrm>
            <a:off x="16943108" y="863600"/>
            <a:ext cx="1822262" cy="9772117"/>
          </a:xfrm>
          <a:prstGeom prst="rect">
            <a:avLst/>
          </a:prstGeom>
          <a:noFill/>
          <a:ln>
            <a:noFill/>
          </a:ln>
        </p:spPr>
      </p:pic>
      <p:pic>
        <p:nvPicPr>
          <p:cNvPr descr=" " id="334" name="Google Shape;334;p10"/>
          <p:cNvPicPr preferRelativeResize="0"/>
          <p:nvPr/>
        </p:nvPicPr>
        <p:blipFill rotWithShape="1">
          <a:blip r:embed="rId49">
            <a:alphaModFix/>
          </a:blip>
          <a:srcRect b="0" l="0" r="0" t="0"/>
          <a:stretch/>
        </p:blipFill>
        <p:spPr>
          <a:xfrm>
            <a:off x="17068676" y="6938590"/>
            <a:ext cx="1605324" cy="3696630"/>
          </a:xfrm>
          <a:prstGeom prst="rect">
            <a:avLst/>
          </a:prstGeom>
          <a:noFill/>
          <a:ln>
            <a:noFill/>
          </a:ln>
        </p:spPr>
      </p:pic>
      <p:pic>
        <p:nvPicPr>
          <p:cNvPr descr=" " id="335" name="Google Shape;335;p10"/>
          <p:cNvPicPr preferRelativeResize="0"/>
          <p:nvPr/>
        </p:nvPicPr>
        <p:blipFill rotWithShape="1">
          <a:blip r:embed="rId50">
            <a:alphaModFix/>
          </a:blip>
          <a:srcRect b="0" l="0" r="0" t="0"/>
          <a:stretch/>
        </p:blipFill>
        <p:spPr>
          <a:xfrm>
            <a:off x="16943108" y="863600"/>
            <a:ext cx="1822771" cy="5755990"/>
          </a:xfrm>
          <a:prstGeom prst="rect">
            <a:avLst/>
          </a:prstGeom>
          <a:noFill/>
          <a:ln>
            <a:noFill/>
          </a:ln>
        </p:spPr>
      </p:pic>
      <p:pic>
        <p:nvPicPr>
          <p:cNvPr descr=" " id="336" name="Google Shape;336;p10"/>
          <p:cNvPicPr preferRelativeResize="0"/>
          <p:nvPr/>
        </p:nvPicPr>
        <p:blipFill rotWithShape="1">
          <a:blip r:embed="rId51">
            <a:alphaModFix/>
          </a:blip>
          <a:srcRect b="0" l="0" r="0" t="0"/>
          <a:stretch/>
        </p:blipFill>
        <p:spPr>
          <a:xfrm>
            <a:off x="17640874" y="9035207"/>
            <a:ext cx="402221" cy="3685915"/>
          </a:xfrm>
          <a:prstGeom prst="rect">
            <a:avLst/>
          </a:prstGeom>
          <a:noFill/>
          <a:ln>
            <a:noFill/>
          </a:ln>
        </p:spPr>
      </p:pic>
      <p:pic>
        <p:nvPicPr>
          <p:cNvPr descr=" " id="337" name="Google Shape;337;p10"/>
          <p:cNvPicPr preferRelativeResize="0"/>
          <p:nvPr/>
        </p:nvPicPr>
        <p:blipFill rotWithShape="1">
          <a:blip r:embed="rId52">
            <a:alphaModFix/>
          </a:blip>
          <a:srcRect b="0" l="0" r="0" t="0"/>
          <a:stretch/>
        </p:blipFill>
        <p:spPr>
          <a:xfrm>
            <a:off x="17684778" y="9035207"/>
            <a:ext cx="314426" cy="1657176"/>
          </a:xfrm>
          <a:prstGeom prst="rect">
            <a:avLst/>
          </a:prstGeom>
          <a:noFill/>
          <a:ln>
            <a:noFill/>
          </a:ln>
        </p:spPr>
      </p:pic>
      <p:pic>
        <p:nvPicPr>
          <p:cNvPr descr=" " id="338" name="Google Shape;338;p10"/>
          <p:cNvPicPr preferRelativeResize="0"/>
          <p:nvPr/>
        </p:nvPicPr>
        <p:blipFill rotWithShape="1">
          <a:blip r:embed="rId53">
            <a:alphaModFix/>
          </a:blip>
          <a:srcRect b="0" l="0" r="0" t="0"/>
          <a:stretch/>
        </p:blipFill>
        <p:spPr>
          <a:xfrm>
            <a:off x="17588809" y="10656143"/>
            <a:ext cx="506352" cy="2787662"/>
          </a:xfrm>
          <a:prstGeom prst="rect">
            <a:avLst/>
          </a:prstGeom>
          <a:noFill/>
          <a:ln>
            <a:noFill/>
          </a:ln>
        </p:spPr>
      </p:pic>
      <p:pic>
        <p:nvPicPr>
          <p:cNvPr descr=" " id="339" name="Google Shape;339;p10"/>
          <p:cNvPicPr preferRelativeResize="0"/>
          <p:nvPr/>
        </p:nvPicPr>
        <p:blipFill rotWithShape="1">
          <a:blip r:embed="rId54">
            <a:alphaModFix/>
          </a:blip>
          <a:srcRect b="0" l="0" r="0" t="0"/>
          <a:stretch/>
        </p:blipFill>
        <p:spPr>
          <a:xfrm>
            <a:off x="17175871" y="1436774"/>
            <a:ext cx="1357764" cy="395027"/>
          </a:xfrm>
          <a:prstGeom prst="rect">
            <a:avLst/>
          </a:prstGeom>
          <a:noFill/>
          <a:ln>
            <a:noFill/>
          </a:ln>
        </p:spPr>
      </p:pic>
      <p:pic>
        <p:nvPicPr>
          <p:cNvPr descr=" " id="340" name="Google Shape;340;p10"/>
          <p:cNvPicPr preferRelativeResize="0"/>
          <p:nvPr/>
        </p:nvPicPr>
        <p:blipFill rotWithShape="1">
          <a:blip r:embed="rId55">
            <a:alphaModFix/>
          </a:blip>
          <a:srcRect b="0" l="0" r="0" t="0"/>
          <a:stretch/>
        </p:blipFill>
        <p:spPr>
          <a:xfrm>
            <a:off x="17261622" y="1473002"/>
            <a:ext cx="1185747" cy="271525"/>
          </a:xfrm>
          <a:prstGeom prst="rect">
            <a:avLst/>
          </a:prstGeom>
          <a:noFill/>
          <a:ln>
            <a:noFill/>
          </a:ln>
        </p:spPr>
      </p:pic>
      <p:pic>
        <p:nvPicPr>
          <p:cNvPr descr=" " id="341" name="Google Shape;341;p10"/>
          <p:cNvPicPr preferRelativeResize="0"/>
          <p:nvPr/>
        </p:nvPicPr>
        <p:blipFill rotWithShape="1">
          <a:blip r:embed="rId56">
            <a:alphaModFix/>
          </a:blip>
          <a:srcRect b="0" l="0" r="0" t="0"/>
          <a:stretch/>
        </p:blipFill>
        <p:spPr>
          <a:xfrm>
            <a:off x="16897087" y="8769238"/>
            <a:ext cx="51740" cy="206772"/>
          </a:xfrm>
          <a:prstGeom prst="rect">
            <a:avLst/>
          </a:prstGeom>
          <a:noFill/>
          <a:ln>
            <a:noFill/>
          </a:ln>
        </p:spPr>
      </p:pic>
      <p:pic>
        <p:nvPicPr>
          <p:cNvPr descr=" " id="342" name="Google Shape;342;p10"/>
          <p:cNvPicPr preferRelativeResize="0"/>
          <p:nvPr/>
        </p:nvPicPr>
        <p:blipFill rotWithShape="1">
          <a:blip r:embed="rId57">
            <a:alphaModFix/>
          </a:blip>
          <a:srcRect b="0" l="0" r="0" t="0"/>
          <a:stretch/>
        </p:blipFill>
        <p:spPr>
          <a:xfrm>
            <a:off x="16884838" y="8318078"/>
            <a:ext cx="51712" cy="206772"/>
          </a:xfrm>
          <a:prstGeom prst="rect">
            <a:avLst/>
          </a:prstGeom>
          <a:noFill/>
          <a:ln>
            <a:noFill/>
          </a:ln>
        </p:spPr>
      </p:pic>
      <p:pic>
        <p:nvPicPr>
          <p:cNvPr descr=" " id="343" name="Google Shape;343;p10"/>
          <p:cNvPicPr preferRelativeResize="0"/>
          <p:nvPr/>
        </p:nvPicPr>
        <p:blipFill rotWithShape="1">
          <a:blip r:embed="rId58">
            <a:alphaModFix/>
          </a:blip>
          <a:srcRect b="0" l="0" r="0" t="0"/>
          <a:stretch/>
        </p:blipFill>
        <p:spPr>
          <a:xfrm>
            <a:off x="16872589" y="7867414"/>
            <a:ext cx="51566" cy="206772"/>
          </a:xfrm>
          <a:prstGeom prst="rect">
            <a:avLst/>
          </a:prstGeom>
          <a:noFill/>
          <a:ln>
            <a:noFill/>
          </a:ln>
        </p:spPr>
      </p:pic>
      <p:pic>
        <p:nvPicPr>
          <p:cNvPr descr=" " id="344" name="Google Shape;344;p10"/>
          <p:cNvPicPr preferRelativeResize="0"/>
          <p:nvPr/>
        </p:nvPicPr>
        <p:blipFill rotWithShape="1">
          <a:blip r:embed="rId59">
            <a:alphaModFix/>
          </a:blip>
          <a:srcRect b="0" l="0" r="0" t="0"/>
          <a:stretch/>
        </p:blipFill>
        <p:spPr>
          <a:xfrm>
            <a:off x="16859829" y="7416750"/>
            <a:ext cx="51737" cy="206772"/>
          </a:xfrm>
          <a:prstGeom prst="rect">
            <a:avLst/>
          </a:prstGeom>
          <a:noFill/>
          <a:ln>
            <a:noFill/>
          </a:ln>
        </p:spPr>
      </p:pic>
      <p:pic>
        <p:nvPicPr>
          <p:cNvPr descr=" " id="345" name="Google Shape;345;p10"/>
          <p:cNvPicPr preferRelativeResize="0"/>
          <p:nvPr/>
        </p:nvPicPr>
        <p:blipFill rotWithShape="1">
          <a:blip r:embed="rId60">
            <a:alphaModFix/>
          </a:blip>
          <a:srcRect b="0" l="0" r="0" t="0"/>
          <a:stretch/>
        </p:blipFill>
        <p:spPr>
          <a:xfrm>
            <a:off x="16847577" y="6965590"/>
            <a:ext cx="51712" cy="206772"/>
          </a:xfrm>
          <a:prstGeom prst="rect">
            <a:avLst/>
          </a:prstGeom>
          <a:noFill/>
          <a:ln>
            <a:noFill/>
          </a:ln>
        </p:spPr>
      </p:pic>
      <p:pic>
        <p:nvPicPr>
          <p:cNvPr descr=" " id="346" name="Google Shape;346;p10"/>
          <p:cNvPicPr preferRelativeResize="0"/>
          <p:nvPr/>
        </p:nvPicPr>
        <p:blipFill rotWithShape="1">
          <a:blip r:embed="rId61">
            <a:alphaModFix/>
          </a:blip>
          <a:srcRect b="0" l="0" r="0" t="0"/>
          <a:stretch/>
        </p:blipFill>
        <p:spPr>
          <a:xfrm>
            <a:off x="16835328" y="6514926"/>
            <a:ext cx="51566" cy="206772"/>
          </a:xfrm>
          <a:prstGeom prst="rect">
            <a:avLst/>
          </a:prstGeom>
          <a:noFill/>
          <a:ln>
            <a:noFill/>
          </a:ln>
        </p:spPr>
      </p:pic>
      <p:pic>
        <p:nvPicPr>
          <p:cNvPr descr=" " id="347" name="Google Shape;347;p10"/>
          <p:cNvPicPr preferRelativeResize="0"/>
          <p:nvPr/>
        </p:nvPicPr>
        <p:blipFill rotWithShape="1">
          <a:blip r:embed="rId62">
            <a:alphaModFix/>
          </a:blip>
          <a:srcRect b="0" l="0" r="0" t="0"/>
          <a:stretch/>
        </p:blipFill>
        <p:spPr>
          <a:xfrm>
            <a:off x="16822567" y="6064262"/>
            <a:ext cx="51712" cy="206772"/>
          </a:xfrm>
          <a:prstGeom prst="rect">
            <a:avLst/>
          </a:prstGeom>
          <a:noFill/>
          <a:ln>
            <a:noFill/>
          </a:ln>
        </p:spPr>
      </p:pic>
      <p:pic>
        <p:nvPicPr>
          <p:cNvPr descr=" " id="348" name="Google Shape;348;p10"/>
          <p:cNvPicPr preferRelativeResize="0"/>
          <p:nvPr/>
        </p:nvPicPr>
        <p:blipFill rotWithShape="1">
          <a:blip r:embed="rId63">
            <a:alphaModFix/>
          </a:blip>
          <a:srcRect b="0" l="0" r="0" t="0"/>
          <a:stretch/>
        </p:blipFill>
        <p:spPr>
          <a:xfrm>
            <a:off x="16810315" y="5613102"/>
            <a:ext cx="51712" cy="206772"/>
          </a:xfrm>
          <a:prstGeom prst="rect">
            <a:avLst/>
          </a:prstGeom>
          <a:noFill/>
          <a:ln>
            <a:noFill/>
          </a:ln>
        </p:spPr>
      </p:pic>
      <p:pic>
        <p:nvPicPr>
          <p:cNvPr descr=" " id="349" name="Google Shape;349;p10"/>
          <p:cNvPicPr preferRelativeResize="0"/>
          <p:nvPr/>
        </p:nvPicPr>
        <p:blipFill rotWithShape="1">
          <a:blip r:embed="rId64">
            <a:alphaModFix/>
          </a:blip>
          <a:srcRect b="0" l="0" r="0" t="0"/>
          <a:stretch/>
        </p:blipFill>
        <p:spPr>
          <a:xfrm>
            <a:off x="16797555" y="5162438"/>
            <a:ext cx="51712" cy="206772"/>
          </a:xfrm>
          <a:prstGeom prst="rect">
            <a:avLst/>
          </a:prstGeom>
          <a:noFill/>
          <a:ln>
            <a:noFill/>
          </a:ln>
        </p:spPr>
      </p:pic>
      <p:pic>
        <p:nvPicPr>
          <p:cNvPr descr=" " id="350" name="Google Shape;350;p10"/>
          <p:cNvPicPr preferRelativeResize="0"/>
          <p:nvPr/>
        </p:nvPicPr>
        <p:blipFill rotWithShape="1">
          <a:blip r:embed="rId65">
            <a:alphaModFix/>
          </a:blip>
          <a:srcRect b="0" l="0" r="0" t="0"/>
          <a:stretch/>
        </p:blipFill>
        <p:spPr>
          <a:xfrm>
            <a:off x="16785306" y="4711774"/>
            <a:ext cx="51737" cy="206772"/>
          </a:xfrm>
          <a:prstGeom prst="rect">
            <a:avLst/>
          </a:prstGeom>
          <a:noFill/>
          <a:ln>
            <a:noFill/>
          </a:ln>
        </p:spPr>
      </p:pic>
      <p:pic>
        <p:nvPicPr>
          <p:cNvPr descr=" " id="351" name="Google Shape;351;p10"/>
          <p:cNvPicPr preferRelativeResize="0"/>
          <p:nvPr/>
        </p:nvPicPr>
        <p:blipFill rotWithShape="1">
          <a:blip r:embed="rId66">
            <a:alphaModFix/>
          </a:blip>
          <a:srcRect b="0" l="0" r="0" t="0"/>
          <a:stretch/>
        </p:blipFill>
        <p:spPr>
          <a:xfrm>
            <a:off x="16778751" y="4260614"/>
            <a:ext cx="50533" cy="206772"/>
          </a:xfrm>
          <a:prstGeom prst="rect">
            <a:avLst/>
          </a:prstGeom>
          <a:noFill/>
          <a:ln>
            <a:noFill/>
          </a:ln>
        </p:spPr>
      </p:pic>
      <p:pic>
        <p:nvPicPr>
          <p:cNvPr descr=" " id="352" name="Google Shape;352;p10"/>
          <p:cNvPicPr preferRelativeResize="0"/>
          <p:nvPr/>
        </p:nvPicPr>
        <p:blipFill rotWithShape="1">
          <a:blip r:embed="rId67">
            <a:alphaModFix/>
          </a:blip>
          <a:srcRect b="0" l="0" r="0" t="0"/>
          <a:stretch/>
        </p:blipFill>
        <p:spPr>
          <a:xfrm>
            <a:off x="16789468" y="3809950"/>
            <a:ext cx="50537" cy="206772"/>
          </a:xfrm>
          <a:prstGeom prst="rect">
            <a:avLst/>
          </a:prstGeom>
          <a:noFill/>
          <a:ln>
            <a:noFill/>
          </a:ln>
        </p:spPr>
      </p:pic>
      <p:pic>
        <p:nvPicPr>
          <p:cNvPr descr=" " id="353" name="Google Shape;353;p10"/>
          <p:cNvPicPr preferRelativeResize="0"/>
          <p:nvPr/>
        </p:nvPicPr>
        <p:blipFill rotWithShape="1">
          <a:blip r:embed="rId68">
            <a:alphaModFix/>
          </a:blip>
          <a:srcRect b="0" l="0" r="0" t="0"/>
          <a:stretch/>
        </p:blipFill>
        <p:spPr>
          <a:xfrm>
            <a:off x="16800185" y="3359286"/>
            <a:ext cx="50533" cy="206772"/>
          </a:xfrm>
          <a:prstGeom prst="rect">
            <a:avLst/>
          </a:prstGeom>
          <a:noFill/>
          <a:ln>
            <a:noFill/>
          </a:ln>
        </p:spPr>
      </p:pic>
      <p:pic>
        <p:nvPicPr>
          <p:cNvPr descr=" " id="354" name="Google Shape;354;p10"/>
          <p:cNvPicPr preferRelativeResize="0"/>
          <p:nvPr/>
        </p:nvPicPr>
        <p:blipFill rotWithShape="1">
          <a:blip r:embed="rId69">
            <a:alphaModFix/>
          </a:blip>
          <a:srcRect b="0" l="0" r="0" t="0"/>
          <a:stretch/>
        </p:blipFill>
        <p:spPr>
          <a:xfrm>
            <a:off x="18763222" y="8769238"/>
            <a:ext cx="51737" cy="206772"/>
          </a:xfrm>
          <a:prstGeom prst="rect">
            <a:avLst/>
          </a:prstGeom>
          <a:noFill/>
          <a:ln>
            <a:noFill/>
          </a:ln>
        </p:spPr>
      </p:pic>
      <p:pic>
        <p:nvPicPr>
          <p:cNvPr descr=" " id="355" name="Google Shape;355;p10"/>
          <p:cNvPicPr preferRelativeResize="0"/>
          <p:nvPr/>
        </p:nvPicPr>
        <p:blipFill rotWithShape="1">
          <a:blip r:embed="rId70">
            <a:alphaModFix/>
          </a:blip>
          <a:srcRect b="0" l="0" r="0" t="0"/>
          <a:stretch/>
        </p:blipFill>
        <p:spPr>
          <a:xfrm>
            <a:off x="18775495" y="8318078"/>
            <a:ext cx="51712" cy="206772"/>
          </a:xfrm>
          <a:prstGeom prst="rect">
            <a:avLst/>
          </a:prstGeom>
          <a:noFill/>
          <a:ln>
            <a:noFill/>
          </a:ln>
        </p:spPr>
      </p:pic>
      <p:pic>
        <p:nvPicPr>
          <p:cNvPr descr=" " id="356" name="Google Shape;356;p10"/>
          <p:cNvPicPr preferRelativeResize="0"/>
          <p:nvPr/>
        </p:nvPicPr>
        <p:blipFill rotWithShape="1">
          <a:blip r:embed="rId71">
            <a:alphaModFix/>
          </a:blip>
          <a:srcRect b="0" l="0" r="0" t="0"/>
          <a:stretch/>
        </p:blipFill>
        <p:spPr>
          <a:xfrm>
            <a:off x="18788234" y="7867414"/>
            <a:ext cx="51737" cy="206772"/>
          </a:xfrm>
          <a:prstGeom prst="rect">
            <a:avLst/>
          </a:prstGeom>
          <a:noFill/>
          <a:ln>
            <a:noFill/>
          </a:ln>
        </p:spPr>
      </p:pic>
      <p:pic>
        <p:nvPicPr>
          <p:cNvPr descr=" " id="357" name="Google Shape;357;p10"/>
          <p:cNvPicPr preferRelativeResize="0"/>
          <p:nvPr/>
        </p:nvPicPr>
        <p:blipFill rotWithShape="1">
          <a:blip r:embed="rId72">
            <a:alphaModFix/>
          </a:blip>
          <a:srcRect b="0" l="0" r="0" t="0"/>
          <a:stretch/>
        </p:blipFill>
        <p:spPr>
          <a:xfrm>
            <a:off x="18800508" y="7416750"/>
            <a:ext cx="51712" cy="206772"/>
          </a:xfrm>
          <a:prstGeom prst="rect">
            <a:avLst/>
          </a:prstGeom>
          <a:noFill/>
          <a:ln>
            <a:noFill/>
          </a:ln>
        </p:spPr>
      </p:pic>
      <p:pic>
        <p:nvPicPr>
          <p:cNvPr descr=" " id="358" name="Google Shape;358;p10"/>
          <p:cNvPicPr preferRelativeResize="0"/>
          <p:nvPr/>
        </p:nvPicPr>
        <p:blipFill rotWithShape="1">
          <a:blip r:embed="rId73">
            <a:alphaModFix/>
          </a:blip>
          <a:srcRect b="0" l="0" r="0" t="0"/>
          <a:stretch/>
        </p:blipFill>
        <p:spPr>
          <a:xfrm>
            <a:off x="18812909" y="6965590"/>
            <a:ext cx="51566" cy="206772"/>
          </a:xfrm>
          <a:prstGeom prst="rect">
            <a:avLst/>
          </a:prstGeom>
          <a:noFill/>
          <a:ln>
            <a:noFill/>
          </a:ln>
        </p:spPr>
      </p:pic>
      <p:pic>
        <p:nvPicPr>
          <p:cNvPr descr=" " id="359" name="Google Shape;359;p10"/>
          <p:cNvPicPr preferRelativeResize="0"/>
          <p:nvPr/>
        </p:nvPicPr>
        <p:blipFill rotWithShape="1">
          <a:blip r:embed="rId74">
            <a:alphaModFix/>
          </a:blip>
          <a:srcRect b="0" l="0" r="0" t="0"/>
          <a:stretch/>
        </p:blipFill>
        <p:spPr>
          <a:xfrm>
            <a:off x="18825492" y="6514926"/>
            <a:ext cx="51737" cy="206772"/>
          </a:xfrm>
          <a:prstGeom prst="rect">
            <a:avLst/>
          </a:prstGeom>
          <a:noFill/>
          <a:ln>
            <a:noFill/>
          </a:ln>
        </p:spPr>
      </p:pic>
      <p:pic>
        <p:nvPicPr>
          <p:cNvPr descr=" " id="360" name="Google Shape;360;p10"/>
          <p:cNvPicPr preferRelativeResize="0"/>
          <p:nvPr/>
        </p:nvPicPr>
        <p:blipFill rotWithShape="1">
          <a:blip r:embed="rId75">
            <a:alphaModFix/>
          </a:blip>
          <a:srcRect b="0" l="0" r="0" t="0"/>
          <a:stretch/>
        </p:blipFill>
        <p:spPr>
          <a:xfrm>
            <a:off x="18837769" y="6064262"/>
            <a:ext cx="51712" cy="206772"/>
          </a:xfrm>
          <a:prstGeom prst="rect">
            <a:avLst/>
          </a:prstGeom>
          <a:noFill/>
          <a:ln>
            <a:noFill/>
          </a:ln>
        </p:spPr>
      </p:pic>
      <p:pic>
        <p:nvPicPr>
          <p:cNvPr descr=" " id="361" name="Google Shape;361;p10"/>
          <p:cNvPicPr preferRelativeResize="0"/>
          <p:nvPr/>
        </p:nvPicPr>
        <p:blipFill rotWithShape="1">
          <a:blip r:embed="rId76">
            <a:alphaModFix/>
          </a:blip>
          <a:srcRect b="0" l="0" r="0" t="0"/>
          <a:stretch/>
        </p:blipFill>
        <p:spPr>
          <a:xfrm>
            <a:off x="18850505" y="5613102"/>
            <a:ext cx="51737" cy="206772"/>
          </a:xfrm>
          <a:prstGeom prst="rect">
            <a:avLst/>
          </a:prstGeom>
          <a:noFill/>
          <a:ln>
            <a:noFill/>
          </a:ln>
        </p:spPr>
      </p:pic>
      <p:pic>
        <p:nvPicPr>
          <p:cNvPr descr=" " id="362" name="Google Shape;362;p10"/>
          <p:cNvPicPr preferRelativeResize="0"/>
          <p:nvPr/>
        </p:nvPicPr>
        <p:blipFill rotWithShape="1">
          <a:blip r:embed="rId77">
            <a:alphaModFix/>
          </a:blip>
          <a:srcRect b="0" l="0" r="0" t="0"/>
          <a:stretch/>
        </p:blipFill>
        <p:spPr>
          <a:xfrm>
            <a:off x="18862754" y="5162438"/>
            <a:ext cx="51737" cy="206772"/>
          </a:xfrm>
          <a:prstGeom prst="rect">
            <a:avLst/>
          </a:prstGeom>
          <a:noFill/>
          <a:ln>
            <a:noFill/>
          </a:ln>
        </p:spPr>
      </p:pic>
      <p:pic>
        <p:nvPicPr>
          <p:cNvPr descr=" " id="363" name="Google Shape;363;p10"/>
          <p:cNvPicPr preferRelativeResize="0"/>
          <p:nvPr/>
        </p:nvPicPr>
        <p:blipFill rotWithShape="1">
          <a:blip r:embed="rId78">
            <a:alphaModFix/>
          </a:blip>
          <a:srcRect b="0" l="0" r="0" t="0"/>
          <a:stretch/>
        </p:blipFill>
        <p:spPr>
          <a:xfrm>
            <a:off x="18875030" y="4711774"/>
            <a:ext cx="51715" cy="206772"/>
          </a:xfrm>
          <a:prstGeom prst="rect">
            <a:avLst/>
          </a:prstGeom>
          <a:noFill/>
          <a:ln>
            <a:noFill/>
          </a:ln>
        </p:spPr>
      </p:pic>
      <p:pic>
        <p:nvPicPr>
          <p:cNvPr descr=" " id="364" name="Google Shape;364;p10"/>
          <p:cNvPicPr preferRelativeResize="0"/>
          <p:nvPr/>
        </p:nvPicPr>
        <p:blipFill rotWithShape="1">
          <a:blip r:embed="rId79">
            <a:alphaModFix/>
          </a:blip>
          <a:srcRect b="0" l="0" r="0" t="0"/>
          <a:stretch/>
        </p:blipFill>
        <p:spPr>
          <a:xfrm>
            <a:off x="18882767" y="4260614"/>
            <a:ext cx="50533" cy="206772"/>
          </a:xfrm>
          <a:prstGeom prst="rect">
            <a:avLst/>
          </a:prstGeom>
          <a:noFill/>
          <a:ln>
            <a:noFill/>
          </a:ln>
        </p:spPr>
      </p:pic>
      <p:pic>
        <p:nvPicPr>
          <p:cNvPr descr=" " id="365" name="Google Shape;365;p10"/>
          <p:cNvPicPr preferRelativeResize="0"/>
          <p:nvPr/>
        </p:nvPicPr>
        <p:blipFill rotWithShape="1">
          <a:blip r:embed="rId80">
            <a:alphaModFix/>
          </a:blip>
          <a:srcRect b="0" l="0" r="0" t="0"/>
          <a:stretch/>
        </p:blipFill>
        <p:spPr>
          <a:xfrm>
            <a:off x="18872050" y="3809950"/>
            <a:ext cx="50533" cy="206772"/>
          </a:xfrm>
          <a:prstGeom prst="rect">
            <a:avLst/>
          </a:prstGeom>
          <a:noFill/>
          <a:ln>
            <a:noFill/>
          </a:ln>
        </p:spPr>
      </p:pic>
      <p:pic>
        <p:nvPicPr>
          <p:cNvPr descr=" " id="366" name="Google Shape;366;p10"/>
          <p:cNvPicPr preferRelativeResize="0"/>
          <p:nvPr/>
        </p:nvPicPr>
        <p:blipFill rotWithShape="1">
          <a:blip r:embed="rId81">
            <a:alphaModFix/>
          </a:blip>
          <a:srcRect b="0" l="0" r="0" t="0"/>
          <a:stretch/>
        </p:blipFill>
        <p:spPr>
          <a:xfrm>
            <a:off x="18861333" y="3359286"/>
            <a:ext cx="50533" cy="206772"/>
          </a:xfrm>
          <a:prstGeom prst="rect">
            <a:avLst/>
          </a:prstGeom>
          <a:noFill/>
          <a:ln>
            <a:noFill/>
          </a:ln>
        </p:spPr>
      </p:pic>
      <p:pic>
        <p:nvPicPr>
          <p:cNvPr descr=" " id="367" name="Google Shape;367;p10"/>
          <p:cNvPicPr preferRelativeResize="0"/>
          <p:nvPr/>
        </p:nvPicPr>
        <p:blipFill rotWithShape="1">
          <a:blip r:embed="rId82">
            <a:alphaModFix/>
          </a:blip>
          <a:srcRect b="0" l="0" r="0" t="0"/>
          <a:stretch/>
        </p:blipFill>
        <p:spPr>
          <a:xfrm>
            <a:off x="17848636" y="1358664"/>
            <a:ext cx="23481" cy="278668"/>
          </a:xfrm>
          <a:prstGeom prst="rect">
            <a:avLst/>
          </a:prstGeom>
          <a:noFill/>
          <a:ln>
            <a:noFill/>
          </a:ln>
        </p:spPr>
      </p:pic>
      <p:pic>
        <p:nvPicPr>
          <p:cNvPr descr=" " id="368" name="Google Shape;368;p10"/>
          <p:cNvPicPr preferRelativeResize="0"/>
          <p:nvPr/>
        </p:nvPicPr>
        <p:blipFill rotWithShape="1">
          <a:blip r:embed="rId83">
            <a:alphaModFix/>
          </a:blip>
          <a:srcRect b="0" l="0" r="0" t="0"/>
          <a:stretch/>
        </p:blipFill>
        <p:spPr>
          <a:xfrm>
            <a:off x="18170712" y="1455651"/>
            <a:ext cx="112807" cy="271004"/>
          </a:xfrm>
          <a:prstGeom prst="rect">
            <a:avLst/>
          </a:prstGeom>
          <a:noFill/>
          <a:ln>
            <a:noFill/>
          </a:ln>
        </p:spPr>
      </p:pic>
      <p:pic>
        <p:nvPicPr>
          <p:cNvPr descr=" " id="369" name="Google Shape;369;p10"/>
          <p:cNvPicPr preferRelativeResize="0"/>
          <p:nvPr/>
        </p:nvPicPr>
        <p:blipFill rotWithShape="1">
          <a:blip r:embed="rId84">
            <a:alphaModFix/>
          </a:blip>
          <a:srcRect b="0" l="0" r="0" t="0"/>
          <a:stretch/>
        </p:blipFill>
        <p:spPr>
          <a:xfrm>
            <a:off x="17396896" y="1466366"/>
            <a:ext cx="142921" cy="2602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374" name="Shape 374"/>
        <p:cNvGrpSpPr/>
        <p:nvPr/>
      </p:nvGrpSpPr>
      <p:grpSpPr>
        <a:xfrm>
          <a:off x="0" y="0"/>
          <a:ext cx="0" cy="0"/>
          <a:chOff x="0" y="0"/>
          <a:chExt cx="0" cy="0"/>
        </a:xfrm>
      </p:grpSpPr>
      <p:pic>
        <p:nvPicPr>
          <p:cNvPr descr=" " id="375" name="Google Shape;375;p11"/>
          <p:cNvPicPr preferRelativeResize="0"/>
          <p:nvPr/>
        </p:nvPicPr>
        <p:blipFill rotWithShape="1">
          <a:blip r:embed="rId3">
            <a:alphaModFix/>
          </a:blip>
          <a:srcRect b="0" l="0" r="0" t="0"/>
          <a:stretch/>
        </p:blipFill>
        <p:spPr>
          <a:xfrm>
            <a:off x="0" y="0"/>
            <a:ext cx="18811051" cy="5080000"/>
          </a:xfrm>
          <a:prstGeom prst="rect">
            <a:avLst/>
          </a:prstGeom>
          <a:noFill/>
          <a:ln>
            <a:noFill/>
          </a:ln>
        </p:spPr>
      </p:pic>
      <p:pic>
        <p:nvPicPr>
          <p:cNvPr descr=" " id="376" name="Google Shape;376;p11"/>
          <p:cNvPicPr preferRelativeResize="0"/>
          <p:nvPr/>
        </p:nvPicPr>
        <p:blipFill rotWithShape="1">
          <a:blip r:embed="rId4">
            <a:alphaModFix/>
          </a:blip>
          <a:srcRect b="0" l="0" r="0" t="0"/>
          <a:stretch/>
        </p:blipFill>
        <p:spPr>
          <a:xfrm>
            <a:off x="11304413" y="9664700"/>
            <a:ext cx="13082635" cy="4051300"/>
          </a:xfrm>
          <a:prstGeom prst="rect">
            <a:avLst/>
          </a:prstGeom>
          <a:noFill/>
          <a:ln>
            <a:noFill/>
          </a:ln>
        </p:spPr>
      </p:pic>
      <p:sp>
        <p:nvSpPr>
          <p:cNvPr id="377" name="Google Shape;37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79" name="Google Shape;379;p11"/>
          <p:cNvPicPr preferRelativeResize="0"/>
          <p:nvPr/>
        </p:nvPicPr>
        <p:blipFill rotWithShape="1">
          <a:blip r:embed="rId6">
            <a:alphaModFix/>
          </a:blip>
          <a:srcRect b="0" l="0" r="0" t="0"/>
          <a:stretch/>
        </p:blipFill>
        <p:spPr>
          <a:xfrm>
            <a:off x="16600975" y="5422900"/>
            <a:ext cx="7786073" cy="8293100"/>
          </a:xfrm>
          <a:prstGeom prst="rect">
            <a:avLst/>
          </a:prstGeom>
          <a:noFill/>
          <a:ln>
            <a:noFill/>
          </a:ln>
        </p:spPr>
      </p:pic>
      <p:sp>
        <p:nvSpPr>
          <p:cNvPr id="380" name="Google Shape;380;p11"/>
          <p:cNvSpPr/>
          <p:nvPr/>
        </p:nvSpPr>
        <p:spPr>
          <a:xfrm>
            <a:off x="2171971" y="1828800"/>
            <a:ext cx="19429195"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Elves: A Glimpse into Their World</a:t>
            </a:r>
            <a:endParaRPr b="0" i="0" sz="8000" u="none" cap="none" strike="noStrike">
              <a:solidFill>
                <a:schemeClr val="dk1"/>
              </a:solidFill>
              <a:latin typeface="Calibri"/>
              <a:ea typeface="Calibri"/>
              <a:cs typeface="Calibri"/>
              <a:sym typeface="Calibri"/>
            </a:endParaRPr>
          </a:p>
        </p:txBody>
      </p:sp>
      <p:sp>
        <p:nvSpPr>
          <p:cNvPr id="381" name="Google Shape;381;p11"/>
          <p:cNvSpPr/>
          <p:nvPr/>
        </p:nvSpPr>
        <p:spPr>
          <a:xfrm>
            <a:off x="2171971" y="3517900"/>
            <a:ext cx="216392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382" name="Google Shape;382;p11"/>
          <p:cNvSpPr/>
          <p:nvPr/>
        </p:nvSpPr>
        <p:spPr>
          <a:xfrm>
            <a:off x="2171971"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1"/>
          <p:cNvSpPr/>
          <p:nvPr/>
        </p:nvSpPr>
        <p:spPr>
          <a:xfrm>
            <a:off x="2171971" y="68580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11"/>
          <p:cNvPicPr preferRelativeResize="0"/>
          <p:nvPr/>
        </p:nvPicPr>
        <p:blipFill rotWithShape="1">
          <a:blip r:embed="rId7">
            <a:alphaModFix/>
          </a:blip>
          <a:srcRect b="0" l="0" r="0" t="0"/>
          <a:stretch/>
        </p:blipFill>
        <p:spPr>
          <a:xfrm>
            <a:off x="2171971" y="6858000"/>
            <a:ext cx="1016127" cy="1016000"/>
          </a:xfrm>
          <a:prstGeom prst="rect">
            <a:avLst/>
          </a:prstGeom>
          <a:noFill/>
          <a:ln>
            <a:noFill/>
          </a:ln>
        </p:spPr>
      </p:pic>
      <p:pic>
        <p:nvPicPr>
          <p:cNvPr descr=" " id="385" name="Google Shape;385;p11"/>
          <p:cNvPicPr preferRelativeResize="0"/>
          <p:nvPr/>
        </p:nvPicPr>
        <p:blipFill rotWithShape="1">
          <a:blip r:embed="rId8">
            <a:alphaModFix/>
          </a:blip>
          <a:srcRect b="0" l="0" r="0" t="0"/>
          <a:stretch/>
        </p:blipFill>
        <p:spPr>
          <a:xfrm>
            <a:off x="2341328" y="6900342"/>
            <a:ext cx="677417" cy="931329"/>
          </a:xfrm>
          <a:prstGeom prst="rect">
            <a:avLst/>
          </a:prstGeom>
          <a:noFill/>
          <a:ln>
            <a:noFill/>
          </a:ln>
        </p:spPr>
      </p:pic>
      <p:pic>
        <p:nvPicPr>
          <p:cNvPr descr=" " id="386" name="Google Shape;386;p11"/>
          <p:cNvPicPr preferRelativeResize="0"/>
          <p:nvPr/>
        </p:nvPicPr>
        <p:blipFill rotWithShape="1">
          <a:blip r:embed="rId9">
            <a:alphaModFix/>
          </a:blip>
          <a:srcRect b="0" l="0" r="0" t="0"/>
          <a:stretch/>
        </p:blipFill>
        <p:spPr>
          <a:xfrm>
            <a:off x="2341322" y="7275413"/>
            <a:ext cx="677429" cy="471587"/>
          </a:xfrm>
          <a:prstGeom prst="rect">
            <a:avLst/>
          </a:prstGeom>
          <a:noFill/>
          <a:ln>
            <a:noFill/>
          </a:ln>
        </p:spPr>
      </p:pic>
      <p:pic>
        <p:nvPicPr>
          <p:cNvPr descr=" " id="387" name="Google Shape;387;p11"/>
          <p:cNvPicPr preferRelativeResize="0"/>
          <p:nvPr/>
        </p:nvPicPr>
        <p:blipFill rotWithShape="1">
          <a:blip r:embed="rId10">
            <a:alphaModFix/>
          </a:blip>
          <a:srcRect b="0" l="0" r="0" t="0"/>
          <a:stretch/>
        </p:blipFill>
        <p:spPr>
          <a:xfrm>
            <a:off x="2341328" y="6900342"/>
            <a:ext cx="677417" cy="931329"/>
          </a:xfrm>
          <a:prstGeom prst="rect">
            <a:avLst/>
          </a:prstGeom>
          <a:noFill/>
          <a:ln>
            <a:noFill/>
          </a:ln>
        </p:spPr>
      </p:pic>
      <p:sp>
        <p:nvSpPr>
          <p:cNvPr id="388" name="Google Shape;388;p11"/>
          <p:cNvSpPr/>
          <p:nvPr/>
        </p:nvSpPr>
        <p:spPr>
          <a:xfrm>
            <a:off x="2171971"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1"/>
          <p:cNvSpPr/>
          <p:nvPr/>
        </p:nvSpPr>
        <p:spPr>
          <a:xfrm>
            <a:off x="2171971"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390" name="Google Shape;390;p11"/>
          <p:cNvSpPr/>
          <p:nvPr/>
        </p:nvSpPr>
        <p:spPr>
          <a:xfrm>
            <a:off x="6642930"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1"/>
          <p:cNvSpPr/>
          <p:nvPr/>
        </p:nvSpPr>
        <p:spPr>
          <a:xfrm>
            <a:off x="6642930" y="68580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p11"/>
          <p:cNvPicPr preferRelativeResize="0"/>
          <p:nvPr/>
        </p:nvPicPr>
        <p:blipFill rotWithShape="1">
          <a:blip r:embed="rId7">
            <a:alphaModFix/>
          </a:blip>
          <a:srcRect b="0" l="0" r="0" t="0"/>
          <a:stretch/>
        </p:blipFill>
        <p:spPr>
          <a:xfrm>
            <a:off x="6642930" y="6858000"/>
            <a:ext cx="1016127" cy="1016000"/>
          </a:xfrm>
          <a:prstGeom prst="rect">
            <a:avLst/>
          </a:prstGeom>
          <a:noFill/>
          <a:ln>
            <a:noFill/>
          </a:ln>
        </p:spPr>
      </p:pic>
      <p:pic>
        <p:nvPicPr>
          <p:cNvPr descr=" " id="393" name="Google Shape;393;p11"/>
          <p:cNvPicPr preferRelativeResize="0"/>
          <p:nvPr/>
        </p:nvPicPr>
        <p:blipFill rotWithShape="1">
          <a:blip r:embed="rId11">
            <a:alphaModFix/>
          </a:blip>
          <a:srcRect b="0" l="0" r="0" t="0"/>
          <a:stretch/>
        </p:blipFill>
        <p:spPr>
          <a:xfrm>
            <a:off x="6812287" y="6931955"/>
            <a:ext cx="778025" cy="899716"/>
          </a:xfrm>
          <a:prstGeom prst="rect">
            <a:avLst/>
          </a:prstGeom>
          <a:noFill/>
          <a:ln>
            <a:noFill/>
          </a:ln>
        </p:spPr>
      </p:pic>
      <p:pic>
        <p:nvPicPr>
          <p:cNvPr descr=" " id="394" name="Google Shape;394;p11"/>
          <p:cNvPicPr preferRelativeResize="0"/>
          <p:nvPr/>
        </p:nvPicPr>
        <p:blipFill rotWithShape="1">
          <a:blip r:embed="rId12">
            <a:alphaModFix/>
          </a:blip>
          <a:srcRect b="0" l="0" r="0" t="0"/>
          <a:stretch/>
        </p:blipFill>
        <p:spPr>
          <a:xfrm>
            <a:off x="6727609" y="6900342"/>
            <a:ext cx="296369" cy="508000"/>
          </a:xfrm>
          <a:prstGeom prst="rect">
            <a:avLst/>
          </a:prstGeom>
          <a:noFill/>
          <a:ln>
            <a:noFill/>
          </a:ln>
        </p:spPr>
      </p:pic>
      <p:pic>
        <p:nvPicPr>
          <p:cNvPr descr=" " id="395" name="Google Shape;395;p11"/>
          <p:cNvPicPr preferRelativeResize="0"/>
          <p:nvPr/>
        </p:nvPicPr>
        <p:blipFill rotWithShape="1">
          <a:blip r:embed="rId13">
            <a:alphaModFix/>
          </a:blip>
          <a:srcRect b="0" l="0" r="0" t="0"/>
          <a:stretch/>
        </p:blipFill>
        <p:spPr>
          <a:xfrm>
            <a:off x="6727609" y="7006171"/>
            <a:ext cx="296369" cy="296329"/>
          </a:xfrm>
          <a:prstGeom prst="rect">
            <a:avLst/>
          </a:prstGeom>
          <a:noFill/>
          <a:ln>
            <a:noFill/>
          </a:ln>
        </p:spPr>
      </p:pic>
      <p:sp>
        <p:nvSpPr>
          <p:cNvPr id="396" name="Google Shape;396;p11"/>
          <p:cNvSpPr/>
          <p:nvPr/>
        </p:nvSpPr>
        <p:spPr>
          <a:xfrm>
            <a:off x="6642930"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1"/>
          <p:cNvSpPr/>
          <p:nvPr/>
        </p:nvSpPr>
        <p:spPr>
          <a:xfrm>
            <a:off x="6642930"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398" name="Google Shape;398;p11"/>
          <p:cNvSpPr/>
          <p:nvPr/>
        </p:nvSpPr>
        <p:spPr>
          <a:xfrm>
            <a:off x="11113889"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1"/>
          <p:cNvSpPr/>
          <p:nvPr/>
        </p:nvSpPr>
        <p:spPr>
          <a:xfrm>
            <a:off x="11113889" y="68580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p11"/>
          <p:cNvPicPr preferRelativeResize="0"/>
          <p:nvPr/>
        </p:nvPicPr>
        <p:blipFill rotWithShape="1">
          <a:blip r:embed="rId7">
            <a:alphaModFix/>
          </a:blip>
          <a:srcRect b="0" l="0" r="0" t="0"/>
          <a:stretch/>
        </p:blipFill>
        <p:spPr>
          <a:xfrm>
            <a:off x="11113889" y="6858000"/>
            <a:ext cx="1016127" cy="1016000"/>
          </a:xfrm>
          <a:prstGeom prst="rect">
            <a:avLst/>
          </a:prstGeom>
          <a:noFill/>
          <a:ln>
            <a:noFill/>
          </a:ln>
        </p:spPr>
      </p:pic>
      <p:pic>
        <p:nvPicPr>
          <p:cNvPr descr=" " id="401" name="Google Shape;401;p11"/>
          <p:cNvPicPr preferRelativeResize="0"/>
          <p:nvPr/>
        </p:nvPicPr>
        <p:blipFill rotWithShape="1">
          <a:blip r:embed="rId14">
            <a:alphaModFix/>
          </a:blip>
          <a:srcRect b="0" l="0" r="0" t="0"/>
          <a:stretch/>
        </p:blipFill>
        <p:spPr>
          <a:xfrm>
            <a:off x="11463936" y="7204770"/>
            <a:ext cx="319264" cy="319286"/>
          </a:xfrm>
          <a:prstGeom prst="rect">
            <a:avLst/>
          </a:prstGeom>
          <a:noFill/>
          <a:ln>
            <a:noFill/>
          </a:ln>
        </p:spPr>
      </p:pic>
      <p:pic>
        <p:nvPicPr>
          <p:cNvPr descr=" " id="402" name="Google Shape;402;p11"/>
          <p:cNvPicPr preferRelativeResize="0"/>
          <p:nvPr/>
        </p:nvPicPr>
        <p:blipFill rotWithShape="1">
          <a:blip r:embed="rId15">
            <a:alphaModFix/>
          </a:blip>
          <a:srcRect b="0" l="0" r="0" t="0"/>
          <a:stretch/>
        </p:blipFill>
        <p:spPr>
          <a:xfrm>
            <a:off x="11235457" y="6979555"/>
            <a:ext cx="772992" cy="772889"/>
          </a:xfrm>
          <a:prstGeom prst="rect">
            <a:avLst/>
          </a:prstGeom>
          <a:noFill/>
          <a:ln>
            <a:noFill/>
          </a:ln>
        </p:spPr>
      </p:pic>
      <p:sp>
        <p:nvSpPr>
          <p:cNvPr id="403" name="Google Shape;403;p11"/>
          <p:cNvSpPr/>
          <p:nvPr/>
        </p:nvSpPr>
        <p:spPr>
          <a:xfrm>
            <a:off x="11113889"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1"/>
          <p:cNvSpPr/>
          <p:nvPr/>
        </p:nvSpPr>
        <p:spPr>
          <a:xfrm>
            <a:off x="11113889"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409" name="Shape 409"/>
        <p:cNvGrpSpPr/>
        <p:nvPr/>
      </p:nvGrpSpPr>
      <p:grpSpPr>
        <a:xfrm>
          <a:off x="0" y="0"/>
          <a:ext cx="0" cy="0"/>
          <a:chOff x="0" y="0"/>
          <a:chExt cx="0" cy="0"/>
        </a:xfrm>
      </p:grpSpPr>
      <p:pic>
        <p:nvPicPr>
          <p:cNvPr descr=" " id="410" name="Google Shape;410;p12"/>
          <p:cNvPicPr preferRelativeResize="0"/>
          <p:nvPr/>
        </p:nvPicPr>
        <p:blipFill rotWithShape="1">
          <a:blip r:embed="rId3">
            <a:alphaModFix/>
          </a:blip>
          <a:srcRect b="0" l="0" r="0" t="0"/>
          <a:stretch/>
        </p:blipFill>
        <p:spPr>
          <a:xfrm>
            <a:off x="10402600" y="8623300"/>
            <a:ext cx="13984448" cy="5092700"/>
          </a:xfrm>
          <a:prstGeom prst="rect">
            <a:avLst/>
          </a:prstGeom>
          <a:noFill/>
          <a:ln>
            <a:noFill/>
          </a:ln>
        </p:spPr>
      </p:pic>
      <p:pic>
        <p:nvPicPr>
          <p:cNvPr descr=" " id="411" name="Google Shape;411;p12"/>
          <p:cNvPicPr preferRelativeResize="0"/>
          <p:nvPr/>
        </p:nvPicPr>
        <p:blipFill rotWithShape="1">
          <a:blip r:embed="rId4">
            <a:alphaModFix/>
          </a:blip>
          <a:srcRect b="0" l="0" r="0" t="0"/>
          <a:stretch/>
        </p:blipFill>
        <p:spPr>
          <a:xfrm>
            <a:off x="0" y="0"/>
            <a:ext cx="9284860" cy="5892800"/>
          </a:xfrm>
          <a:prstGeom prst="rect">
            <a:avLst/>
          </a:prstGeom>
          <a:noFill/>
          <a:ln>
            <a:noFill/>
          </a:ln>
        </p:spPr>
      </p:pic>
      <p:sp>
        <p:nvSpPr>
          <p:cNvPr id="412" name="Google Shape;41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14" name="Google Shape;414;p12"/>
          <p:cNvPicPr preferRelativeResize="0"/>
          <p:nvPr/>
        </p:nvPicPr>
        <p:blipFill rotWithShape="1">
          <a:blip r:embed="rId6">
            <a:alphaModFix/>
          </a:blip>
          <a:srcRect b="0" l="0" r="0" t="0"/>
          <a:stretch/>
        </p:blipFill>
        <p:spPr>
          <a:xfrm>
            <a:off x="10072359" y="673100"/>
            <a:ext cx="12803200" cy="12369800"/>
          </a:xfrm>
          <a:prstGeom prst="rect">
            <a:avLst/>
          </a:prstGeom>
          <a:noFill/>
          <a:ln>
            <a:noFill/>
          </a:ln>
        </p:spPr>
      </p:pic>
      <p:sp>
        <p:nvSpPr>
          <p:cNvPr id="415" name="Google Shape;415;p12"/>
          <p:cNvSpPr/>
          <p:nvPr/>
        </p:nvSpPr>
        <p:spPr>
          <a:xfrm>
            <a:off x="2768946" y="4064000"/>
            <a:ext cx="10690503"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Enchanter: Cast Spells, Create Illusions, Bring Magic to Life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420" name="Shape 420"/>
        <p:cNvGrpSpPr/>
        <p:nvPr/>
      </p:nvGrpSpPr>
      <p:grpSpPr>
        <a:xfrm>
          <a:off x="0" y="0"/>
          <a:ext cx="0" cy="0"/>
          <a:chOff x="0" y="0"/>
          <a:chExt cx="0" cy="0"/>
        </a:xfrm>
      </p:grpSpPr>
      <p:pic>
        <p:nvPicPr>
          <p:cNvPr descr=" " id="421" name="Google Shape;421;p13"/>
          <p:cNvPicPr preferRelativeResize="0"/>
          <p:nvPr/>
        </p:nvPicPr>
        <p:blipFill rotWithShape="1">
          <a:blip r:embed="rId3">
            <a:alphaModFix/>
          </a:blip>
          <a:srcRect b="0" l="0" r="0" t="0"/>
          <a:stretch/>
        </p:blipFill>
        <p:spPr>
          <a:xfrm>
            <a:off x="7074784" y="7289800"/>
            <a:ext cx="17312264" cy="6426200"/>
          </a:xfrm>
          <a:prstGeom prst="rect">
            <a:avLst/>
          </a:prstGeom>
          <a:noFill/>
          <a:ln>
            <a:noFill/>
          </a:ln>
        </p:spPr>
      </p:pic>
      <p:pic>
        <p:nvPicPr>
          <p:cNvPr descr=" " id="422" name="Google Shape;422;p13"/>
          <p:cNvPicPr preferRelativeResize="0"/>
          <p:nvPr/>
        </p:nvPicPr>
        <p:blipFill rotWithShape="1">
          <a:blip r:embed="rId4">
            <a:alphaModFix/>
          </a:blip>
          <a:srcRect b="0" l="0" r="0" t="0"/>
          <a:stretch/>
        </p:blipFill>
        <p:spPr>
          <a:xfrm>
            <a:off x="0" y="0"/>
            <a:ext cx="7163695" cy="6781800"/>
          </a:xfrm>
          <a:prstGeom prst="rect">
            <a:avLst/>
          </a:prstGeom>
          <a:noFill/>
          <a:ln>
            <a:noFill/>
          </a:ln>
        </p:spPr>
      </p:pic>
      <p:sp>
        <p:nvSpPr>
          <p:cNvPr id="423" name="Google Shape;42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25" name="Google Shape;425;p13"/>
          <p:cNvPicPr preferRelativeResize="0"/>
          <p:nvPr/>
        </p:nvPicPr>
        <p:blipFill rotWithShape="1">
          <a:blip r:embed="rId6">
            <a:alphaModFix/>
          </a:blip>
          <a:srcRect b="0" l="0" r="0" t="0"/>
          <a:stretch/>
        </p:blipFill>
        <p:spPr>
          <a:xfrm>
            <a:off x="1905238" y="3314700"/>
            <a:ext cx="10351794" cy="8445500"/>
          </a:xfrm>
          <a:prstGeom prst="rect">
            <a:avLst/>
          </a:prstGeom>
          <a:noFill/>
          <a:ln>
            <a:noFill/>
          </a:ln>
        </p:spPr>
      </p:pic>
      <p:sp>
        <p:nvSpPr>
          <p:cNvPr id="426" name="Google Shape;426;p13"/>
          <p:cNvSpPr/>
          <p:nvPr/>
        </p:nvSpPr>
        <p:spPr>
          <a:xfrm>
            <a:off x="6854623"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427" name="Google Shape;427;p13"/>
          <p:cNvSpPr/>
          <p:nvPr/>
        </p:nvSpPr>
        <p:spPr>
          <a:xfrm>
            <a:off x="13273159" y="38735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3"/>
          <p:cNvSpPr/>
          <p:nvPr/>
        </p:nvSpPr>
        <p:spPr>
          <a:xfrm>
            <a:off x="13273159" y="38735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3"/>
          <p:cNvSpPr/>
          <p:nvPr/>
        </p:nvSpPr>
        <p:spPr>
          <a:xfrm>
            <a:off x="13273159" y="41148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3"/>
          <p:cNvSpPr/>
          <p:nvPr/>
        </p:nvSpPr>
        <p:spPr>
          <a:xfrm>
            <a:off x="13273159" y="41148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431" name="Google Shape;431;p13"/>
          <p:cNvSpPr/>
          <p:nvPr/>
        </p:nvSpPr>
        <p:spPr>
          <a:xfrm>
            <a:off x="15572146" y="38735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3"/>
          <p:cNvSpPr/>
          <p:nvPr/>
        </p:nvSpPr>
        <p:spPr>
          <a:xfrm>
            <a:off x="15572146" y="38735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433" name="Google Shape;433;p13"/>
          <p:cNvSpPr/>
          <p:nvPr/>
        </p:nvSpPr>
        <p:spPr>
          <a:xfrm>
            <a:off x="15572146" y="46609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434" name="Google Shape;434;p13"/>
          <p:cNvSpPr/>
          <p:nvPr/>
        </p:nvSpPr>
        <p:spPr>
          <a:xfrm>
            <a:off x="13273159" y="64897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3"/>
          <p:cNvSpPr/>
          <p:nvPr/>
        </p:nvSpPr>
        <p:spPr>
          <a:xfrm>
            <a:off x="13273159" y="67691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3"/>
          <p:cNvSpPr/>
          <p:nvPr/>
        </p:nvSpPr>
        <p:spPr>
          <a:xfrm>
            <a:off x="13273159" y="67691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437" name="Google Shape;437;p13"/>
          <p:cNvSpPr/>
          <p:nvPr/>
        </p:nvSpPr>
        <p:spPr>
          <a:xfrm>
            <a:off x="15673759" y="64897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3"/>
          <p:cNvSpPr/>
          <p:nvPr/>
        </p:nvSpPr>
        <p:spPr>
          <a:xfrm>
            <a:off x="15673759" y="64897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439" name="Google Shape;439;p13"/>
          <p:cNvSpPr/>
          <p:nvPr/>
        </p:nvSpPr>
        <p:spPr>
          <a:xfrm>
            <a:off x="15673759" y="79629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440" name="Google Shape;440;p13"/>
          <p:cNvSpPr/>
          <p:nvPr/>
        </p:nvSpPr>
        <p:spPr>
          <a:xfrm>
            <a:off x="13273159" y="91821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3"/>
          <p:cNvSpPr/>
          <p:nvPr/>
        </p:nvSpPr>
        <p:spPr>
          <a:xfrm>
            <a:off x="13273159" y="94234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3"/>
          <p:cNvSpPr/>
          <p:nvPr/>
        </p:nvSpPr>
        <p:spPr>
          <a:xfrm>
            <a:off x="13273159" y="94234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443" name="Google Shape;443;p13"/>
          <p:cNvSpPr/>
          <p:nvPr/>
        </p:nvSpPr>
        <p:spPr>
          <a:xfrm>
            <a:off x="15661057" y="91821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3"/>
          <p:cNvSpPr/>
          <p:nvPr/>
        </p:nvSpPr>
        <p:spPr>
          <a:xfrm>
            <a:off x="15661057" y="91821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445" name="Google Shape;445;p13"/>
          <p:cNvSpPr/>
          <p:nvPr/>
        </p:nvSpPr>
        <p:spPr>
          <a:xfrm>
            <a:off x="15661057" y="99695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450" name="Shape 450"/>
        <p:cNvGrpSpPr/>
        <p:nvPr/>
      </p:nvGrpSpPr>
      <p:grpSpPr>
        <a:xfrm>
          <a:off x="0" y="0"/>
          <a:ext cx="0" cy="0"/>
          <a:chOff x="0" y="0"/>
          <a:chExt cx="0" cy="0"/>
        </a:xfrm>
      </p:grpSpPr>
      <p:pic>
        <p:nvPicPr>
          <p:cNvPr descr=" " id="451" name="Google Shape;451;p14"/>
          <p:cNvPicPr preferRelativeResize="0"/>
          <p:nvPr/>
        </p:nvPicPr>
        <p:blipFill rotWithShape="1">
          <a:blip r:embed="rId3">
            <a:alphaModFix/>
          </a:blip>
          <a:srcRect b="0" l="0" r="0" t="0"/>
          <a:stretch/>
        </p:blipFill>
        <p:spPr>
          <a:xfrm>
            <a:off x="0" y="0"/>
            <a:ext cx="17083635" cy="7366000"/>
          </a:xfrm>
          <a:prstGeom prst="rect">
            <a:avLst/>
          </a:prstGeom>
          <a:noFill/>
          <a:ln>
            <a:noFill/>
          </a:ln>
        </p:spPr>
      </p:pic>
      <p:pic>
        <p:nvPicPr>
          <p:cNvPr descr=" " id="452" name="Google Shape;452;p14"/>
          <p:cNvPicPr preferRelativeResize="0"/>
          <p:nvPr/>
        </p:nvPicPr>
        <p:blipFill rotWithShape="1">
          <a:blip r:embed="rId4">
            <a:alphaModFix/>
          </a:blip>
          <a:srcRect b="0" l="0" r="0" t="0"/>
          <a:stretch/>
        </p:blipFill>
        <p:spPr>
          <a:xfrm>
            <a:off x="13400175" y="6273800"/>
            <a:ext cx="10986873" cy="7442200"/>
          </a:xfrm>
          <a:prstGeom prst="rect">
            <a:avLst/>
          </a:prstGeom>
          <a:noFill/>
          <a:ln>
            <a:noFill/>
          </a:ln>
        </p:spPr>
      </p:pic>
      <p:sp>
        <p:nvSpPr>
          <p:cNvPr id="453" name="Google Shape;45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5" name="Google Shape;455;p14"/>
          <p:cNvPicPr preferRelativeResize="0"/>
          <p:nvPr/>
        </p:nvPicPr>
        <p:blipFill rotWithShape="1">
          <a:blip r:embed="rId6">
            <a:alphaModFix/>
          </a:blip>
          <a:srcRect b="0" l="0" r="0" t="0"/>
          <a:stretch/>
        </p:blipFill>
        <p:spPr>
          <a:xfrm>
            <a:off x="4318540" y="2540000"/>
            <a:ext cx="15762670" cy="8636000"/>
          </a:xfrm>
          <a:prstGeom prst="rect">
            <a:avLst/>
          </a:prstGeom>
          <a:noFill/>
          <a:ln>
            <a:noFill/>
          </a:ln>
        </p:spPr>
      </p:pic>
      <p:sp>
        <p:nvSpPr>
          <p:cNvPr id="456" name="Google Shape;456;p14"/>
          <p:cNvSpPr/>
          <p:nvPr/>
        </p:nvSpPr>
        <p:spPr>
          <a:xfrm>
            <a:off x="4318540" y="30480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4"/>
          <p:cNvSpPr/>
          <p:nvPr/>
        </p:nvSpPr>
        <p:spPr>
          <a:xfrm>
            <a:off x="5645856" y="30480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894A4"/>
              </a:buClr>
              <a:buSzPts val="24000"/>
              <a:buFont typeface="Poppins"/>
              <a:buNone/>
            </a:pPr>
            <a:r>
              <a:rPr b="1" i="0" lang="en-US" sz="24000" u="none" cap="none" strike="noStrike">
                <a:solidFill>
                  <a:srgbClr val="1894A4"/>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458" name="Google Shape;458;p14"/>
          <p:cNvSpPr/>
          <p:nvPr/>
        </p:nvSpPr>
        <p:spPr>
          <a:xfrm>
            <a:off x="4183056" y="78232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6400"/>
              <a:buFont typeface="Poppins SemiBold"/>
              <a:buNone/>
            </a:pPr>
            <a:r>
              <a:rPr b="0" i="0" lang="en-US" sz="6400" u="none" cap="none" strike="noStrike">
                <a:solidFill>
                  <a:srgbClr val="4D4D4D"/>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59" name="Google Shape;459;p14"/>
          <p:cNvSpPr/>
          <p:nvPr/>
        </p:nvSpPr>
        <p:spPr>
          <a:xfrm>
            <a:off x="7496054" y="94488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464" name="Shape 464"/>
        <p:cNvGrpSpPr/>
        <p:nvPr/>
      </p:nvGrpSpPr>
      <p:grpSpPr>
        <a:xfrm>
          <a:off x="0" y="0"/>
          <a:ext cx="0" cy="0"/>
          <a:chOff x="0" y="0"/>
          <a:chExt cx="0" cy="0"/>
        </a:xfrm>
      </p:grpSpPr>
      <p:pic>
        <p:nvPicPr>
          <p:cNvPr descr=" " id="465" name="Google Shape;465;p15"/>
          <p:cNvPicPr preferRelativeResize="0"/>
          <p:nvPr/>
        </p:nvPicPr>
        <p:blipFill rotWithShape="1">
          <a:blip r:embed="rId3">
            <a:alphaModFix/>
          </a:blip>
          <a:srcRect b="0" l="0" r="0" t="0"/>
          <a:stretch/>
        </p:blipFill>
        <p:spPr>
          <a:xfrm>
            <a:off x="0" y="7823200"/>
            <a:ext cx="18811051" cy="5892800"/>
          </a:xfrm>
          <a:prstGeom prst="rect">
            <a:avLst/>
          </a:prstGeom>
          <a:noFill/>
          <a:ln>
            <a:noFill/>
          </a:ln>
        </p:spPr>
      </p:pic>
      <p:pic>
        <p:nvPicPr>
          <p:cNvPr descr=" " id="466" name="Google Shape;466;p15"/>
          <p:cNvPicPr preferRelativeResize="0"/>
          <p:nvPr/>
        </p:nvPicPr>
        <p:blipFill rotWithShape="1">
          <a:blip r:embed="rId4">
            <a:alphaModFix/>
          </a:blip>
          <a:srcRect b="0" l="0" r="0" t="0"/>
          <a:stretch/>
        </p:blipFill>
        <p:spPr>
          <a:xfrm>
            <a:off x="11304413" y="0"/>
            <a:ext cx="13082635" cy="3238500"/>
          </a:xfrm>
          <a:prstGeom prst="rect">
            <a:avLst/>
          </a:prstGeom>
          <a:noFill/>
          <a:ln>
            <a:noFill/>
          </a:ln>
        </p:spPr>
      </p:pic>
      <p:sp>
        <p:nvSpPr>
          <p:cNvPr id="467" name="Google Shape;46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9" name="Google Shape;469;p15"/>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5"/>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5"/>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472" name="Google Shape;472;p15"/>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5"/>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74" name="Google Shape;474;p15"/>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5"/>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5"/>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77" name="Google Shape;477;p15"/>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5"/>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79" name="Google Shape;479;p15"/>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5"/>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5"/>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82" name="Google Shape;482;p15"/>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5"/>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84" name="Google Shape;484;p15"/>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5"/>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5"/>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87" name="Google Shape;487;p15"/>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5"/>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489" name="Google Shape;489;p15"/>
          <p:cNvPicPr preferRelativeResize="0"/>
          <p:nvPr/>
        </p:nvPicPr>
        <p:blipFill rotWithShape="1">
          <a:blip r:embed="rId6">
            <a:alphaModFix/>
          </a:blip>
          <a:srcRect b="0" l="0" r="0" t="0"/>
          <a:stretch/>
        </p:blipFill>
        <p:spPr>
          <a:xfrm>
            <a:off x="20781884" y="10575826"/>
            <a:ext cx="2304092" cy="2493690"/>
          </a:xfrm>
          <a:prstGeom prst="rect">
            <a:avLst/>
          </a:prstGeom>
          <a:noFill/>
          <a:ln>
            <a:noFill/>
          </a:ln>
        </p:spPr>
      </p:pic>
      <p:pic>
        <p:nvPicPr>
          <p:cNvPr descr=" " id="490" name="Google Shape;490;p15"/>
          <p:cNvPicPr preferRelativeResize="0"/>
          <p:nvPr/>
        </p:nvPicPr>
        <p:blipFill rotWithShape="1">
          <a:blip r:embed="rId7">
            <a:alphaModFix/>
          </a:blip>
          <a:srcRect b="0" l="0" r="0" t="0"/>
          <a:stretch/>
        </p:blipFill>
        <p:spPr>
          <a:xfrm>
            <a:off x="20428813" y="0"/>
            <a:ext cx="3958235" cy="11451456"/>
          </a:xfrm>
          <a:prstGeom prst="rect">
            <a:avLst/>
          </a:prstGeom>
          <a:noFill/>
          <a:ln>
            <a:noFill/>
          </a:ln>
        </p:spPr>
      </p:pic>
      <p:pic>
        <p:nvPicPr>
          <p:cNvPr descr=" " id="491" name="Google Shape;491;p15"/>
          <p:cNvPicPr preferRelativeResize="0"/>
          <p:nvPr/>
        </p:nvPicPr>
        <p:blipFill rotWithShape="1">
          <a:blip r:embed="rId8">
            <a:alphaModFix/>
          </a:blip>
          <a:srcRect b="0" l="0" r="0" t="0"/>
          <a:stretch/>
        </p:blipFill>
        <p:spPr>
          <a:xfrm>
            <a:off x="1307181" y="299070"/>
            <a:ext cx="5421823" cy="1341693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496" name="Shape 496"/>
        <p:cNvGrpSpPr/>
        <p:nvPr/>
      </p:nvGrpSpPr>
      <p:grpSpPr>
        <a:xfrm>
          <a:off x="0" y="0"/>
          <a:ext cx="0" cy="0"/>
          <a:chOff x="0" y="0"/>
          <a:chExt cx="0" cy="0"/>
        </a:xfrm>
      </p:grpSpPr>
      <p:pic>
        <p:nvPicPr>
          <p:cNvPr descr=" " id="497" name="Google Shape;497;p17"/>
          <p:cNvPicPr preferRelativeResize="0"/>
          <p:nvPr/>
        </p:nvPicPr>
        <p:blipFill rotWithShape="1">
          <a:blip r:embed="rId3">
            <a:alphaModFix/>
          </a:blip>
          <a:srcRect b="0" l="0" r="0" t="0"/>
          <a:stretch/>
        </p:blipFill>
        <p:spPr>
          <a:xfrm>
            <a:off x="0" y="0"/>
            <a:ext cx="14022553" cy="7340600"/>
          </a:xfrm>
          <a:prstGeom prst="rect">
            <a:avLst/>
          </a:prstGeom>
          <a:noFill/>
          <a:ln>
            <a:noFill/>
          </a:ln>
        </p:spPr>
      </p:pic>
      <p:pic>
        <p:nvPicPr>
          <p:cNvPr descr=" " id="498" name="Google Shape;498;p17"/>
          <p:cNvPicPr preferRelativeResize="0"/>
          <p:nvPr/>
        </p:nvPicPr>
        <p:blipFill rotWithShape="1">
          <a:blip r:embed="rId4">
            <a:alphaModFix/>
          </a:blip>
          <a:srcRect b="0" l="0" r="0" t="0"/>
          <a:stretch/>
        </p:blipFill>
        <p:spPr>
          <a:xfrm>
            <a:off x="15407026" y="9182100"/>
            <a:ext cx="8980022" cy="4533900"/>
          </a:xfrm>
          <a:prstGeom prst="rect">
            <a:avLst/>
          </a:prstGeom>
          <a:noFill/>
          <a:ln>
            <a:noFill/>
          </a:ln>
        </p:spPr>
      </p:pic>
      <p:sp>
        <p:nvSpPr>
          <p:cNvPr id="499" name="Google Shape;499;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1" name="Google Shape;501;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7"/>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7"/>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04" name="Google Shape;504;p17"/>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5" name="Google Shape;505;p1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506" name="Google Shape;506;p1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507" name="Google Shape;507;p17"/>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512" name="Shape 512"/>
        <p:cNvGrpSpPr/>
        <p:nvPr/>
      </p:nvGrpSpPr>
      <p:grpSpPr>
        <a:xfrm>
          <a:off x="0" y="0"/>
          <a:ext cx="0" cy="0"/>
          <a:chOff x="0" y="0"/>
          <a:chExt cx="0" cy="0"/>
        </a:xfrm>
      </p:grpSpPr>
      <p:pic>
        <p:nvPicPr>
          <p:cNvPr descr=" " id="513" name="Google Shape;513;p18"/>
          <p:cNvPicPr preferRelativeResize="0"/>
          <p:nvPr/>
        </p:nvPicPr>
        <p:blipFill rotWithShape="1">
          <a:blip r:embed="rId3">
            <a:alphaModFix/>
          </a:blip>
          <a:srcRect b="0" l="0" r="0" t="0"/>
          <a:stretch/>
        </p:blipFill>
        <p:spPr>
          <a:xfrm>
            <a:off x="0" y="0"/>
            <a:ext cx="17083635" cy="7366000"/>
          </a:xfrm>
          <a:prstGeom prst="rect">
            <a:avLst/>
          </a:prstGeom>
          <a:noFill/>
          <a:ln>
            <a:noFill/>
          </a:ln>
        </p:spPr>
      </p:pic>
      <p:pic>
        <p:nvPicPr>
          <p:cNvPr descr=" " id="514" name="Google Shape;514;p18"/>
          <p:cNvPicPr preferRelativeResize="0"/>
          <p:nvPr/>
        </p:nvPicPr>
        <p:blipFill rotWithShape="1">
          <a:blip r:embed="rId4">
            <a:alphaModFix/>
          </a:blip>
          <a:srcRect b="0" l="0" r="0" t="0"/>
          <a:stretch/>
        </p:blipFill>
        <p:spPr>
          <a:xfrm>
            <a:off x="13400175" y="6273800"/>
            <a:ext cx="10986873" cy="7442200"/>
          </a:xfrm>
          <a:prstGeom prst="rect">
            <a:avLst/>
          </a:prstGeom>
          <a:noFill/>
          <a:ln>
            <a:noFill/>
          </a:ln>
        </p:spPr>
      </p:pic>
      <p:sp>
        <p:nvSpPr>
          <p:cNvPr id="515" name="Google Shape;51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7" name="Google Shape;517;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8"/>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8"/>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20" name="Google Shape;520;p18"/>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1" name="Google Shape;521;p18"/>
          <p:cNvSpPr/>
          <p:nvPr/>
        </p:nvSpPr>
        <p:spPr>
          <a:xfrm>
            <a:off x="2946768" y="76327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22" name="Google Shape;522;p18"/>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23" name="Google Shape;523;p1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524" name="Google Shape;524;p1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529" name="Shape 529"/>
        <p:cNvGrpSpPr/>
        <p:nvPr/>
      </p:nvGrpSpPr>
      <p:grpSpPr>
        <a:xfrm>
          <a:off x="0" y="0"/>
          <a:ext cx="0" cy="0"/>
          <a:chOff x="0" y="0"/>
          <a:chExt cx="0" cy="0"/>
        </a:xfrm>
      </p:grpSpPr>
      <p:pic>
        <p:nvPicPr>
          <p:cNvPr descr=" " id="530" name="Google Shape;530;p19"/>
          <p:cNvPicPr preferRelativeResize="0"/>
          <p:nvPr/>
        </p:nvPicPr>
        <p:blipFill rotWithShape="1">
          <a:blip r:embed="rId3">
            <a:alphaModFix/>
          </a:blip>
          <a:srcRect b="0" l="0" r="0" t="0"/>
          <a:stretch/>
        </p:blipFill>
        <p:spPr>
          <a:xfrm>
            <a:off x="0" y="7823200"/>
            <a:ext cx="18811051" cy="5892800"/>
          </a:xfrm>
          <a:prstGeom prst="rect">
            <a:avLst/>
          </a:prstGeom>
          <a:noFill/>
          <a:ln>
            <a:noFill/>
          </a:ln>
        </p:spPr>
      </p:pic>
      <p:pic>
        <p:nvPicPr>
          <p:cNvPr descr=" " id="531" name="Google Shape;531;p19"/>
          <p:cNvPicPr preferRelativeResize="0"/>
          <p:nvPr/>
        </p:nvPicPr>
        <p:blipFill rotWithShape="1">
          <a:blip r:embed="rId4">
            <a:alphaModFix/>
          </a:blip>
          <a:srcRect b="0" l="0" r="0" t="0"/>
          <a:stretch/>
        </p:blipFill>
        <p:spPr>
          <a:xfrm>
            <a:off x="11304413" y="0"/>
            <a:ext cx="13082635" cy="3238500"/>
          </a:xfrm>
          <a:prstGeom prst="rect">
            <a:avLst/>
          </a:prstGeom>
          <a:noFill/>
          <a:ln>
            <a:noFill/>
          </a:ln>
        </p:spPr>
      </p:pic>
      <p:sp>
        <p:nvSpPr>
          <p:cNvPr id="532" name="Google Shape;53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4" name="Google Shape;534;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9"/>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9"/>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37" name="Google Shape;537;p19"/>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8" name="Google Shape;538;p19"/>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9" name="Google Shape;539;p19"/>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40" name="Google Shape;540;p19"/>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541" name="Google Shape;541;p19"/>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546" name="Shape 546"/>
        <p:cNvGrpSpPr/>
        <p:nvPr/>
      </p:nvGrpSpPr>
      <p:grpSpPr>
        <a:xfrm>
          <a:off x="0" y="0"/>
          <a:ext cx="0" cy="0"/>
          <a:chOff x="0" y="0"/>
          <a:chExt cx="0" cy="0"/>
        </a:xfrm>
      </p:grpSpPr>
      <p:pic>
        <p:nvPicPr>
          <p:cNvPr descr=" " id="547" name="Google Shape;547;p20"/>
          <p:cNvPicPr preferRelativeResize="0"/>
          <p:nvPr/>
        </p:nvPicPr>
        <p:blipFill rotWithShape="1">
          <a:blip r:embed="rId3">
            <a:alphaModFix/>
          </a:blip>
          <a:srcRect b="0" l="0" r="0" t="0"/>
          <a:stretch/>
        </p:blipFill>
        <p:spPr>
          <a:xfrm>
            <a:off x="0" y="8623300"/>
            <a:ext cx="14479810" cy="5092700"/>
          </a:xfrm>
          <a:prstGeom prst="rect">
            <a:avLst/>
          </a:prstGeom>
          <a:noFill/>
          <a:ln>
            <a:noFill/>
          </a:ln>
        </p:spPr>
      </p:pic>
      <p:pic>
        <p:nvPicPr>
          <p:cNvPr descr=" " id="548" name="Google Shape;548;p20"/>
          <p:cNvPicPr preferRelativeResize="0"/>
          <p:nvPr/>
        </p:nvPicPr>
        <p:blipFill rotWithShape="1">
          <a:blip r:embed="rId4">
            <a:alphaModFix/>
          </a:blip>
          <a:srcRect b="0" l="0" r="0" t="0"/>
          <a:stretch/>
        </p:blipFill>
        <p:spPr>
          <a:xfrm>
            <a:off x="15597549" y="0"/>
            <a:ext cx="8789499" cy="5892800"/>
          </a:xfrm>
          <a:prstGeom prst="rect">
            <a:avLst/>
          </a:prstGeom>
          <a:noFill/>
          <a:ln>
            <a:noFill/>
          </a:ln>
        </p:spPr>
      </p:pic>
      <p:sp>
        <p:nvSpPr>
          <p:cNvPr id="549" name="Google Shape;54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1" name="Google Shape;551;p20"/>
          <p:cNvPicPr preferRelativeResize="0"/>
          <p:nvPr/>
        </p:nvPicPr>
        <p:blipFill rotWithShape="1">
          <a:blip r:embed="rId6">
            <a:alphaModFix/>
          </a:blip>
          <a:srcRect b="0" l="0" r="0" t="0"/>
          <a:stretch/>
        </p:blipFill>
        <p:spPr>
          <a:xfrm>
            <a:off x="0" y="0"/>
            <a:ext cx="21986448" cy="11531600"/>
          </a:xfrm>
          <a:prstGeom prst="rect">
            <a:avLst/>
          </a:prstGeom>
          <a:noFill/>
          <a:ln>
            <a:noFill/>
          </a:ln>
        </p:spPr>
      </p:pic>
      <p:sp>
        <p:nvSpPr>
          <p:cNvPr id="552" name="Google Shape;552;p20"/>
          <p:cNvSpPr/>
          <p:nvPr/>
        </p:nvSpPr>
        <p:spPr>
          <a:xfrm>
            <a:off x="1524191" y="0"/>
            <a:ext cx="7464300"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33" name="Shape 33"/>
        <p:cNvGrpSpPr/>
        <p:nvPr/>
      </p:nvGrpSpPr>
      <p:grpSpPr>
        <a:xfrm>
          <a:off x="0" y="0"/>
          <a:ext cx="0" cy="0"/>
          <a:chOff x="0" y="0"/>
          <a:chExt cx="0" cy="0"/>
        </a:xfrm>
      </p:grpSpPr>
      <p:pic>
        <p:nvPicPr>
          <p:cNvPr descr=" " id="34" name="Google Shape;34;p2"/>
          <p:cNvPicPr preferRelativeResize="0"/>
          <p:nvPr/>
        </p:nvPicPr>
        <p:blipFill rotWithShape="1">
          <a:blip r:embed="rId3">
            <a:alphaModFix/>
          </a:blip>
          <a:srcRect b="0" l="0" r="0" t="0"/>
          <a:stretch/>
        </p:blipFill>
        <p:spPr>
          <a:xfrm>
            <a:off x="0" y="0"/>
            <a:ext cx="17083635" cy="7366000"/>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13400175" y="6273800"/>
            <a:ext cx="10986873" cy="7442200"/>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8230629" y="4394200"/>
            <a:ext cx="8480427"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9" name="Google Shape;39;p2"/>
          <p:cNvSpPr/>
          <p:nvPr/>
        </p:nvSpPr>
        <p:spPr>
          <a:xfrm>
            <a:off x="6702204" y="6921500"/>
            <a:ext cx="10995341"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p2"/>
          <p:cNvPicPr preferRelativeResize="0"/>
          <p:nvPr/>
        </p:nvPicPr>
        <p:blipFill rotWithShape="1">
          <a:blip r:embed="rId6">
            <a:alphaModFix/>
          </a:blip>
          <a:srcRect b="0" l="0" r="0" t="0"/>
          <a:stretch/>
        </p:blipFill>
        <p:spPr>
          <a:xfrm>
            <a:off x="1768011" y="1665797"/>
            <a:ext cx="3795802" cy="5356985"/>
          </a:xfrm>
          <a:prstGeom prst="rect">
            <a:avLst/>
          </a:prstGeom>
          <a:noFill/>
          <a:ln>
            <a:noFill/>
          </a:ln>
        </p:spPr>
      </p:pic>
      <p:pic>
        <p:nvPicPr>
          <p:cNvPr descr=" " id="41" name="Google Shape;41;p2"/>
          <p:cNvPicPr preferRelativeResize="0"/>
          <p:nvPr/>
        </p:nvPicPr>
        <p:blipFill rotWithShape="1">
          <a:blip r:embed="rId7">
            <a:alphaModFix/>
          </a:blip>
          <a:srcRect b="0" l="0" r="0" t="0"/>
          <a:stretch/>
        </p:blipFill>
        <p:spPr>
          <a:xfrm>
            <a:off x="1244756" y="1143000"/>
            <a:ext cx="4839305" cy="6401360"/>
          </a:xfrm>
          <a:prstGeom prst="rect">
            <a:avLst/>
          </a:prstGeom>
          <a:noFill/>
          <a:ln>
            <a:noFill/>
          </a:ln>
        </p:spPr>
      </p:pic>
      <p:pic>
        <p:nvPicPr>
          <p:cNvPr descr=" " id="42" name="Google Shape;42;p2"/>
          <p:cNvPicPr preferRelativeResize="0"/>
          <p:nvPr/>
        </p:nvPicPr>
        <p:blipFill rotWithShape="1">
          <a:blip r:embed="rId8">
            <a:alphaModFix/>
          </a:blip>
          <a:srcRect b="0" l="0" r="0" t="0"/>
          <a:stretch/>
        </p:blipFill>
        <p:spPr>
          <a:xfrm>
            <a:off x="2841273" y="2856856"/>
            <a:ext cx="1167054" cy="836653"/>
          </a:xfrm>
          <a:prstGeom prst="rect">
            <a:avLst/>
          </a:prstGeom>
          <a:noFill/>
          <a:ln>
            <a:noFill/>
          </a:ln>
        </p:spPr>
      </p:pic>
      <p:pic>
        <p:nvPicPr>
          <p:cNvPr descr=" " id="43" name="Google Shape;43;p2"/>
          <p:cNvPicPr preferRelativeResize="0"/>
          <p:nvPr/>
        </p:nvPicPr>
        <p:blipFill rotWithShape="1">
          <a:blip r:embed="rId9">
            <a:alphaModFix/>
          </a:blip>
          <a:srcRect b="0" l="0" r="0" t="0"/>
          <a:stretch/>
        </p:blipFill>
        <p:spPr>
          <a:xfrm>
            <a:off x="2599813" y="3708602"/>
            <a:ext cx="520678" cy="444941"/>
          </a:xfrm>
          <a:prstGeom prst="rect">
            <a:avLst/>
          </a:prstGeom>
          <a:noFill/>
          <a:ln>
            <a:noFill/>
          </a:ln>
        </p:spPr>
      </p:pic>
      <p:pic>
        <p:nvPicPr>
          <p:cNvPr descr=" " id="44" name="Google Shape;44;p2"/>
          <p:cNvPicPr preferRelativeResize="0"/>
          <p:nvPr/>
        </p:nvPicPr>
        <p:blipFill rotWithShape="1">
          <a:blip r:embed="rId10">
            <a:alphaModFix/>
          </a:blip>
          <a:srcRect b="0" l="0" r="0" t="0"/>
          <a:stretch/>
        </p:blipFill>
        <p:spPr>
          <a:xfrm>
            <a:off x="2749748" y="2873436"/>
            <a:ext cx="2229615" cy="1491933"/>
          </a:xfrm>
          <a:prstGeom prst="rect">
            <a:avLst/>
          </a:prstGeom>
          <a:noFill/>
          <a:ln>
            <a:noFill/>
          </a:ln>
        </p:spPr>
      </p:pic>
      <p:pic>
        <p:nvPicPr>
          <p:cNvPr descr=" " id="45" name="Google Shape;45;p2"/>
          <p:cNvPicPr preferRelativeResize="0"/>
          <p:nvPr/>
        </p:nvPicPr>
        <p:blipFill rotWithShape="1">
          <a:blip r:embed="rId11">
            <a:alphaModFix/>
          </a:blip>
          <a:srcRect b="0" l="0" r="0" t="0"/>
          <a:stretch/>
        </p:blipFill>
        <p:spPr>
          <a:xfrm>
            <a:off x="3617239" y="3629372"/>
            <a:ext cx="613993" cy="1199533"/>
          </a:xfrm>
          <a:prstGeom prst="rect">
            <a:avLst/>
          </a:prstGeom>
          <a:noFill/>
          <a:ln>
            <a:noFill/>
          </a:ln>
        </p:spPr>
      </p:pic>
      <p:pic>
        <p:nvPicPr>
          <p:cNvPr descr=" " id="46" name="Google Shape;46;p2"/>
          <p:cNvPicPr preferRelativeResize="0"/>
          <p:nvPr/>
        </p:nvPicPr>
        <p:blipFill rotWithShape="1">
          <a:blip r:embed="rId12">
            <a:alphaModFix/>
          </a:blip>
          <a:srcRect b="0" l="0" r="0" t="0"/>
          <a:stretch/>
        </p:blipFill>
        <p:spPr>
          <a:xfrm>
            <a:off x="2947457" y="4179413"/>
            <a:ext cx="372492" cy="494528"/>
          </a:xfrm>
          <a:prstGeom prst="rect">
            <a:avLst/>
          </a:prstGeom>
          <a:noFill/>
          <a:ln>
            <a:noFill/>
          </a:ln>
        </p:spPr>
      </p:pic>
      <p:pic>
        <p:nvPicPr>
          <p:cNvPr descr=" " id="47" name="Google Shape;47;p2"/>
          <p:cNvPicPr preferRelativeResize="0"/>
          <p:nvPr/>
        </p:nvPicPr>
        <p:blipFill rotWithShape="1">
          <a:blip r:embed="rId13">
            <a:alphaModFix/>
          </a:blip>
          <a:srcRect b="0" l="0" r="0" t="0"/>
          <a:stretch/>
        </p:blipFill>
        <p:spPr>
          <a:xfrm>
            <a:off x="2301583" y="5816808"/>
            <a:ext cx="333835" cy="569275"/>
          </a:xfrm>
          <a:prstGeom prst="rect">
            <a:avLst/>
          </a:prstGeom>
          <a:noFill/>
          <a:ln>
            <a:noFill/>
          </a:ln>
        </p:spPr>
      </p:pic>
      <p:pic>
        <p:nvPicPr>
          <p:cNvPr descr=" " id="48" name="Google Shape;48;p2"/>
          <p:cNvPicPr preferRelativeResize="0"/>
          <p:nvPr/>
        </p:nvPicPr>
        <p:blipFill rotWithShape="1">
          <a:blip r:embed="rId14">
            <a:alphaModFix/>
          </a:blip>
          <a:srcRect b="0" l="0" r="0" t="0"/>
          <a:stretch/>
        </p:blipFill>
        <p:spPr>
          <a:xfrm>
            <a:off x="2699946" y="5858632"/>
            <a:ext cx="354829" cy="583036"/>
          </a:xfrm>
          <a:prstGeom prst="rect">
            <a:avLst/>
          </a:prstGeom>
          <a:noFill/>
          <a:ln>
            <a:noFill/>
          </a:ln>
        </p:spPr>
      </p:pic>
      <p:pic>
        <p:nvPicPr>
          <p:cNvPr descr=" " id="49" name="Google Shape;49;p2"/>
          <p:cNvPicPr preferRelativeResize="0"/>
          <p:nvPr/>
        </p:nvPicPr>
        <p:blipFill rotWithShape="1">
          <a:blip r:embed="rId15">
            <a:alphaModFix/>
          </a:blip>
          <a:srcRect b="0" l="0" r="0" t="0"/>
          <a:stretch/>
        </p:blipFill>
        <p:spPr>
          <a:xfrm>
            <a:off x="3118947" y="5913551"/>
            <a:ext cx="363260" cy="572046"/>
          </a:xfrm>
          <a:prstGeom prst="rect">
            <a:avLst/>
          </a:prstGeom>
          <a:noFill/>
          <a:ln>
            <a:noFill/>
          </a:ln>
        </p:spPr>
      </p:pic>
      <p:pic>
        <p:nvPicPr>
          <p:cNvPr descr=" " id="50" name="Google Shape;50;p2"/>
          <p:cNvPicPr preferRelativeResize="0"/>
          <p:nvPr/>
        </p:nvPicPr>
        <p:blipFill rotWithShape="1">
          <a:blip r:embed="rId16">
            <a:alphaModFix/>
          </a:blip>
          <a:srcRect b="0" l="0" r="0" t="0"/>
          <a:stretch/>
        </p:blipFill>
        <p:spPr>
          <a:xfrm>
            <a:off x="3551477" y="5936182"/>
            <a:ext cx="350053" cy="570967"/>
          </a:xfrm>
          <a:prstGeom prst="rect">
            <a:avLst/>
          </a:prstGeom>
          <a:noFill/>
          <a:ln>
            <a:noFill/>
          </a:ln>
        </p:spPr>
      </p:pic>
      <p:pic>
        <p:nvPicPr>
          <p:cNvPr descr=" " id="51" name="Google Shape;51;p2"/>
          <p:cNvPicPr preferRelativeResize="0"/>
          <p:nvPr/>
        </p:nvPicPr>
        <p:blipFill rotWithShape="1">
          <a:blip r:embed="rId17">
            <a:alphaModFix/>
          </a:blip>
          <a:srcRect b="0" l="0" r="0" t="0"/>
          <a:stretch/>
        </p:blipFill>
        <p:spPr>
          <a:xfrm>
            <a:off x="3958120" y="5979857"/>
            <a:ext cx="355613" cy="580383"/>
          </a:xfrm>
          <a:prstGeom prst="rect">
            <a:avLst/>
          </a:prstGeom>
          <a:noFill/>
          <a:ln>
            <a:noFill/>
          </a:ln>
        </p:spPr>
      </p:pic>
      <p:pic>
        <p:nvPicPr>
          <p:cNvPr descr=" " id="52" name="Google Shape;52;p2"/>
          <p:cNvPicPr preferRelativeResize="0"/>
          <p:nvPr/>
        </p:nvPicPr>
        <p:blipFill rotWithShape="1">
          <a:blip r:embed="rId18">
            <a:alphaModFix/>
          </a:blip>
          <a:srcRect b="0" l="0" r="0" t="0"/>
          <a:stretch/>
        </p:blipFill>
        <p:spPr>
          <a:xfrm>
            <a:off x="4385601" y="6021358"/>
            <a:ext cx="299811" cy="579785"/>
          </a:xfrm>
          <a:prstGeom prst="rect">
            <a:avLst/>
          </a:prstGeom>
          <a:noFill/>
          <a:ln>
            <a:noFill/>
          </a:ln>
        </p:spPr>
      </p:pic>
      <p:pic>
        <p:nvPicPr>
          <p:cNvPr descr=" " id="53" name="Google Shape;53;p2"/>
          <p:cNvPicPr preferRelativeResize="0"/>
          <p:nvPr/>
        </p:nvPicPr>
        <p:blipFill rotWithShape="1">
          <a:blip r:embed="rId19">
            <a:alphaModFix/>
          </a:blip>
          <a:srcRect b="0" l="0" r="0" t="0"/>
          <a:stretch/>
        </p:blipFill>
        <p:spPr>
          <a:xfrm>
            <a:off x="2263270" y="5576413"/>
            <a:ext cx="2495279" cy="288168"/>
          </a:xfrm>
          <a:prstGeom prst="rect">
            <a:avLst/>
          </a:prstGeom>
          <a:noFill/>
          <a:ln>
            <a:noFill/>
          </a:ln>
        </p:spPr>
      </p:pic>
      <p:pic>
        <p:nvPicPr>
          <p:cNvPr descr=" " id="54" name="Google Shape;54;p2"/>
          <p:cNvPicPr preferRelativeResize="0"/>
          <p:nvPr/>
        </p:nvPicPr>
        <p:blipFill rotWithShape="1">
          <a:blip r:embed="rId20">
            <a:alphaModFix/>
          </a:blip>
          <a:srcRect b="0" l="0" r="0" t="0"/>
          <a:stretch/>
        </p:blipFill>
        <p:spPr>
          <a:xfrm>
            <a:off x="18528193" y="7651217"/>
            <a:ext cx="4628885" cy="4628499"/>
          </a:xfrm>
          <a:prstGeom prst="rect">
            <a:avLst/>
          </a:prstGeom>
          <a:noFill/>
          <a:ln>
            <a:noFill/>
          </a:ln>
        </p:spPr>
      </p:pic>
      <p:pic>
        <p:nvPicPr>
          <p:cNvPr descr=" " id="55" name="Google Shape;55;p2"/>
          <p:cNvPicPr preferRelativeResize="0"/>
          <p:nvPr/>
        </p:nvPicPr>
        <p:blipFill rotWithShape="1">
          <a:blip r:embed="rId21">
            <a:alphaModFix/>
          </a:blip>
          <a:srcRect b="0" l="0" r="0" t="0"/>
          <a:stretch/>
        </p:blipFill>
        <p:spPr>
          <a:xfrm>
            <a:off x="20786170" y="7991260"/>
            <a:ext cx="271363" cy="379873"/>
          </a:xfrm>
          <a:prstGeom prst="rect">
            <a:avLst/>
          </a:prstGeom>
          <a:noFill/>
          <a:ln>
            <a:noFill/>
          </a:ln>
        </p:spPr>
      </p:pic>
      <p:pic>
        <p:nvPicPr>
          <p:cNvPr descr=" " id="56" name="Google Shape;56;p2"/>
          <p:cNvPicPr preferRelativeResize="0"/>
          <p:nvPr/>
        </p:nvPicPr>
        <p:blipFill rotWithShape="1">
          <a:blip r:embed="rId22">
            <a:alphaModFix/>
          </a:blip>
          <a:srcRect b="0" l="0" r="0" t="0"/>
          <a:stretch/>
        </p:blipFill>
        <p:spPr>
          <a:xfrm>
            <a:off x="21193275" y="8041494"/>
            <a:ext cx="302419" cy="397446"/>
          </a:xfrm>
          <a:prstGeom prst="rect">
            <a:avLst/>
          </a:prstGeom>
          <a:noFill/>
          <a:ln>
            <a:noFill/>
          </a:ln>
        </p:spPr>
      </p:pic>
      <p:pic>
        <p:nvPicPr>
          <p:cNvPr descr=" " id="57" name="Google Shape;57;p2"/>
          <p:cNvPicPr preferRelativeResize="0"/>
          <p:nvPr/>
        </p:nvPicPr>
        <p:blipFill rotWithShape="1">
          <a:blip r:embed="rId23">
            <a:alphaModFix/>
          </a:blip>
          <a:srcRect b="0" l="0" r="0" t="0"/>
          <a:stretch/>
        </p:blipFill>
        <p:spPr>
          <a:xfrm>
            <a:off x="21605100" y="8184725"/>
            <a:ext cx="322954" cy="401822"/>
          </a:xfrm>
          <a:prstGeom prst="rect">
            <a:avLst/>
          </a:prstGeom>
          <a:noFill/>
          <a:ln>
            <a:noFill/>
          </a:ln>
        </p:spPr>
      </p:pic>
      <p:pic>
        <p:nvPicPr>
          <p:cNvPr descr=" " id="58" name="Google Shape;58;p2"/>
          <p:cNvPicPr preferRelativeResize="0"/>
          <p:nvPr/>
        </p:nvPicPr>
        <p:blipFill rotWithShape="1">
          <a:blip r:embed="rId24">
            <a:alphaModFix/>
          </a:blip>
          <a:srcRect b="0" l="0" r="0" t="0"/>
          <a:stretch/>
        </p:blipFill>
        <p:spPr>
          <a:xfrm>
            <a:off x="21853757" y="8444250"/>
            <a:ext cx="410156" cy="419167"/>
          </a:xfrm>
          <a:prstGeom prst="rect">
            <a:avLst/>
          </a:prstGeom>
          <a:noFill/>
          <a:ln>
            <a:noFill/>
          </a:ln>
        </p:spPr>
      </p:pic>
      <p:pic>
        <p:nvPicPr>
          <p:cNvPr descr=" " id="59" name="Google Shape;59;p2"/>
          <p:cNvPicPr preferRelativeResize="0"/>
          <p:nvPr/>
        </p:nvPicPr>
        <p:blipFill rotWithShape="1">
          <a:blip r:embed="rId25">
            <a:alphaModFix/>
          </a:blip>
          <a:srcRect b="0" l="0" r="0" t="0"/>
          <a:stretch/>
        </p:blipFill>
        <p:spPr>
          <a:xfrm>
            <a:off x="22107687" y="8766643"/>
            <a:ext cx="442366" cy="407178"/>
          </a:xfrm>
          <a:prstGeom prst="rect">
            <a:avLst/>
          </a:prstGeom>
          <a:noFill/>
          <a:ln>
            <a:noFill/>
          </a:ln>
        </p:spPr>
      </p:pic>
      <p:pic>
        <p:nvPicPr>
          <p:cNvPr descr=" " id="60" name="Google Shape;60;p2"/>
          <p:cNvPicPr preferRelativeResize="0"/>
          <p:nvPr/>
        </p:nvPicPr>
        <p:blipFill rotWithShape="1">
          <a:blip r:embed="rId26">
            <a:alphaModFix/>
          </a:blip>
          <a:srcRect b="0" l="0" r="0" t="0"/>
          <a:stretch/>
        </p:blipFill>
        <p:spPr>
          <a:xfrm>
            <a:off x="22336154" y="9169198"/>
            <a:ext cx="401157" cy="267867"/>
          </a:xfrm>
          <a:prstGeom prst="rect">
            <a:avLst/>
          </a:prstGeom>
          <a:noFill/>
          <a:ln>
            <a:noFill/>
          </a:ln>
        </p:spPr>
      </p:pic>
      <p:pic>
        <p:nvPicPr>
          <p:cNvPr descr=" " id="61" name="Google Shape;61;p2"/>
          <p:cNvPicPr preferRelativeResize="0"/>
          <p:nvPr/>
        </p:nvPicPr>
        <p:blipFill rotWithShape="1">
          <a:blip r:embed="rId27">
            <a:alphaModFix/>
          </a:blip>
          <a:srcRect b="0" l="0" r="0" t="0"/>
          <a:stretch/>
        </p:blipFill>
        <p:spPr>
          <a:xfrm>
            <a:off x="22427599" y="9611319"/>
            <a:ext cx="390617" cy="265618"/>
          </a:xfrm>
          <a:prstGeom prst="rect">
            <a:avLst/>
          </a:prstGeom>
          <a:noFill/>
          <a:ln>
            <a:noFill/>
          </a:ln>
        </p:spPr>
      </p:pic>
      <p:pic>
        <p:nvPicPr>
          <p:cNvPr descr=" " id="62" name="Google Shape;62;p2"/>
          <p:cNvPicPr preferRelativeResize="0"/>
          <p:nvPr/>
        </p:nvPicPr>
        <p:blipFill rotWithShape="1">
          <a:blip r:embed="rId28">
            <a:alphaModFix/>
          </a:blip>
          <a:srcRect b="0" l="0" r="0" t="0"/>
          <a:stretch/>
        </p:blipFill>
        <p:spPr>
          <a:xfrm>
            <a:off x="22419908" y="10041753"/>
            <a:ext cx="398308" cy="262413"/>
          </a:xfrm>
          <a:prstGeom prst="rect">
            <a:avLst/>
          </a:prstGeom>
          <a:noFill/>
          <a:ln>
            <a:noFill/>
          </a:ln>
        </p:spPr>
      </p:pic>
      <p:pic>
        <p:nvPicPr>
          <p:cNvPr descr=" " id="63" name="Google Shape;63;p2"/>
          <p:cNvPicPr preferRelativeResize="0"/>
          <p:nvPr/>
        </p:nvPicPr>
        <p:blipFill rotWithShape="1">
          <a:blip r:embed="rId29">
            <a:alphaModFix/>
          </a:blip>
          <a:srcRect b="0" l="0" r="0" t="0"/>
          <a:stretch/>
        </p:blipFill>
        <p:spPr>
          <a:xfrm>
            <a:off x="22314125" y="10411078"/>
            <a:ext cx="422892" cy="329592"/>
          </a:xfrm>
          <a:prstGeom prst="rect">
            <a:avLst/>
          </a:prstGeom>
          <a:noFill/>
          <a:ln>
            <a:noFill/>
          </a:ln>
        </p:spPr>
      </p:pic>
      <p:pic>
        <p:nvPicPr>
          <p:cNvPr descr=" " id="64" name="Google Shape;64;p2"/>
          <p:cNvPicPr preferRelativeResize="0"/>
          <p:nvPr/>
        </p:nvPicPr>
        <p:blipFill rotWithShape="1">
          <a:blip r:embed="rId30">
            <a:alphaModFix/>
          </a:blip>
          <a:srcRect b="0" l="0" r="0" t="0"/>
          <a:stretch/>
        </p:blipFill>
        <p:spPr>
          <a:xfrm>
            <a:off x="18074359" y="7197553"/>
            <a:ext cx="2907814" cy="5532262"/>
          </a:xfrm>
          <a:prstGeom prst="rect">
            <a:avLst/>
          </a:prstGeom>
          <a:noFill/>
          <a:ln>
            <a:noFill/>
          </a:ln>
        </p:spPr>
      </p:pic>
      <p:pic>
        <p:nvPicPr>
          <p:cNvPr descr=" " id="65" name="Google Shape;65;p2"/>
          <p:cNvPicPr preferRelativeResize="0"/>
          <p:nvPr/>
        </p:nvPicPr>
        <p:blipFill rotWithShape="1">
          <a:blip r:embed="rId31">
            <a:alphaModFix/>
          </a:blip>
          <a:srcRect b="0" l="0" r="0" t="0"/>
          <a:stretch/>
        </p:blipFill>
        <p:spPr>
          <a:xfrm>
            <a:off x="20646939" y="12449085"/>
            <a:ext cx="113824" cy="511558"/>
          </a:xfrm>
          <a:prstGeom prst="rect">
            <a:avLst/>
          </a:prstGeom>
          <a:noFill/>
          <a:ln>
            <a:noFill/>
          </a:ln>
        </p:spPr>
      </p:pic>
      <p:pic>
        <p:nvPicPr>
          <p:cNvPr descr=" " id="66" name="Google Shape;66;p2"/>
          <p:cNvPicPr preferRelativeResize="0"/>
          <p:nvPr/>
        </p:nvPicPr>
        <p:blipFill rotWithShape="1">
          <a:blip r:embed="rId32">
            <a:alphaModFix/>
          </a:blip>
          <a:srcRect b="0" l="0" r="0" t="0"/>
          <a:stretch/>
        </p:blipFill>
        <p:spPr>
          <a:xfrm>
            <a:off x="20924823" y="6946900"/>
            <a:ext cx="113824" cy="511558"/>
          </a:xfrm>
          <a:prstGeom prst="rect">
            <a:avLst/>
          </a:prstGeom>
          <a:noFill/>
          <a:ln>
            <a:noFill/>
          </a:ln>
        </p:spPr>
      </p:pic>
      <p:pic>
        <p:nvPicPr>
          <p:cNvPr descr=" " id="67" name="Google Shape;67;p2"/>
          <p:cNvPicPr preferRelativeResize="0"/>
          <p:nvPr/>
        </p:nvPicPr>
        <p:blipFill rotWithShape="1">
          <a:blip r:embed="rId33">
            <a:alphaModFix/>
          </a:blip>
          <a:srcRect b="0" l="0" r="0" t="0"/>
          <a:stretch/>
        </p:blipFill>
        <p:spPr>
          <a:xfrm>
            <a:off x="19707536" y="12864522"/>
            <a:ext cx="1966504" cy="187274"/>
          </a:xfrm>
          <a:prstGeom prst="rect">
            <a:avLst/>
          </a:prstGeom>
          <a:noFill/>
          <a:ln>
            <a:noFill/>
          </a:ln>
        </p:spPr>
      </p:pic>
      <p:pic>
        <p:nvPicPr>
          <p:cNvPr descr=" " id="68" name="Google Shape;68;p2"/>
          <p:cNvPicPr preferRelativeResize="0"/>
          <p:nvPr/>
        </p:nvPicPr>
        <p:blipFill rotWithShape="1">
          <a:blip r:embed="rId34">
            <a:alphaModFix/>
          </a:blip>
          <a:srcRect b="0" l="0" r="0" t="0"/>
          <a:stretch/>
        </p:blipFill>
        <p:spPr>
          <a:xfrm>
            <a:off x="20343217" y="9199869"/>
            <a:ext cx="1366546" cy="1581500"/>
          </a:xfrm>
          <a:prstGeom prst="rect">
            <a:avLst/>
          </a:prstGeom>
          <a:noFill/>
          <a:ln>
            <a:noFill/>
          </a:ln>
        </p:spPr>
      </p:pic>
      <p:pic>
        <p:nvPicPr>
          <p:cNvPr descr=" " id="69" name="Google Shape;69;p2"/>
          <p:cNvPicPr preferRelativeResize="0"/>
          <p:nvPr/>
        </p:nvPicPr>
        <p:blipFill rotWithShape="1">
          <a:blip r:embed="rId35">
            <a:alphaModFix/>
          </a:blip>
          <a:srcRect b="0" l="0" r="0" t="0"/>
          <a:stretch/>
        </p:blipFill>
        <p:spPr>
          <a:xfrm>
            <a:off x="18679018" y="8478115"/>
            <a:ext cx="1352518" cy="3044583"/>
          </a:xfrm>
          <a:prstGeom prst="rect">
            <a:avLst/>
          </a:prstGeom>
          <a:noFill/>
          <a:ln>
            <a:noFill/>
          </a:ln>
        </p:spPr>
      </p:pic>
      <p:pic>
        <p:nvPicPr>
          <p:cNvPr descr=" " id="70" name="Google Shape;70;p2"/>
          <p:cNvPicPr preferRelativeResize="0"/>
          <p:nvPr/>
        </p:nvPicPr>
        <p:blipFill rotWithShape="1">
          <a:blip r:embed="rId36">
            <a:alphaModFix/>
          </a:blip>
          <a:srcRect b="0" l="0" r="0" t="0"/>
          <a:stretch/>
        </p:blipFill>
        <p:spPr>
          <a:xfrm>
            <a:off x="19862858" y="10964859"/>
            <a:ext cx="2468914" cy="1325240"/>
          </a:xfrm>
          <a:prstGeom prst="rect">
            <a:avLst/>
          </a:prstGeom>
          <a:noFill/>
          <a:ln>
            <a:noFill/>
          </a:ln>
        </p:spPr>
      </p:pic>
      <p:pic>
        <p:nvPicPr>
          <p:cNvPr descr=" " id="71" name="Google Shape;71;p2"/>
          <p:cNvPicPr preferRelativeResize="0"/>
          <p:nvPr/>
        </p:nvPicPr>
        <p:blipFill rotWithShape="1">
          <a:blip r:embed="rId37">
            <a:alphaModFix/>
          </a:blip>
          <a:srcRect b="0" l="0" r="0" t="0"/>
          <a:stretch/>
        </p:blipFill>
        <p:spPr>
          <a:xfrm>
            <a:off x="18309766" y="7432990"/>
            <a:ext cx="5065704" cy="506503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557" name="Shape 557"/>
        <p:cNvGrpSpPr/>
        <p:nvPr/>
      </p:nvGrpSpPr>
      <p:grpSpPr>
        <a:xfrm>
          <a:off x="0" y="0"/>
          <a:ext cx="0" cy="0"/>
          <a:chOff x="0" y="0"/>
          <a:chExt cx="0" cy="0"/>
        </a:xfrm>
      </p:grpSpPr>
      <p:pic>
        <p:nvPicPr>
          <p:cNvPr descr=" " id="558" name="Google Shape;558;p21"/>
          <p:cNvPicPr preferRelativeResize="0"/>
          <p:nvPr/>
        </p:nvPicPr>
        <p:blipFill rotWithShape="1">
          <a:blip r:embed="rId3">
            <a:alphaModFix/>
          </a:blip>
          <a:srcRect b="0" l="0" r="0" t="0"/>
          <a:stretch/>
        </p:blipFill>
        <p:spPr>
          <a:xfrm>
            <a:off x="0" y="7289800"/>
            <a:ext cx="15495937" cy="6426200"/>
          </a:xfrm>
          <a:prstGeom prst="rect">
            <a:avLst/>
          </a:prstGeom>
          <a:noFill/>
          <a:ln>
            <a:noFill/>
          </a:ln>
        </p:spPr>
      </p:pic>
      <p:pic>
        <p:nvPicPr>
          <p:cNvPr descr=" " id="559" name="Google Shape;559;p21"/>
          <p:cNvPicPr preferRelativeResize="0"/>
          <p:nvPr/>
        </p:nvPicPr>
        <p:blipFill rotWithShape="1">
          <a:blip r:embed="rId4">
            <a:alphaModFix/>
          </a:blip>
          <a:srcRect b="0" l="0" r="0" t="0"/>
          <a:stretch/>
        </p:blipFill>
        <p:spPr>
          <a:xfrm>
            <a:off x="15407026" y="0"/>
            <a:ext cx="8980022" cy="6781800"/>
          </a:xfrm>
          <a:prstGeom prst="rect">
            <a:avLst/>
          </a:prstGeom>
          <a:noFill/>
          <a:ln>
            <a:noFill/>
          </a:ln>
        </p:spPr>
      </p:pic>
      <p:sp>
        <p:nvSpPr>
          <p:cNvPr id="560" name="Google Shape;56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62" name="Google Shape;562;p21"/>
          <p:cNvPicPr preferRelativeResize="0"/>
          <p:nvPr/>
        </p:nvPicPr>
        <p:blipFill rotWithShape="1">
          <a:blip r:embed="rId6">
            <a:alphaModFix/>
          </a:blip>
          <a:srcRect b="0" l="0" r="0" t="0"/>
          <a:stretch/>
        </p:blipFill>
        <p:spPr>
          <a:xfrm>
            <a:off x="1320965" y="635000"/>
            <a:ext cx="6452406" cy="13081000"/>
          </a:xfrm>
          <a:prstGeom prst="rect">
            <a:avLst/>
          </a:prstGeom>
          <a:noFill/>
          <a:ln>
            <a:noFill/>
          </a:ln>
        </p:spPr>
      </p:pic>
      <p:sp>
        <p:nvSpPr>
          <p:cNvPr id="563" name="Google Shape;563;p21"/>
          <p:cNvSpPr/>
          <p:nvPr/>
        </p:nvSpPr>
        <p:spPr>
          <a:xfrm>
            <a:off x="8675184"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1"/>
          <p:cNvSpPr/>
          <p:nvPr/>
        </p:nvSpPr>
        <p:spPr>
          <a:xfrm>
            <a:off x="8675184" y="32385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1"/>
          <p:cNvSpPr/>
          <p:nvPr/>
        </p:nvSpPr>
        <p:spPr>
          <a:xfrm>
            <a:off x="8675184" y="32385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66" name="Google Shape;566;p21"/>
          <p:cNvSpPr/>
          <p:nvPr/>
        </p:nvSpPr>
        <p:spPr>
          <a:xfrm>
            <a:off x="9500787" y="2578100"/>
            <a:ext cx="5779222"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9500787" y="2578100"/>
            <a:ext cx="598244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68" name="Google Shape;568;p21"/>
          <p:cNvSpPr/>
          <p:nvPr/>
        </p:nvSpPr>
        <p:spPr>
          <a:xfrm>
            <a:off x="9500787" y="45085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69" name="Google Shape;569;p21"/>
          <p:cNvSpPr/>
          <p:nvPr/>
        </p:nvSpPr>
        <p:spPr>
          <a:xfrm>
            <a:off x="867518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8675184" y="79629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8675184" y="79629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72" name="Google Shape;572;p21"/>
          <p:cNvSpPr/>
          <p:nvPr/>
        </p:nvSpPr>
        <p:spPr>
          <a:xfrm>
            <a:off x="9869133" y="6997700"/>
            <a:ext cx="541087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9869133" y="6997700"/>
            <a:ext cx="5614102"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74" name="Google Shape;574;p21"/>
          <p:cNvSpPr/>
          <p:nvPr/>
        </p:nvSpPr>
        <p:spPr>
          <a:xfrm>
            <a:off x="9869133" y="89281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5" name="Google Shape;575;p21"/>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6181822" y="79629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6181822" y="79629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78" name="Google Shape;578;p21"/>
          <p:cNvSpPr/>
          <p:nvPr/>
        </p:nvSpPr>
        <p:spPr>
          <a:xfrm>
            <a:off x="17490086" y="6997700"/>
            <a:ext cx="5296562"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17490086" y="6997700"/>
            <a:ext cx="5499787"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80" name="Google Shape;580;p21"/>
          <p:cNvSpPr/>
          <p:nvPr/>
        </p:nvSpPr>
        <p:spPr>
          <a:xfrm>
            <a:off x="17490086" y="8928100"/>
            <a:ext cx="543204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1" name="Google Shape;581;p21"/>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6181822" y="32385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16181822" y="32385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84" name="Google Shape;584;p21"/>
          <p:cNvSpPr/>
          <p:nvPr/>
        </p:nvSpPr>
        <p:spPr>
          <a:xfrm>
            <a:off x="17324965" y="2578100"/>
            <a:ext cx="5461683"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17324965" y="2578100"/>
            <a:ext cx="566490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86" name="Google Shape;586;p21"/>
          <p:cNvSpPr/>
          <p:nvPr/>
        </p:nvSpPr>
        <p:spPr>
          <a:xfrm>
            <a:off x="17324965" y="4508500"/>
            <a:ext cx="559716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591" name="Shape 591"/>
        <p:cNvGrpSpPr/>
        <p:nvPr/>
      </p:nvGrpSpPr>
      <p:grpSpPr>
        <a:xfrm>
          <a:off x="0" y="0"/>
          <a:ext cx="0" cy="0"/>
          <a:chOff x="0" y="0"/>
          <a:chExt cx="0" cy="0"/>
        </a:xfrm>
      </p:grpSpPr>
      <p:pic>
        <p:nvPicPr>
          <p:cNvPr descr=" " id="592" name="Google Shape;592;p22"/>
          <p:cNvPicPr preferRelativeResize="0"/>
          <p:nvPr/>
        </p:nvPicPr>
        <p:blipFill rotWithShape="1">
          <a:blip r:embed="rId3">
            <a:alphaModFix/>
          </a:blip>
          <a:srcRect b="0" l="0" r="0" t="0"/>
          <a:stretch/>
        </p:blipFill>
        <p:spPr>
          <a:xfrm>
            <a:off x="6211076" y="0"/>
            <a:ext cx="18175972" cy="7366000"/>
          </a:xfrm>
          <a:prstGeom prst="rect">
            <a:avLst/>
          </a:prstGeom>
          <a:noFill/>
          <a:ln>
            <a:noFill/>
          </a:ln>
        </p:spPr>
      </p:pic>
      <p:pic>
        <p:nvPicPr>
          <p:cNvPr descr=" " id="593" name="Google Shape;593;p22"/>
          <p:cNvPicPr preferRelativeResize="0"/>
          <p:nvPr/>
        </p:nvPicPr>
        <p:blipFill rotWithShape="1">
          <a:blip r:embed="rId4">
            <a:alphaModFix/>
          </a:blip>
          <a:srcRect b="0" l="0" r="0" t="0"/>
          <a:stretch/>
        </p:blipFill>
        <p:spPr>
          <a:xfrm>
            <a:off x="0" y="6273800"/>
            <a:ext cx="9894537" cy="7442200"/>
          </a:xfrm>
          <a:prstGeom prst="rect">
            <a:avLst/>
          </a:prstGeom>
          <a:noFill/>
          <a:ln>
            <a:noFill/>
          </a:ln>
        </p:spPr>
      </p:pic>
      <p:sp>
        <p:nvSpPr>
          <p:cNvPr id="594" name="Google Shape;59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96" name="Google Shape;596;p22"/>
          <p:cNvPicPr preferRelativeResize="0"/>
          <p:nvPr/>
        </p:nvPicPr>
        <p:blipFill rotWithShape="1">
          <a:blip r:embed="rId6">
            <a:alphaModFix/>
          </a:blip>
          <a:srcRect b="0" l="0" r="0" t="0"/>
          <a:stretch/>
        </p:blipFill>
        <p:spPr>
          <a:xfrm>
            <a:off x="6706438" y="939800"/>
            <a:ext cx="16423153" cy="8915400"/>
          </a:xfrm>
          <a:prstGeom prst="rect">
            <a:avLst/>
          </a:prstGeom>
          <a:noFill/>
          <a:ln>
            <a:noFill/>
          </a:ln>
        </p:spPr>
      </p:pic>
      <p:sp>
        <p:nvSpPr>
          <p:cNvPr id="597" name="Google Shape;597;p22"/>
          <p:cNvSpPr/>
          <p:nvPr/>
        </p:nvSpPr>
        <p:spPr>
          <a:xfrm>
            <a:off x="1282860" y="4216400"/>
            <a:ext cx="6270350"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98" name="Google Shape;598;p22"/>
          <p:cNvSpPr/>
          <p:nvPr/>
        </p:nvSpPr>
        <p:spPr>
          <a:xfrm>
            <a:off x="1282860" y="9855200"/>
            <a:ext cx="2182132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2"/>
          <p:cNvSpPr/>
          <p:nvPr/>
        </p:nvSpPr>
        <p:spPr>
          <a:xfrm>
            <a:off x="1282860" y="98552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2"/>
          <p:cNvSpPr/>
          <p:nvPr/>
        </p:nvSpPr>
        <p:spPr>
          <a:xfrm>
            <a:off x="1282860" y="98552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2"/>
          <p:cNvSpPr/>
          <p:nvPr/>
        </p:nvSpPr>
        <p:spPr>
          <a:xfrm>
            <a:off x="1282860" y="98552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602" name="Google Shape;602;p22"/>
          <p:cNvSpPr/>
          <p:nvPr/>
        </p:nvSpPr>
        <p:spPr>
          <a:xfrm>
            <a:off x="1282860" y="108712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
        <p:nvSpPr>
          <p:cNvPr id="603" name="Google Shape;603;p22"/>
          <p:cNvSpPr/>
          <p:nvPr/>
        </p:nvSpPr>
        <p:spPr>
          <a:xfrm>
            <a:off x="8725991" y="98552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2"/>
          <p:cNvSpPr/>
          <p:nvPr/>
        </p:nvSpPr>
        <p:spPr>
          <a:xfrm>
            <a:off x="8725991" y="98552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8725991" y="98552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606" name="Google Shape;606;p22"/>
          <p:cNvSpPr/>
          <p:nvPr/>
        </p:nvSpPr>
        <p:spPr>
          <a:xfrm>
            <a:off x="8725991" y="108712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07" name="Google Shape;607;p22"/>
          <p:cNvSpPr/>
          <p:nvPr/>
        </p:nvSpPr>
        <p:spPr>
          <a:xfrm>
            <a:off x="16169121" y="98552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6169121" y="98552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p:nvPr/>
        </p:nvSpPr>
        <p:spPr>
          <a:xfrm>
            <a:off x="16169121" y="98552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610" name="Google Shape;610;p22"/>
          <p:cNvSpPr/>
          <p:nvPr/>
        </p:nvSpPr>
        <p:spPr>
          <a:xfrm>
            <a:off x="16169121" y="108712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615" name="Shape 615"/>
        <p:cNvGrpSpPr/>
        <p:nvPr/>
      </p:nvGrpSpPr>
      <p:grpSpPr>
        <a:xfrm>
          <a:off x="0" y="0"/>
          <a:ext cx="0" cy="0"/>
          <a:chOff x="0" y="0"/>
          <a:chExt cx="0" cy="0"/>
        </a:xfrm>
      </p:grpSpPr>
      <p:pic>
        <p:nvPicPr>
          <p:cNvPr descr=" " id="616" name="Google Shape;616;p16"/>
          <p:cNvPicPr preferRelativeResize="0"/>
          <p:nvPr/>
        </p:nvPicPr>
        <p:blipFill rotWithShape="1">
          <a:blip r:embed="rId3">
            <a:alphaModFix/>
          </a:blip>
          <a:srcRect b="0" l="0" r="0" t="0"/>
          <a:stretch/>
        </p:blipFill>
        <p:spPr>
          <a:xfrm>
            <a:off x="0" y="8623300"/>
            <a:ext cx="14479810" cy="5092700"/>
          </a:xfrm>
          <a:prstGeom prst="rect">
            <a:avLst/>
          </a:prstGeom>
          <a:noFill/>
          <a:ln>
            <a:noFill/>
          </a:ln>
        </p:spPr>
      </p:pic>
      <p:pic>
        <p:nvPicPr>
          <p:cNvPr descr=" " id="617" name="Google Shape;617;p16"/>
          <p:cNvPicPr preferRelativeResize="0"/>
          <p:nvPr/>
        </p:nvPicPr>
        <p:blipFill rotWithShape="1">
          <a:blip r:embed="rId4">
            <a:alphaModFix/>
          </a:blip>
          <a:srcRect b="0" l="0" r="0" t="0"/>
          <a:stretch/>
        </p:blipFill>
        <p:spPr>
          <a:xfrm>
            <a:off x="15597549" y="0"/>
            <a:ext cx="8789499" cy="5892800"/>
          </a:xfrm>
          <a:prstGeom prst="rect">
            <a:avLst/>
          </a:prstGeom>
          <a:noFill/>
          <a:ln>
            <a:noFill/>
          </a:ln>
        </p:spPr>
      </p:pic>
      <p:sp>
        <p:nvSpPr>
          <p:cNvPr id="618" name="Google Shape;61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0" name="Google Shape;620;p16"/>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621" name="Google Shape;621;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623" name="Google Shape;623;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624" name="Google Shape;624;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625" name="Google Shape;625;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626" name="Google Shape;626;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627" name="Google Shape;627;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628" name="Google Shape;628;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629" name="Google Shape;629;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630" name="Google Shape;630;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2185"/>
              <a:buFont typeface="Lato"/>
              <a:buNone/>
            </a:pPr>
            <a:r>
              <a:rPr b="0" i="0" lang="en-US" sz="2185" u="none" cap="none" strike="noStrike">
                <a:solidFill>
                  <a:srgbClr val="1894A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631" name="Google Shape;631;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632" name="Google Shape;632;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633" name="Google Shape;633;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634" name="Google Shape;634;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635" name="Google Shape;635;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636" name="Google Shape;636;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637" name="Google Shape;637;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638" name="Google Shape;638;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639" name="Google Shape;639;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640" name="Google Shape;640;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820"/>
              <a:buFont typeface="Lato"/>
              <a:buNone/>
            </a:pPr>
            <a:r>
              <a:rPr b="0" i="0" lang="en-US" sz="1820" u="none" cap="none" strike="noStrike">
                <a:solidFill>
                  <a:srgbClr val="1894A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641" name="Google Shape;641;p16"/>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642" name="Google Shape;642;p1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643" name="Google Shape;643;p1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644" name="Google Shape;644;p1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645" name="Google Shape;645;p1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646" name="Google Shape;646;p1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647" name="Google Shape;647;p1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648" name="Google Shape;648;p1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649" name="Google Shape;649;p16"/>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650" name="Google Shape;650;p16"/>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651" name="Google Shape;651;p1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652" name="Google Shape;652;p1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653" name="Google Shape;653;p1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654" name="Google Shape;654;p1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655" name="Google Shape;655;p1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656" name="Google Shape;656;p1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657" name="Google Shape;657;p1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658" name="Google Shape;658;p1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659" name="Google Shape;659;p1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660" name="Google Shape;660;p1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661" name="Google Shape;661;p1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662" name="Google Shape;662;p1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663" name="Google Shape;663;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666" name="Google Shape;666;p1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667" name="Google Shape;667;p16"/>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16"/>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669" name="Google Shape;669;p16"/>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670" name="Google Shape;670;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6"/>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16"/>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673" name="Google Shape;673;p16"/>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674" name="Google Shape;674;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16"/>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16"/>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677" name="Google Shape;677;p16"/>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682" name="Shape 682"/>
        <p:cNvGrpSpPr/>
        <p:nvPr/>
      </p:nvGrpSpPr>
      <p:grpSpPr>
        <a:xfrm>
          <a:off x="0" y="0"/>
          <a:ext cx="0" cy="0"/>
          <a:chOff x="0" y="0"/>
          <a:chExt cx="0" cy="0"/>
        </a:xfrm>
      </p:grpSpPr>
      <p:pic>
        <p:nvPicPr>
          <p:cNvPr descr=" " id="683" name="Google Shape;683;p23"/>
          <p:cNvPicPr preferRelativeResize="0"/>
          <p:nvPr/>
        </p:nvPicPr>
        <p:blipFill rotWithShape="1">
          <a:blip r:embed="rId3">
            <a:alphaModFix/>
          </a:blip>
          <a:srcRect b="0" l="0" r="0" t="0"/>
          <a:stretch/>
        </p:blipFill>
        <p:spPr>
          <a:xfrm>
            <a:off x="0" y="7823200"/>
            <a:ext cx="18811051" cy="5892800"/>
          </a:xfrm>
          <a:prstGeom prst="rect">
            <a:avLst/>
          </a:prstGeom>
          <a:noFill/>
          <a:ln>
            <a:noFill/>
          </a:ln>
        </p:spPr>
      </p:pic>
      <p:pic>
        <p:nvPicPr>
          <p:cNvPr descr=" " id="684" name="Google Shape;684;p23"/>
          <p:cNvPicPr preferRelativeResize="0"/>
          <p:nvPr/>
        </p:nvPicPr>
        <p:blipFill rotWithShape="1">
          <a:blip r:embed="rId4">
            <a:alphaModFix/>
          </a:blip>
          <a:srcRect b="0" l="0" r="0" t="0"/>
          <a:stretch/>
        </p:blipFill>
        <p:spPr>
          <a:xfrm>
            <a:off x="11304413" y="0"/>
            <a:ext cx="13082635" cy="3238500"/>
          </a:xfrm>
          <a:prstGeom prst="rect">
            <a:avLst/>
          </a:prstGeom>
          <a:noFill/>
          <a:ln>
            <a:noFill/>
          </a:ln>
        </p:spPr>
      </p:pic>
      <p:sp>
        <p:nvSpPr>
          <p:cNvPr id="685" name="Google Shape;685;p23"/>
          <p:cNvSpPr/>
          <p:nvPr/>
        </p:nvSpPr>
        <p:spPr>
          <a:xfrm>
            <a:off x="0"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p23"/>
          <p:cNvPicPr preferRelativeResize="0"/>
          <p:nvPr/>
        </p:nvPicPr>
        <p:blipFill rotWithShape="1">
          <a:blip r:embed="rId5">
            <a:alphaModFix/>
          </a:blip>
          <a:srcRect b="0" l="0" r="0" t="0"/>
          <a:stretch/>
        </p:blipFill>
        <p:spPr>
          <a:xfrm>
            <a:off x="152419" y="304800"/>
            <a:ext cx="711289" cy="2590800"/>
          </a:xfrm>
          <a:prstGeom prst="rect">
            <a:avLst/>
          </a:prstGeom>
          <a:noFill/>
          <a:ln>
            <a:noFill/>
          </a:ln>
        </p:spPr>
      </p:pic>
      <p:sp>
        <p:nvSpPr>
          <p:cNvPr id="687" name="Google Shape;687;p23"/>
          <p:cNvSpPr/>
          <p:nvPr/>
        </p:nvSpPr>
        <p:spPr>
          <a:xfrm rot="-5400000">
            <a:off x="-4048251" y="8811778"/>
            <a:ext cx="1227820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688" name="Google Shape;688;p23"/>
          <p:cNvPicPr preferRelativeResize="0"/>
          <p:nvPr/>
        </p:nvPicPr>
        <p:blipFill rotWithShape="1">
          <a:blip r:embed="rId6">
            <a:alphaModFix/>
          </a:blip>
          <a:srcRect b="0" l="0" r="0" t="0"/>
          <a:stretch/>
        </p:blipFill>
        <p:spPr>
          <a:xfrm>
            <a:off x="3492937" y="0"/>
            <a:ext cx="20386048" cy="13716000"/>
          </a:xfrm>
          <a:prstGeom prst="rect">
            <a:avLst/>
          </a:prstGeom>
          <a:noFill/>
          <a:ln>
            <a:noFill/>
          </a:ln>
        </p:spPr>
      </p:pic>
      <p:sp>
        <p:nvSpPr>
          <p:cNvPr id="689" name="Google Shape;689;p23"/>
          <p:cNvSpPr/>
          <p:nvPr/>
        </p:nvSpPr>
        <p:spPr>
          <a:xfrm>
            <a:off x="12701588" y="-139700"/>
            <a:ext cx="2540318" cy="140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3"/>
          <p:cNvPicPr preferRelativeResize="0"/>
          <p:nvPr/>
        </p:nvPicPr>
        <p:blipFill rotWithShape="1">
          <a:blip r:embed="rId7">
            <a:alphaModFix/>
          </a:blip>
          <a:srcRect b="0" l="0" r="0" t="0"/>
          <a:stretch/>
        </p:blipFill>
        <p:spPr>
          <a:xfrm>
            <a:off x="13933641" y="0"/>
            <a:ext cx="38105" cy="1739900"/>
          </a:xfrm>
          <a:prstGeom prst="rect">
            <a:avLst/>
          </a:prstGeom>
          <a:noFill/>
          <a:ln>
            <a:noFill/>
          </a:ln>
        </p:spPr>
      </p:pic>
      <p:pic>
        <p:nvPicPr>
          <p:cNvPr descr=" " id="691" name="Google Shape;691;p23"/>
          <p:cNvPicPr preferRelativeResize="0"/>
          <p:nvPr/>
        </p:nvPicPr>
        <p:blipFill rotWithShape="1">
          <a:blip r:embed="rId8">
            <a:alphaModFix/>
          </a:blip>
          <a:srcRect b="0" l="0" r="0" t="0"/>
          <a:stretch/>
        </p:blipFill>
        <p:spPr>
          <a:xfrm>
            <a:off x="12701588" y="1739900"/>
            <a:ext cx="2540318" cy="1320800"/>
          </a:xfrm>
          <a:prstGeom prst="rect">
            <a:avLst/>
          </a:prstGeom>
          <a:noFill/>
          <a:ln>
            <a:noFill/>
          </a:ln>
        </p:spPr>
      </p:pic>
      <p:sp>
        <p:nvSpPr>
          <p:cNvPr id="692" name="Google Shape;692;p23"/>
          <p:cNvSpPr/>
          <p:nvPr/>
        </p:nvSpPr>
        <p:spPr>
          <a:xfrm>
            <a:off x="13292211" y="1943100"/>
            <a:ext cx="156229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May</a:t>
            </a:r>
            <a:endParaRPr b="0" i="0" sz="4800" u="none" cap="none" strike="noStrike">
              <a:solidFill>
                <a:schemeClr val="dk1"/>
              </a:solidFill>
              <a:latin typeface="Calibri"/>
              <a:ea typeface="Calibri"/>
              <a:cs typeface="Calibri"/>
              <a:sym typeface="Calibri"/>
            </a:endParaRPr>
          </a:p>
        </p:txBody>
      </p:sp>
      <p:pic>
        <p:nvPicPr>
          <p:cNvPr descr=" " id="693" name="Google Shape;693;p23"/>
          <p:cNvPicPr preferRelativeResize="0"/>
          <p:nvPr/>
        </p:nvPicPr>
        <p:blipFill rotWithShape="1">
          <a:blip r:embed="rId9">
            <a:alphaModFix/>
          </a:blip>
          <a:srcRect b="0" l="0" r="0" t="0"/>
          <a:stretch/>
        </p:blipFill>
        <p:spPr>
          <a:xfrm>
            <a:off x="13933641" y="3060700"/>
            <a:ext cx="38105" cy="1879600"/>
          </a:xfrm>
          <a:prstGeom prst="rect">
            <a:avLst/>
          </a:prstGeom>
          <a:noFill/>
          <a:ln>
            <a:noFill/>
          </a:ln>
        </p:spPr>
      </p:pic>
      <p:pic>
        <p:nvPicPr>
          <p:cNvPr descr=" " id="694" name="Google Shape;694;p23"/>
          <p:cNvPicPr preferRelativeResize="0"/>
          <p:nvPr/>
        </p:nvPicPr>
        <p:blipFill rotWithShape="1">
          <a:blip r:embed="rId8">
            <a:alphaModFix/>
          </a:blip>
          <a:srcRect b="0" l="0" r="0" t="0"/>
          <a:stretch/>
        </p:blipFill>
        <p:spPr>
          <a:xfrm>
            <a:off x="12701588" y="4940300"/>
            <a:ext cx="2540318" cy="1320800"/>
          </a:xfrm>
          <a:prstGeom prst="rect">
            <a:avLst/>
          </a:prstGeom>
          <a:noFill/>
          <a:ln>
            <a:noFill/>
          </a:ln>
        </p:spPr>
      </p:pic>
      <p:sp>
        <p:nvSpPr>
          <p:cNvPr id="695" name="Google Shape;695;p23"/>
          <p:cNvSpPr/>
          <p:nvPr/>
        </p:nvSpPr>
        <p:spPr>
          <a:xfrm>
            <a:off x="13190599" y="5143500"/>
            <a:ext cx="176552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June</a:t>
            </a:r>
            <a:endParaRPr b="0" i="0" sz="4800" u="none" cap="none" strike="noStrike">
              <a:solidFill>
                <a:schemeClr val="dk1"/>
              </a:solidFill>
              <a:latin typeface="Calibri"/>
              <a:ea typeface="Calibri"/>
              <a:cs typeface="Calibri"/>
              <a:sym typeface="Calibri"/>
            </a:endParaRPr>
          </a:p>
        </p:txBody>
      </p:sp>
      <p:pic>
        <p:nvPicPr>
          <p:cNvPr descr=" " id="696" name="Google Shape;696;p23"/>
          <p:cNvPicPr preferRelativeResize="0"/>
          <p:nvPr/>
        </p:nvPicPr>
        <p:blipFill rotWithShape="1">
          <a:blip r:embed="rId9">
            <a:alphaModFix/>
          </a:blip>
          <a:srcRect b="0" l="0" r="0" t="0"/>
          <a:stretch/>
        </p:blipFill>
        <p:spPr>
          <a:xfrm>
            <a:off x="13933641" y="6261100"/>
            <a:ext cx="38105" cy="1879600"/>
          </a:xfrm>
          <a:prstGeom prst="rect">
            <a:avLst/>
          </a:prstGeom>
          <a:noFill/>
          <a:ln>
            <a:noFill/>
          </a:ln>
        </p:spPr>
      </p:pic>
      <p:pic>
        <p:nvPicPr>
          <p:cNvPr descr=" " id="697" name="Google Shape;697;p23"/>
          <p:cNvPicPr preferRelativeResize="0"/>
          <p:nvPr/>
        </p:nvPicPr>
        <p:blipFill rotWithShape="1">
          <a:blip r:embed="rId8">
            <a:alphaModFix/>
          </a:blip>
          <a:srcRect b="0" l="0" r="0" t="0"/>
          <a:stretch/>
        </p:blipFill>
        <p:spPr>
          <a:xfrm>
            <a:off x="12701588" y="8140700"/>
            <a:ext cx="2540318" cy="1320800"/>
          </a:xfrm>
          <a:prstGeom prst="rect">
            <a:avLst/>
          </a:prstGeom>
          <a:noFill/>
          <a:ln>
            <a:noFill/>
          </a:ln>
        </p:spPr>
      </p:pic>
      <p:sp>
        <p:nvSpPr>
          <p:cNvPr id="698" name="Google Shape;698;p23"/>
          <p:cNvSpPr/>
          <p:nvPr/>
        </p:nvSpPr>
        <p:spPr>
          <a:xfrm>
            <a:off x="13304913" y="8343900"/>
            <a:ext cx="15368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July</a:t>
            </a:r>
            <a:endParaRPr b="0" i="0" sz="4800" u="none" cap="none" strike="noStrike">
              <a:solidFill>
                <a:schemeClr val="dk1"/>
              </a:solidFill>
              <a:latin typeface="Calibri"/>
              <a:ea typeface="Calibri"/>
              <a:cs typeface="Calibri"/>
              <a:sym typeface="Calibri"/>
            </a:endParaRPr>
          </a:p>
        </p:txBody>
      </p:sp>
      <p:pic>
        <p:nvPicPr>
          <p:cNvPr descr=" " id="699" name="Google Shape;699;p23"/>
          <p:cNvPicPr preferRelativeResize="0"/>
          <p:nvPr/>
        </p:nvPicPr>
        <p:blipFill rotWithShape="1">
          <a:blip r:embed="rId9">
            <a:alphaModFix/>
          </a:blip>
          <a:srcRect b="0" l="0" r="0" t="0"/>
          <a:stretch/>
        </p:blipFill>
        <p:spPr>
          <a:xfrm>
            <a:off x="13933641" y="9461500"/>
            <a:ext cx="38105" cy="1879600"/>
          </a:xfrm>
          <a:prstGeom prst="rect">
            <a:avLst/>
          </a:prstGeom>
          <a:noFill/>
          <a:ln>
            <a:noFill/>
          </a:ln>
        </p:spPr>
      </p:pic>
      <p:pic>
        <p:nvPicPr>
          <p:cNvPr descr=" " id="700" name="Google Shape;700;p23"/>
          <p:cNvPicPr preferRelativeResize="0"/>
          <p:nvPr/>
        </p:nvPicPr>
        <p:blipFill rotWithShape="1">
          <a:blip r:embed="rId8">
            <a:alphaModFix/>
          </a:blip>
          <a:srcRect b="0" l="0" r="0" t="0"/>
          <a:stretch/>
        </p:blipFill>
        <p:spPr>
          <a:xfrm>
            <a:off x="12701588" y="11341100"/>
            <a:ext cx="2540318" cy="1320800"/>
          </a:xfrm>
          <a:prstGeom prst="rect">
            <a:avLst/>
          </a:prstGeom>
          <a:noFill/>
          <a:ln>
            <a:noFill/>
          </a:ln>
        </p:spPr>
      </p:pic>
      <p:sp>
        <p:nvSpPr>
          <p:cNvPr id="701" name="Google Shape;701;p23"/>
          <p:cNvSpPr/>
          <p:nvPr/>
        </p:nvSpPr>
        <p:spPr>
          <a:xfrm>
            <a:off x="13330316" y="11544300"/>
            <a:ext cx="1486086"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Aug</a:t>
            </a:r>
            <a:endParaRPr b="0" i="0" sz="4800" u="none" cap="none" strike="noStrike">
              <a:solidFill>
                <a:schemeClr val="dk1"/>
              </a:solidFill>
              <a:latin typeface="Calibri"/>
              <a:ea typeface="Calibri"/>
              <a:cs typeface="Calibri"/>
              <a:sym typeface="Calibri"/>
            </a:endParaRPr>
          </a:p>
        </p:txBody>
      </p:sp>
      <p:pic>
        <p:nvPicPr>
          <p:cNvPr descr=" " id="702" name="Google Shape;702;p23"/>
          <p:cNvPicPr preferRelativeResize="0"/>
          <p:nvPr/>
        </p:nvPicPr>
        <p:blipFill rotWithShape="1">
          <a:blip r:embed="rId10">
            <a:alphaModFix/>
          </a:blip>
          <a:srcRect b="0" l="0" r="0" t="0"/>
          <a:stretch/>
        </p:blipFill>
        <p:spPr>
          <a:xfrm>
            <a:off x="13933641" y="12661900"/>
            <a:ext cx="38105" cy="1054100"/>
          </a:xfrm>
          <a:prstGeom prst="rect">
            <a:avLst/>
          </a:prstGeom>
          <a:noFill/>
          <a:ln>
            <a:noFill/>
          </a:ln>
        </p:spPr>
      </p:pic>
      <p:pic>
        <p:nvPicPr>
          <p:cNvPr descr=" " id="703" name="Google Shape;703;p23"/>
          <p:cNvPicPr preferRelativeResize="0"/>
          <p:nvPr/>
        </p:nvPicPr>
        <p:blipFill rotWithShape="1">
          <a:blip r:embed="rId11">
            <a:alphaModFix/>
          </a:blip>
          <a:srcRect b="0" l="0" r="0" t="0"/>
          <a:stretch/>
        </p:blipFill>
        <p:spPr>
          <a:xfrm>
            <a:off x="3492937" y="527050"/>
            <a:ext cx="8713289" cy="3556000"/>
          </a:xfrm>
          <a:prstGeom prst="rect">
            <a:avLst/>
          </a:prstGeom>
          <a:noFill/>
          <a:ln>
            <a:noFill/>
          </a:ln>
        </p:spPr>
      </p:pic>
      <p:sp>
        <p:nvSpPr>
          <p:cNvPr id="704" name="Google Shape;704;p23"/>
          <p:cNvSpPr/>
          <p:nvPr/>
        </p:nvSpPr>
        <p:spPr>
          <a:xfrm>
            <a:off x="7443130" y="8318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3"/>
          <p:cNvPicPr preferRelativeResize="0"/>
          <p:nvPr/>
        </p:nvPicPr>
        <p:blipFill rotWithShape="1">
          <a:blip r:embed="rId12">
            <a:alphaModFix/>
          </a:blip>
          <a:srcRect b="0" l="0" r="0" t="0"/>
          <a:stretch/>
        </p:blipFill>
        <p:spPr>
          <a:xfrm>
            <a:off x="7443130" y="831850"/>
            <a:ext cx="812902" cy="812800"/>
          </a:xfrm>
          <a:prstGeom prst="rect">
            <a:avLst/>
          </a:prstGeom>
          <a:noFill/>
          <a:ln>
            <a:noFill/>
          </a:ln>
        </p:spPr>
      </p:pic>
      <p:sp>
        <p:nvSpPr>
          <p:cNvPr id="706" name="Google Shape;706;p23"/>
          <p:cNvSpPr/>
          <p:nvPr/>
        </p:nvSpPr>
        <p:spPr>
          <a:xfrm>
            <a:off x="3899387" y="1949450"/>
            <a:ext cx="790038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3"/>
          <p:cNvSpPr/>
          <p:nvPr/>
        </p:nvSpPr>
        <p:spPr>
          <a:xfrm>
            <a:off x="3831646" y="1949450"/>
            <a:ext cx="8035871"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pic>
        <p:nvPicPr>
          <p:cNvPr descr=" " id="708" name="Google Shape;708;p23"/>
          <p:cNvPicPr preferRelativeResize="0"/>
          <p:nvPr/>
        </p:nvPicPr>
        <p:blipFill rotWithShape="1">
          <a:blip r:embed="rId11">
            <a:alphaModFix/>
          </a:blip>
          <a:srcRect b="0" l="0" r="0" t="0"/>
          <a:stretch/>
        </p:blipFill>
        <p:spPr>
          <a:xfrm>
            <a:off x="3492937" y="6610350"/>
            <a:ext cx="8713289" cy="3556000"/>
          </a:xfrm>
          <a:prstGeom prst="rect">
            <a:avLst/>
          </a:prstGeom>
          <a:noFill/>
          <a:ln>
            <a:noFill/>
          </a:ln>
        </p:spPr>
      </p:pic>
      <p:sp>
        <p:nvSpPr>
          <p:cNvPr id="709" name="Google Shape;709;p23"/>
          <p:cNvSpPr/>
          <p:nvPr/>
        </p:nvSpPr>
        <p:spPr>
          <a:xfrm>
            <a:off x="7443130" y="69151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3"/>
          <p:cNvPicPr preferRelativeResize="0"/>
          <p:nvPr/>
        </p:nvPicPr>
        <p:blipFill rotWithShape="1">
          <a:blip r:embed="rId13">
            <a:alphaModFix/>
          </a:blip>
          <a:srcRect b="0" l="0" r="0" t="0"/>
          <a:stretch/>
        </p:blipFill>
        <p:spPr>
          <a:xfrm>
            <a:off x="7443130" y="6915150"/>
            <a:ext cx="812902" cy="812800"/>
          </a:xfrm>
          <a:prstGeom prst="rect">
            <a:avLst/>
          </a:prstGeom>
          <a:noFill/>
          <a:ln>
            <a:noFill/>
          </a:ln>
        </p:spPr>
      </p:pic>
      <p:pic>
        <p:nvPicPr>
          <p:cNvPr descr=" " id="711" name="Google Shape;711;p23"/>
          <p:cNvPicPr preferRelativeResize="0"/>
          <p:nvPr/>
        </p:nvPicPr>
        <p:blipFill rotWithShape="1">
          <a:blip r:embed="rId14">
            <a:alphaModFix/>
          </a:blip>
          <a:srcRect b="0" l="0" r="0" t="0"/>
          <a:stretch/>
        </p:blipFill>
        <p:spPr>
          <a:xfrm>
            <a:off x="7473666" y="6945709"/>
            <a:ext cx="731560" cy="680641"/>
          </a:xfrm>
          <a:prstGeom prst="rect">
            <a:avLst/>
          </a:prstGeom>
          <a:noFill/>
          <a:ln>
            <a:noFill/>
          </a:ln>
        </p:spPr>
      </p:pic>
      <p:sp>
        <p:nvSpPr>
          <p:cNvPr id="712" name="Google Shape;712;p23"/>
          <p:cNvSpPr/>
          <p:nvPr/>
        </p:nvSpPr>
        <p:spPr>
          <a:xfrm>
            <a:off x="3899387" y="8032750"/>
            <a:ext cx="790038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3"/>
          <p:cNvSpPr/>
          <p:nvPr/>
        </p:nvSpPr>
        <p:spPr>
          <a:xfrm>
            <a:off x="3831646" y="8032750"/>
            <a:ext cx="8035871"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pic>
        <p:nvPicPr>
          <p:cNvPr descr=" " id="714" name="Google Shape;714;p23"/>
          <p:cNvPicPr preferRelativeResize="0"/>
          <p:nvPr/>
        </p:nvPicPr>
        <p:blipFill rotWithShape="1">
          <a:blip r:embed="rId15">
            <a:alphaModFix/>
          </a:blip>
          <a:srcRect b="0" l="0" r="0" t="0"/>
          <a:stretch/>
        </p:blipFill>
        <p:spPr>
          <a:xfrm>
            <a:off x="15737267" y="3860800"/>
            <a:ext cx="8141718" cy="2946400"/>
          </a:xfrm>
          <a:prstGeom prst="rect">
            <a:avLst/>
          </a:prstGeom>
          <a:noFill/>
          <a:ln>
            <a:noFill/>
          </a:ln>
        </p:spPr>
      </p:pic>
      <p:sp>
        <p:nvSpPr>
          <p:cNvPr id="715" name="Google Shape;715;p23"/>
          <p:cNvSpPr/>
          <p:nvPr/>
        </p:nvSpPr>
        <p:spPr>
          <a:xfrm>
            <a:off x="19401675" y="416560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p23"/>
          <p:cNvPicPr preferRelativeResize="0"/>
          <p:nvPr/>
        </p:nvPicPr>
        <p:blipFill rotWithShape="1">
          <a:blip r:embed="rId16">
            <a:alphaModFix/>
          </a:blip>
          <a:srcRect b="0" l="0" r="0" t="0"/>
          <a:stretch/>
        </p:blipFill>
        <p:spPr>
          <a:xfrm>
            <a:off x="19401675" y="4165600"/>
            <a:ext cx="812902" cy="812800"/>
          </a:xfrm>
          <a:prstGeom prst="rect">
            <a:avLst/>
          </a:prstGeom>
          <a:noFill/>
          <a:ln>
            <a:noFill/>
          </a:ln>
        </p:spPr>
      </p:pic>
      <p:pic>
        <p:nvPicPr>
          <p:cNvPr descr=" " id="717" name="Google Shape;717;p23"/>
          <p:cNvPicPr preferRelativeResize="0"/>
          <p:nvPr/>
        </p:nvPicPr>
        <p:blipFill rotWithShape="1">
          <a:blip r:embed="rId17">
            <a:alphaModFix/>
          </a:blip>
          <a:srcRect b="0" l="0" r="0" t="0"/>
          <a:stretch/>
        </p:blipFill>
        <p:spPr>
          <a:xfrm>
            <a:off x="19430542" y="4244479"/>
            <a:ext cx="707825" cy="632321"/>
          </a:xfrm>
          <a:prstGeom prst="rect">
            <a:avLst/>
          </a:prstGeom>
          <a:noFill/>
          <a:ln>
            <a:noFill/>
          </a:ln>
        </p:spPr>
      </p:pic>
      <p:sp>
        <p:nvSpPr>
          <p:cNvPr id="718" name="Google Shape;718;p23"/>
          <p:cNvSpPr/>
          <p:nvPr/>
        </p:nvSpPr>
        <p:spPr>
          <a:xfrm>
            <a:off x="16143718" y="5283200"/>
            <a:ext cx="73288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3"/>
          <p:cNvSpPr/>
          <p:nvPr/>
        </p:nvSpPr>
        <p:spPr>
          <a:xfrm>
            <a:off x="16075976" y="5283200"/>
            <a:ext cx="7464300"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pic>
        <p:nvPicPr>
          <p:cNvPr descr=" " id="720" name="Google Shape;720;p23"/>
          <p:cNvPicPr preferRelativeResize="0"/>
          <p:nvPr/>
        </p:nvPicPr>
        <p:blipFill rotWithShape="1">
          <a:blip r:embed="rId18">
            <a:alphaModFix/>
          </a:blip>
          <a:srcRect b="0" l="0" r="0" t="0"/>
          <a:stretch/>
        </p:blipFill>
        <p:spPr>
          <a:xfrm>
            <a:off x="15737267" y="9594850"/>
            <a:ext cx="8141718" cy="3556000"/>
          </a:xfrm>
          <a:prstGeom prst="rect">
            <a:avLst/>
          </a:prstGeom>
          <a:noFill/>
          <a:ln>
            <a:noFill/>
          </a:ln>
        </p:spPr>
      </p:pic>
      <p:sp>
        <p:nvSpPr>
          <p:cNvPr id="721" name="Google Shape;721;p23"/>
          <p:cNvSpPr/>
          <p:nvPr/>
        </p:nvSpPr>
        <p:spPr>
          <a:xfrm>
            <a:off x="19401675" y="9899650"/>
            <a:ext cx="812902" cy="8128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p23"/>
          <p:cNvPicPr preferRelativeResize="0"/>
          <p:nvPr/>
        </p:nvPicPr>
        <p:blipFill rotWithShape="1">
          <a:blip r:embed="rId19">
            <a:alphaModFix/>
          </a:blip>
          <a:srcRect b="0" l="0" r="0" t="0"/>
          <a:stretch/>
        </p:blipFill>
        <p:spPr>
          <a:xfrm>
            <a:off x="19401675" y="9899650"/>
            <a:ext cx="812902" cy="812800"/>
          </a:xfrm>
          <a:prstGeom prst="rect">
            <a:avLst/>
          </a:prstGeom>
          <a:noFill/>
          <a:ln>
            <a:noFill/>
          </a:ln>
        </p:spPr>
      </p:pic>
      <p:pic>
        <p:nvPicPr>
          <p:cNvPr descr=" " id="723" name="Google Shape;723;p23"/>
          <p:cNvPicPr preferRelativeResize="0"/>
          <p:nvPr/>
        </p:nvPicPr>
        <p:blipFill rotWithShape="1">
          <a:blip r:embed="rId20">
            <a:alphaModFix/>
          </a:blip>
          <a:srcRect b="0" l="0" r="0" t="0"/>
          <a:stretch/>
        </p:blipFill>
        <p:spPr>
          <a:xfrm>
            <a:off x="19465183" y="9937750"/>
            <a:ext cx="685886" cy="698500"/>
          </a:xfrm>
          <a:prstGeom prst="rect">
            <a:avLst/>
          </a:prstGeom>
          <a:noFill/>
          <a:ln>
            <a:noFill/>
          </a:ln>
        </p:spPr>
      </p:pic>
      <p:sp>
        <p:nvSpPr>
          <p:cNvPr id="724" name="Google Shape;724;p23"/>
          <p:cNvSpPr/>
          <p:nvPr/>
        </p:nvSpPr>
        <p:spPr>
          <a:xfrm>
            <a:off x="16143718" y="11017250"/>
            <a:ext cx="73288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3"/>
          <p:cNvSpPr/>
          <p:nvPr/>
        </p:nvSpPr>
        <p:spPr>
          <a:xfrm>
            <a:off x="16075976" y="11017250"/>
            <a:ext cx="74643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730" name="Shape 730"/>
        <p:cNvGrpSpPr/>
        <p:nvPr/>
      </p:nvGrpSpPr>
      <p:grpSpPr>
        <a:xfrm>
          <a:off x="0" y="0"/>
          <a:ext cx="0" cy="0"/>
          <a:chOff x="0" y="0"/>
          <a:chExt cx="0" cy="0"/>
        </a:xfrm>
      </p:grpSpPr>
      <p:pic>
        <p:nvPicPr>
          <p:cNvPr descr=" " id="731" name="Google Shape;731;p24"/>
          <p:cNvPicPr preferRelativeResize="0"/>
          <p:nvPr/>
        </p:nvPicPr>
        <p:blipFill rotWithShape="1">
          <a:blip r:embed="rId3">
            <a:alphaModFix/>
          </a:blip>
          <a:srcRect b="0" l="0" r="0" t="0"/>
          <a:stretch/>
        </p:blipFill>
        <p:spPr>
          <a:xfrm>
            <a:off x="0" y="8623300"/>
            <a:ext cx="14479810" cy="5092700"/>
          </a:xfrm>
          <a:prstGeom prst="rect">
            <a:avLst/>
          </a:prstGeom>
          <a:noFill/>
          <a:ln>
            <a:noFill/>
          </a:ln>
        </p:spPr>
      </p:pic>
      <p:pic>
        <p:nvPicPr>
          <p:cNvPr descr=" " id="732" name="Google Shape;732;p24"/>
          <p:cNvPicPr preferRelativeResize="0"/>
          <p:nvPr/>
        </p:nvPicPr>
        <p:blipFill rotWithShape="1">
          <a:blip r:embed="rId4">
            <a:alphaModFix/>
          </a:blip>
          <a:srcRect b="0" l="0" r="0" t="0"/>
          <a:stretch/>
        </p:blipFill>
        <p:spPr>
          <a:xfrm>
            <a:off x="15597549" y="0"/>
            <a:ext cx="8789499" cy="5892800"/>
          </a:xfrm>
          <a:prstGeom prst="rect">
            <a:avLst/>
          </a:prstGeom>
          <a:noFill/>
          <a:ln>
            <a:noFill/>
          </a:ln>
        </p:spPr>
      </p:pic>
      <p:sp>
        <p:nvSpPr>
          <p:cNvPr id="733" name="Google Shape;733;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4" name="Google Shape;734;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35" name="Google Shape;735;p24"/>
          <p:cNvSpPr/>
          <p:nvPr/>
        </p:nvSpPr>
        <p:spPr>
          <a:xfrm>
            <a:off x="6054423" y="14224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pic>
        <p:nvPicPr>
          <p:cNvPr descr=" " id="736" name="Google Shape;736;p24"/>
          <p:cNvPicPr preferRelativeResize="0"/>
          <p:nvPr/>
        </p:nvPicPr>
        <p:blipFill rotWithShape="1">
          <a:blip r:embed="rId6">
            <a:alphaModFix/>
          </a:blip>
          <a:srcRect b="0" l="0" r="0" t="0"/>
          <a:stretch/>
        </p:blipFill>
        <p:spPr>
          <a:xfrm>
            <a:off x="1714714" y="4203700"/>
            <a:ext cx="6122165" cy="7518400"/>
          </a:xfrm>
          <a:prstGeom prst="rect">
            <a:avLst/>
          </a:prstGeom>
          <a:noFill/>
          <a:ln>
            <a:noFill/>
          </a:ln>
        </p:spPr>
      </p:pic>
      <p:sp>
        <p:nvSpPr>
          <p:cNvPr id="737" name="Google Shape;737;p24"/>
          <p:cNvSpPr/>
          <p:nvPr/>
        </p:nvSpPr>
        <p:spPr>
          <a:xfrm>
            <a:off x="3962895"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p24"/>
          <p:cNvPicPr preferRelativeResize="0"/>
          <p:nvPr/>
        </p:nvPicPr>
        <p:blipFill rotWithShape="1">
          <a:blip r:embed="rId7">
            <a:alphaModFix/>
          </a:blip>
          <a:srcRect b="0" l="0" r="0" t="0"/>
          <a:stretch/>
        </p:blipFill>
        <p:spPr>
          <a:xfrm>
            <a:off x="3962895" y="4508500"/>
            <a:ext cx="1625803" cy="1625600"/>
          </a:xfrm>
          <a:prstGeom prst="rect">
            <a:avLst/>
          </a:prstGeom>
          <a:noFill/>
          <a:ln>
            <a:noFill/>
          </a:ln>
        </p:spPr>
      </p:pic>
      <p:pic>
        <p:nvPicPr>
          <p:cNvPr descr=" " id="739" name="Google Shape;739;p24"/>
          <p:cNvPicPr preferRelativeResize="0"/>
          <p:nvPr/>
        </p:nvPicPr>
        <p:blipFill rotWithShape="1">
          <a:blip r:embed="rId8">
            <a:alphaModFix/>
          </a:blip>
          <a:srcRect b="0" l="0" r="0" t="0"/>
          <a:stretch/>
        </p:blipFill>
        <p:spPr>
          <a:xfrm>
            <a:off x="4030636" y="4610100"/>
            <a:ext cx="677417" cy="643458"/>
          </a:xfrm>
          <a:prstGeom prst="rect">
            <a:avLst/>
          </a:prstGeom>
          <a:noFill/>
          <a:ln>
            <a:noFill/>
          </a:ln>
        </p:spPr>
      </p:pic>
      <p:pic>
        <p:nvPicPr>
          <p:cNvPr descr=" " id="740" name="Google Shape;740;p24"/>
          <p:cNvPicPr preferRelativeResize="0"/>
          <p:nvPr/>
        </p:nvPicPr>
        <p:blipFill rotWithShape="1">
          <a:blip r:embed="rId9">
            <a:alphaModFix/>
          </a:blip>
          <a:srcRect b="0" l="0" r="0" t="0"/>
          <a:stretch/>
        </p:blipFill>
        <p:spPr>
          <a:xfrm>
            <a:off x="4098380" y="4711700"/>
            <a:ext cx="1354837" cy="1286942"/>
          </a:xfrm>
          <a:prstGeom prst="rect">
            <a:avLst/>
          </a:prstGeom>
          <a:noFill/>
          <a:ln>
            <a:noFill/>
          </a:ln>
        </p:spPr>
      </p:pic>
      <p:sp>
        <p:nvSpPr>
          <p:cNvPr id="741" name="Google Shape;741;p24"/>
          <p:cNvSpPr/>
          <p:nvPr/>
        </p:nvSpPr>
        <p:spPr>
          <a:xfrm>
            <a:off x="2121165"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24"/>
          <p:cNvSpPr/>
          <p:nvPr/>
        </p:nvSpPr>
        <p:spPr>
          <a:xfrm>
            <a:off x="2019552"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743" name="Google Shape;743;p24"/>
          <p:cNvSpPr/>
          <p:nvPr/>
        </p:nvSpPr>
        <p:spPr>
          <a:xfrm>
            <a:off x="2053423"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pic>
        <p:nvPicPr>
          <p:cNvPr descr=" " id="744" name="Google Shape;744;p24"/>
          <p:cNvPicPr preferRelativeResize="0"/>
          <p:nvPr/>
        </p:nvPicPr>
        <p:blipFill rotWithShape="1">
          <a:blip r:embed="rId10">
            <a:alphaModFix/>
          </a:blip>
          <a:srcRect b="0" l="0" r="0" t="0"/>
          <a:stretch/>
        </p:blipFill>
        <p:spPr>
          <a:xfrm>
            <a:off x="9132441" y="4203700"/>
            <a:ext cx="6122165" cy="7518400"/>
          </a:xfrm>
          <a:prstGeom prst="rect">
            <a:avLst/>
          </a:prstGeom>
          <a:noFill/>
          <a:ln>
            <a:noFill/>
          </a:ln>
        </p:spPr>
      </p:pic>
      <p:sp>
        <p:nvSpPr>
          <p:cNvPr id="745" name="Google Shape;745;p24"/>
          <p:cNvSpPr/>
          <p:nvPr/>
        </p:nvSpPr>
        <p:spPr>
          <a:xfrm>
            <a:off x="11380622"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6" name="Google Shape;746;p24"/>
          <p:cNvPicPr preferRelativeResize="0"/>
          <p:nvPr/>
        </p:nvPicPr>
        <p:blipFill rotWithShape="1">
          <a:blip r:embed="rId7">
            <a:alphaModFix/>
          </a:blip>
          <a:srcRect b="0" l="0" r="0" t="0"/>
          <a:stretch/>
        </p:blipFill>
        <p:spPr>
          <a:xfrm>
            <a:off x="11380622" y="4508500"/>
            <a:ext cx="1625803" cy="1625600"/>
          </a:xfrm>
          <a:prstGeom prst="rect">
            <a:avLst/>
          </a:prstGeom>
          <a:noFill/>
          <a:ln>
            <a:noFill/>
          </a:ln>
        </p:spPr>
      </p:pic>
      <p:pic>
        <p:nvPicPr>
          <p:cNvPr descr=" " id="747" name="Google Shape;747;p24"/>
          <p:cNvPicPr preferRelativeResize="0"/>
          <p:nvPr/>
        </p:nvPicPr>
        <p:blipFill rotWithShape="1">
          <a:blip r:embed="rId11">
            <a:alphaModFix/>
          </a:blip>
          <a:srcRect b="0" l="0" r="0" t="0"/>
          <a:stretch/>
        </p:blipFill>
        <p:spPr>
          <a:xfrm>
            <a:off x="11516107" y="4643958"/>
            <a:ext cx="1354837" cy="1354658"/>
          </a:xfrm>
          <a:prstGeom prst="rect">
            <a:avLst/>
          </a:prstGeom>
          <a:noFill/>
          <a:ln>
            <a:noFill/>
          </a:ln>
        </p:spPr>
      </p:pic>
      <p:sp>
        <p:nvSpPr>
          <p:cNvPr id="748" name="Google Shape;748;p24"/>
          <p:cNvSpPr/>
          <p:nvPr/>
        </p:nvSpPr>
        <p:spPr>
          <a:xfrm>
            <a:off x="9538892"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24"/>
          <p:cNvSpPr/>
          <p:nvPr/>
        </p:nvSpPr>
        <p:spPr>
          <a:xfrm>
            <a:off x="9437280"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750" name="Google Shape;750;p24"/>
          <p:cNvSpPr/>
          <p:nvPr/>
        </p:nvSpPr>
        <p:spPr>
          <a:xfrm>
            <a:off x="9471150"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pic>
        <p:nvPicPr>
          <p:cNvPr descr=" " id="751" name="Google Shape;751;p24"/>
          <p:cNvPicPr preferRelativeResize="0"/>
          <p:nvPr/>
        </p:nvPicPr>
        <p:blipFill rotWithShape="1">
          <a:blip r:embed="rId6">
            <a:alphaModFix/>
          </a:blip>
          <a:srcRect b="0" l="0" r="0" t="0"/>
          <a:stretch/>
        </p:blipFill>
        <p:spPr>
          <a:xfrm>
            <a:off x="16550169" y="4203700"/>
            <a:ext cx="6122165" cy="7518400"/>
          </a:xfrm>
          <a:prstGeom prst="rect">
            <a:avLst/>
          </a:prstGeom>
          <a:noFill/>
          <a:ln>
            <a:noFill/>
          </a:ln>
        </p:spPr>
      </p:pic>
      <p:sp>
        <p:nvSpPr>
          <p:cNvPr id="752" name="Google Shape;752;p24"/>
          <p:cNvSpPr/>
          <p:nvPr/>
        </p:nvSpPr>
        <p:spPr>
          <a:xfrm>
            <a:off x="18798350"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3" name="Google Shape;753;p24"/>
          <p:cNvPicPr preferRelativeResize="0"/>
          <p:nvPr/>
        </p:nvPicPr>
        <p:blipFill rotWithShape="1">
          <a:blip r:embed="rId7">
            <a:alphaModFix/>
          </a:blip>
          <a:srcRect b="0" l="0" r="0" t="0"/>
          <a:stretch/>
        </p:blipFill>
        <p:spPr>
          <a:xfrm>
            <a:off x="18798350" y="4508500"/>
            <a:ext cx="1625803" cy="1625600"/>
          </a:xfrm>
          <a:prstGeom prst="rect">
            <a:avLst/>
          </a:prstGeom>
          <a:noFill/>
          <a:ln>
            <a:noFill/>
          </a:ln>
        </p:spPr>
      </p:pic>
      <p:pic>
        <p:nvPicPr>
          <p:cNvPr descr=" " id="754" name="Google Shape;754;p24"/>
          <p:cNvPicPr preferRelativeResize="0"/>
          <p:nvPr/>
        </p:nvPicPr>
        <p:blipFill rotWithShape="1">
          <a:blip r:embed="rId12">
            <a:alphaModFix/>
          </a:blip>
          <a:srcRect b="0" l="0" r="0" t="0"/>
          <a:stretch/>
        </p:blipFill>
        <p:spPr>
          <a:xfrm>
            <a:off x="19128318" y="4584700"/>
            <a:ext cx="1067575" cy="1422400"/>
          </a:xfrm>
          <a:prstGeom prst="rect">
            <a:avLst/>
          </a:prstGeom>
          <a:noFill/>
          <a:ln>
            <a:noFill/>
          </a:ln>
        </p:spPr>
      </p:pic>
      <p:sp>
        <p:nvSpPr>
          <p:cNvPr id="755" name="Google Shape;755;p24"/>
          <p:cNvSpPr/>
          <p:nvPr/>
        </p:nvSpPr>
        <p:spPr>
          <a:xfrm>
            <a:off x="16956619"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4"/>
          <p:cNvSpPr/>
          <p:nvPr/>
        </p:nvSpPr>
        <p:spPr>
          <a:xfrm>
            <a:off x="16855007"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57" name="Google Shape;757;p24"/>
          <p:cNvSpPr/>
          <p:nvPr/>
        </p:nvSpPr>
        <p:spPr>
          <a:xfrm>
            <a:off x="16888878"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762" name="Shape 762"/>
        <p:cNvGrpSpPr/>
        <p:nvPr/>
      </p:nvGrpSpPr>
      <p:grpSpPr>
        <a:xfrm>
          <a:off x="0" y="0"/>
          <a:ext cx="0" cy="0"/>
          <a:chOff x="0" y="0"/>
          <a:chExt cx="0" cy="0"/>
        </a:xfrm>
      </p:grpSpPr>
      <p:pic>
        <p:nvPicPr>
          <p:cNvPr descr=" " id="763" name="Google Shape;763;p25"/>
          <p:cNvPicPr preferRelativeResize="0"/>
          <p:nvPr/>
        </p:nvPicPr>
        <p:blipFill rotWithShape="1">
          <a:blip r:embed="rId3">
            <a:alphaModFix/>
          </a:blip>
          <a:srcRect b="0" l="0" r="0" t="0"/>
          <a:stretch/>
        </p:blipFill>
        <p:spPr>
          <a:xfrm>
            <a:off x="5131441" y="7823200"/>
            <a:ext cx="19255607" cy="5892800"/>
          </a:xfrm>
          <a:prstGeom prst="rect">
            <a:avLst/>
          </a:prstGeom>
          <a:noFill/>
          <a:ln>
            <a:noFill/>
          </a:ln>
        </p:spPr>
      </p:pic>
      <p:pic>
        <p:nvPicPr>
          <p:cNvPr descr=" " id="764" name="Google Shape;764;p25"/>
          <p:cNvPicPr preferRelativeResize="0"/>
          <p:nvPr/>
        </p:nvPicPr>
        <p:blipFill rotWithShape="1">
          <a:blip r:embed="rId4">
            <a:alphaModFix/>
          </a:blip>
          <a:srcRect b="0" l="0" r="0" t="0"/>
          <a:stretch/>
        </p:blipFill>
        <p:spPr>
          <a:xfrm>
            <a:off x="0" y="0"/>
            <a:ext cx="12638080" cy="3238500"/>
          </a:xfrm>
          <a:prstGeom prst="rect">
            <a:avLst/>
          </a:prstGeom>
          <a:noFill/>
          <a:ln>
            <a:noFill/>
          </a:ln>
        </p:spPr>
      </p:pic>
      <p:sp>
        <p:nvSpPr>
          <p:cNvPr id="765" name="Google Shape;765;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6" name="Google Shape;766;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67" name="Google Shape;767;p25"/>
          <p:cNvSpPr/>
          <p:nvPr/>
        </p:nvSpPr>
        <p:spPr>
          <a:xfrm>
            <a:off x="1117740"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768" name="Google Shape;768;p25"/>
          <p:cNvSpPr/>
          <p:nvPr/>
        </p:nvSpPr>
        <p:spPr>
          <a:xfrm>
            <a:off x="1117740" y="2590800"/>
            <a:ext cx="2216427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9" name="Google Shape;769;p25"/>
          <p:cNvPicPr preferRelativeResize="0"/>
          <p:nvPr/>
        </p:nvPicPr>
        <p:blipFill rotWithShape="1">
          <a:blip r:embed="rId6">
            <a:alphaModFix/>
          </a:blip>
          <a:srcRect b="0" l="0" r="0" t="0"/>
          <a:stretch/>
        </p:blipFill>
        <p:spPr>
          <a:xfrm>
            <a:off x="1117740" y="2590800"/>
            <a:ext cx="7049381" cy="10439400"/>
          </a:xfrm>
          <a:prstGeom prst="rect">
            <a:avLst/>
          </a:prstGeom>
          <a:noFill/>
          <a:ln>
            <a:noFill/>
          </a:ln>
        </p:spPr>
      </p:pic>
      <p:pic>
        <p:nvPicPr>
          <p:cNvPr descr=" " id="770" name="Google Shape;770;p25"/>
          <p:cNvPicPr preferRelativeResize="0"/>
          <p:nvPr/>
        </p:nvPicPr>
        <p:blipFill rotWithShape="1">
          <a:blip r:embed="rId7">
            <a:alphaModFix/>
          </a:blip>
          <a:srcRect b="0" l="0" r="0" t="0"/>
          <a:stretch/>
        </p:blipFill>
        <p:spPr>
          <a:xfrm>
            <a:off x="1143143" y="2616200"/>
            <a:ext cx="6922365" cy="8229600"/>
          </a:xfrm>
          <a:prstGeom prst="rect">
            <a:avLst/>
          </a:prstGeom>
          <a:noFill/>
          <a:ln>
            <a:noFill/>
          </a:ln>
        </p:spPr>
      </p:pic>
      <p:sp>
        <p:nvSpPr>
          <p:cNvPr id="771" name="Google Shape;771;p25"/>
          <p:cNvSpPr/>
          <p:nvPr/>
        </p:nvSpPr>
        <p:spPr>
          <a:xfrm>
            <a:off x="1143143"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25"/>
          <p:cNvSpPr/>
          <p:nvPr/>
        </p:nvSpPr>
        <p:spPr>
          <a:xfrm>
            <a:off x="1143143"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25"/>
          <p:cNvSpPr/>
          <p:nvPr/>
        </p:nvSpPr>
        <p:spPr>
          <a:xfrm>
            <a:off x="1041530" y="11049000"/>
            <a:ext cx="71255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774" name="Google Shape;774;p25"/>
          <p:cNvSpPr/>
          <p:nvPr/>
        </p:nvSpPr>
        <p:spPr>
          <a:xfrm>
            <a:off x="1075401" y="12115800"/>
            <a:ext cx="7057849"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pic>
        <p:nvPicPr>
          <p:cNvPr descr=" " id="775" name="Google Shape;775;p25"/>
          <p:cNvPicPr preferRelativeResize="0"/>
          <p:nvPr/>
        </p:nvPicPr>
        <p:blipFill rotWithShape="1">
          <a:blip r:embed="rId6">
            <a:alphaModFix/>
          </a:blip>
          <a:srcRect b="0" l="0" r="0" t="0"/>
          <a:stretch/>
        </p:blipFill>
        <p:spPr>
          <a:xfrm>
            <a:off x="8675184" y="2590800"/>
            <a:ext cx="7049381" cy="10439400"/>
          </a:xfrm>
          <a:prstGeom prst="rect">
            <a:avLst/>
          </a:prstGeom>
          <a:noFill/>
          <a:ln>
            <a:noFill/>
          </a:ln>
        </p:spPr>
      </p:pic>
      <p:pic>
        <p:nvPicPr>
          <p:cNvPr descr=" " id="776" name="Google Shape;776;p25"/>
          <p:cNvPicPr preferRelativeResize="0"/>
          <p:nvPr/>
        </p:nvPicPr>
        <p:blipFill rotWithShape="1">
          <a:blip r:embed="rId8">
            <a:alphaModFix/>
          </a:blip>
          <a:srcRect b="0" l="0" r="0" t="0"/>
          <a:stretch/>
        </p:blipFill>
        <p:spPr>
          <a:xfrm>
            <a:off x="8700587" y="2616200"/>
            <a:ext cx="6922365" cy="8229600"/>
          </a:xfrm>
          <a:prstGeom prst="rect">
            <a:avLst/>
          </a:prstGeom>
          <a:noFill/>
          <a:ln>
            <a:noFill/>
          </a:ln>
        </p:spPr>
      </p:pic>
      <p:sp>
        <p:nvSpPr>
          <p:cNvPr id="777" name="Google Shape;777;p25"/>
          <p:cNvSpPr/>
          <p:nvPr/>
        </p:nvSpPr>
        <p:spPr>
          <a:xfrm>
            <a:off x="8700587"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25"/>
          <p:cNvSpPr/>
          <p:nvPr/>
        </p:nvSpPr>
        <p:spPr>
          <a:xfrm>
            <a:off x="8700587"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25"/>
          <p:cNvSpPr/>
          <p:nvPr/>
        </p:nvSpPr>
        <p:spPr>
          <a:xfrm>
            <a:off x="8598975" y="11049000"/>
            <a:ext cx="71255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780" name="Google Shape;780;p25"/>
          <p:cNvSpPr/>
          <p:nvPr/>
        </p:nvSpPr>
        <p:spPr>
          <a:xfrm>
            <a:off x="8632846" y="12115800"/>
            <a:ext cx="7057849"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pic>
        <p:nvPicPr>
          <p:cNvPr descr=" " id="781" name="Google Shape;781;p25"/>
          <p:cNvPicPr preferRelativeResize="0"/>
          <p:nvPr/>
        </p:nvPicPr>
        <p:blipFill rotWithShape="1">
          <a:blip r:embed="rId6">
            <a:alphaModFix/>
          </a:blip>
          <a:srcRect b="0" l="0" r="0" t="0"/>
          <a:stretch/>
        </p:blipFill>
        <p:spPr>
          <a:xfrm>
            <a:off x="16232629" y="2590800"/>
            <a:ext cx="7049381" cy="10439400"/>
          </a:xfrm>
          <a:prstGeom prst="rect">
            <a:avLst/>
          </a:prstGeom>
          <a:noFill/>
          <a:ln>
            <a:noFill/>
          </a:ln>
        </p:spPr>
      </p:pic>
      <p:pic>
        <p:nvPicPr>
          <p:cNvPr descr=" " id="782" name="Google Shape;782;p25"/>
          <p:cNvPicPr preferRelativeResize="0"/>
          <p:nvPr/>
        </p:nvPicPr>
        <p:blipFill rotWithShape="1">
          <a:blip r:embed="rId9">
            <a:alphaModFix/>
          </a:blip>
          <a:srcRect b="0" l="0" r="0" t="0"/>
          <a:stretch/>
        </p:blipFill>
        <p:spPr>
          <a:xfrm>
            <a:off x="16258032" y="2616200"/>
            <a:ext cx="6922365" cy="8229600"/>
          </a:xfrm>
          <a:prstGeom prst="rect">
            <a:avLst/>
          </a:prstGeom>
          <a:noFill/>
          <a:ln>
            <a:noFill/>
          </a:ln>
        </p:spPr>
      </p:pic>
      <p:sp>
        <p:nvSpPr>
          <p:cNvPr id="783" name="Google Shape;783;p25"/>
          <p:cNvSpPr/>
          <p:nvPr/>
        </p:nvSpPr>
        <p:spPr>
          <a:xfrm>
            <a:off x="16258032"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25"/>
          <p:cNvSpPr/>
          <p:nvPr/>
        </p:nvSpPr>
        <p:spPr>
          <a:xfrm>
            <a:off x="16258032" y="11049000"/>
            <a:ext cx="69223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25"/>
          <p:cNvSpPr/>
          <p:nvPr/>
        </p:nvSpPr>
        <p:spPr>
          <a:xfrm>
            <a:off x="16156419" y="11049000"/>
            <a:ext cx="71255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786" name="Google Shape;786;p25"/>
          <p:cNvSpPr/>
          <p:nvPr/>
        </p:nvSpPr>
        <p:spPr>
          <a:xfrm>
            <a:off x="16190290" y="12115800"/>
            <a:ext cx="7057849"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791" name="Shape 791"/>
        <p:cNvGrpSpPr/>
        <p:nvPr/>
      </p:nvGrpSpPr>
      <p:grpSpPr>
        <a:xfrm>
          <a:off x="0" y="0"/>
          <a:ext cx="0" cy="0"/>
          <a:chOff x="0" y="0"/>
          <a:chExt cx="0" cy="0"/>
        </a:xfrm>
      </p:grpSpPr>
      <p:pic>
        <p:nvPicPr>
          <p:cNvPr descr=" " id="792" name="Google Shape;792;p26"/>
          <p:cNvPicPr preferRelativeResize="0"/>
          <p:nvPr/>
        </p:nvPicPr>
        <p:blipFill rotWithShape="1">
          <a:blip r:embed="rId3">
            <a:alphaModFix/>
          </a:blip>
          <a:srcRect b="0" l="0" r="0" t="0"/>
          <a:stretch/>
        </p:blipFill>
        <p:spPr>
          <a:xfrm>
            <a:off x="10402600" y="0"/>
            <a:ext cx="13984448" cy="5054600"/>
          </a:xfrm>
          <a:prstGeom prst="rect">
            <a:avLst/>
          </a:prstGeom>
          <a:noFill/>
          <a:ln>
            <a:noFill/>
          </a:ln>
        </p:spPr>
      </p:pic>
      <p:pic>
        <p:nvPicPr>
          <p:cNvPr descr=" " id="793" name="Google Shape;793;p26"/>
          <p:cNvPicPr preferRelativeResize="0"/>
          <p:nvPr/>
        </p:nvPicPr>
        <p:blipFill rotWithShape="1">
          <a:blip r:embed="rId4">
            <a:alphaModFix/>
          </a:blip>
          <a:srcRect b="0" l="0" r="0" t="0"/>
          <a:stretch/>
        </p:blipFill>
        <p:spPr>
          <a:xfrm>
            <a:off x="0" y="7785100"/>
            <a:ext cx="9284860" cy="5930900"/>
          </a:xfrm>
          <a:prstGeom prst="rect">
            <a:avLst/>
          </a:prstGeom>
          <a:noFill/>
          <a:ln>
            <a:noFill/>
          </a:ln>
        </p:spPr>
      </p:pic>
      <p:sp>
        <p:nvSpPr>
          <p:cNvPr id="794" name="Google Shape;794;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5" name="Google Shape;795;p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796" name="Google Shape;796;p26"/>
          <p:cNvPicPr preferRelativeResize="0"/>
          <p:nvPr/>
        </p:nvPicPr>
        <p:blipFill rotWithShape="1">
          <a:blip r:embed="rId6">
            <a:alphaModFix/>
          </a:blip>
          <a:srcRect b="0" l="0" r="0" t="0"/>
          <a:stretch/>
        </p:blipFill>
        <p:spPr>
          <a:xfrm>
            <a:off x="1206651" y="3898900"/>
            <a:ext cx="7125591" cy="8470900"/>
          </a:xfrm>
          <a:prstGeom prst="rect">
            <a:avLst/>
          </a:prstGeom>
          <a:noFill/>
          <a:ln>
            <a:noFill/>
          </a:ln>
        </p:spPr>
      </p:pic>
      <p:sp>
        <p:nvSpPr>
          <p:cNvPr id="797" name="Google Shape;797;p26"/>
          <p:cNvSpPr/>
          <p:nvPr/>
        </p:nvSpPr>
        <p:spPr>
          <a:xfrm>
            <a:off x="9081635" y="10541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8" name="Google Shape;798;p26"/>
          <p:cNvPicPr preferRelativeResize="0"/>
          <p:nvPr/>
        </p:nvPicPr>
        <p:blipFill rotWithShape="1">
          <a:blip r:embed="rId7">
            <a:alphaModFix/>
          </a:blip>
          <a:srcRect b="0" l="0" r="0" t="0"/>
          <a:stretch/>
        </p:blipFill>
        <p:spPr>
          <a:xfrm>
            <a:off x="9081635" y="1054100"/>
            <a:ext cx="1625803" cy="1625600"/>
          </a:xfrm>
          <a:prstGeom prst="rect">
            <a:avLst/>
          </a:prstGeom>
          <a:noFill/>
          <a:ln>
            <a:noFill/>
          </a:ln>
        </p:spPr>
      </p:pic>
      <p:pic>
        <p:nvPicPr>
          <p:cNvPr descr=" " id="799" name="Google Shape;799;p26"/>
          <p:cNvPicPr preferRelativeResize="0"/>
          <p:nvPr/>
        </p:nvPicPr>
        <p:blipFill rotWithShape="1">
          <a:blip r:embed="rId8">
            <a:alphaModFix/>
          </a:blip>
          <a:srcRect b="0" l="0" r="0" t="0"/>
          <a:stretch/>
        </p:blipFill>
        <p:spPr>
          <a:xfrm>
            <a:off x="9386473" y="1358900"/>
            <a:ext cx="1016127" cy="1016000"/>
          </a:xfrm>
          <a:prstGeom prst="rect">
            <a:avLst/>
          </a:prstGeom>
          <a:noFill/>
          <a:ln>
            <a:noFill/>
          </a:ln>
        </p:spPr>
      </p:pic>
      <p:pic>
        <p:nvPicPr>
          <p:cNvPr descr=" " id="800" name="Google Shape;800;p26"/>
          <p:cNvPicPr preferRelativeResize="0"/>
          <p:nvPr/>
        </p:nvPicPr>
        <p:blipFill rotWithShape="1">
          <a:blip r:embed="rId9">
            <a:alphaModFix/>
          </a:blip>
          <a:srcRect b="0" l="0" r="0" t="0"/>
          <a:stretch/>
        </p:blipFill>
        <p:spPr>
          <a:xfrm>
            <a:off x="9471151" y="1443558"/>
            <a:ext cx="846774" cy="846658"/>
          </a:xfrm>
          <a:prstGeom prst="rect">
            <a:avLst/>
          </a:prstGeom>
          <a:noFill/>
          <a:ln>
            <a:noFill/>
          </a:ln>
        </p:spPr>
      </p:pic>
      <p:pic>
        <p:nvPicPr>
          <p:cNvPr descr=" " id="801" name="Google Shape;801;p26"/>
          <p:cNvPicPr preferRelativeResize="0"/>
          <p:nvPr/>
        </p:nvPicPr>
        <p:blipFill rotWithShape="1">
          <a:blip r:embed="rId10">
            <a:alphaModFix/>
          </a:blip>
          <a:srcRect b="0" l="0" r="0" t="0"/>
          <a:stretch/>
        </p:blipFill>
        <p:spPr>
          <a:xfrm>
            <a:off x="9856432" y="2679700"/>
            <a:ext cx="38105" cy="1625600"/>
          </a:xfrm>
          <a:prstGeom prst="rect">
            <a:avLst/>
          </a:prstGeom>
          <a:noFill/>
          <a:ln>
            <a:noFill/>
          </a:ln>
        </p:spPr>
      </p:pic>
      <p:pic>
        <p:nvPicPr>
          <p:cNvPr descr=" " id="802" name="Google Shape;802;p26"/>
          <p:cNvPicPr preferRelativeResize="0"/>
          <p:nvPr/>
        </p:nvPicPr>
        <p:blipFill rotWithShape="1">
          <a:blip r:embed="rId7">
            <a:alphaModFix/>
          </a:blip>
          <a:srcRect b="0" l="0" r="0" t="0"/>
          <a:stretch/>
        </p:blipFill>
        <p:spPr>
          <a:xfrm>
            <a:off x="9081635" y="4305300"/>
            <a:ext cx="1625803" cy="1625600"/>
          </a:xfrm>
          <a:prstGeom prst="rect">
            <a:avLst/>
          </a:prstGeom>
          <a:noFill/>
          <a:ln>
            <a:noFill/>
          </a:ln>
        </p:spPr>
      </p:pic>
      <p:pic>
        <p:nvPicPr>
          <p:cNvPr descr=" " id="803" name="Google Shape;803;p26"/>
          <p:cNvPicPr preferRelativeResize="0"/>
          <p:nvPr/>
        </p:nvPicPr>
        <p:blipFill rotWithShape="1">
          <a:blip r:embed="rId8">
            <a:alphaModFix/>
          </a:blip>
          <a:srcRect b="0" l="0" r="0" t="0"/>
          <a:stretch/>
        </p:blipFill>
        <p:spPr>
          <a:xfrm>
            <a:off x="9386473" y="4610100"/>
            <a:ext cx="1016127" cy="1016000"/>
          </a:xfrm>
          <a:prstGeom prst="rect">
            <a:avLst/>
          </a:prstGeom>
          <a:noFill/>
          <a:ln>
            <a:noFill/>
          </a:ln>
        </p:spPr>
      </p:pic>
      <p:pic>
        <p:nvPicPr>
          <p:cNvPr descr=" " id="804" name="Google Shape;804;p26"/>
          <p:cNvPicPr preferRelativeResize="0"/>
          <p:nvPr/>
        </p:nvPicPr>
        <p:blipFill rotWithShape="1">
          <a:blip r:embed="rId11">
            <a:alphaModFix/>
          </a:blip>
          <a:srcRect b="0" l="0" r="0" t="0"/>
          <a:stretch/>
        </p:blipFill>
        <p:spPr>
          <a:xfrm>
            <a:off x="9502000" y="4685159"/>
            <a:ext cx="785083" cy="856283"/>
          </a:xfrm>
          <a:prstGeom prst="rect">
            <a:avLst/>
          </a:prstGeom>
          <a:noFill/>
          <a:ln>
            <a:noFill/>
          </a:ln>
        </p:spPr>
      </p:pic>
      <p:pic>
        <p:nvPicPr>
          <p:cNvPr descr=" " id="805" name="Google Shape;805;p26"/>
          <p:cNvPicPr preferRelativeResize="0"/>
          <p:nvPr/>
        </p:nvPicPr>
        <p:blipFill rotWithShape="1">
          <a:blip r:embed="rId10">
            <a:alphaModFix/>
          </a:blip>
          <a:srcRect b="0" l="0" r="0" t="0"/>
          <a:stretch/>
        </p:blipFill>
        <p:spPr>
          <a:xfrm>
            <a:off x="9856432" y="5930900"/>
            <a:ext cx="38105" cy="1625600"/>
          </a:xfrm>
          <a:prstGeom prst="rect">
            <a:avLst/>
          </a:prstGeom>
          <a:noFill/>
          <a:ln>
            <a:noFill/>
          </a:ln>
        </p:spPr>
      </p:pic>
      <p:pic>
        <p:nvPicPr>
          <p:cNvPr descr=" " id="806" name="Google Shape;806;p26"/>
          <p:cNvPicPr preferRelativeResize="0"/>
          <p:nvPr/>
        </p:nvPicPr>
        <p:blipFill rotWithShape="1">
          <a:blip r:embed="rId7">
            <a:alphaModFix/>
          </a:blip>
          <a:srcRect b="0" l="0" r="0" t="0"/>
          <a:stretch/>
        </p:blipFill>
        <p:spPr>
          <a:xfrm>
            <a:off x="9081635" y="7556500"/>
            <a:ext cx="1625803" cy="1625600"/>
          </a:xfrm>
          <a:prstGeom prst="rect">
            <a:avLst/>
          </a:prstGeom>
          <a:noFill/>
          <a:ln>
            <a:noFill/>
          </a:ln>
        </p:spPr>
      </p:pic>
      <p:pic>
        <p:nvPicPr>
          <p:cNvPr descr=" " id="807" name="Google Shape;807;p26"/>
          <p:cNvPicPr preferRelativeResize="0"/>
          <p:nvPr/>
        </p:nvPicPr>
        <p:blipFill rotWithShape="1">
          <a:blip r:embed="rId8">
            <a:alphaModFix/>
          </a:blip>
          <a:srcRect b="0" l="0" r="0" t="0"/>
          <a:stretch/>
        </p:blipFill>
        <p:spPr>
          <a:xfrm>
            <a:off x="9386473" y="7861300"/>
            <a:ext cx="1016127" cy="1016000"/>
          </a:xfrm>
          <a:prstGeom prst="rect">
            <a:avLst/>
          </a:prstGeom>
          <a:noFill/>
          <a:ln>
            <a:noFill/>
          </a:ln>
        </p:spPr>
      </p:pic>
      <p:pic>
        <p:nvPicPr>
          <p:cNvPr descr=" " id="808" name="Google Shape;808;p26"/>
          <p:cNvPicPr preferRelativeResize="0"/>
          <p:nvPr/>
        </p:nvPicPr>
        <p:blipFill rotWithShape="1">
          <a:blip r:embed="rId12">
            <a:alphaModFix/>
          </a:blip>
          <a:srcRect b="0" l="0" r="0" t="0"/>
          <a:stretch/>
        </p:blipFill>
        <p:spPr>
          <a:xfrm>
            <a:off x="9428814" y="7903666"/>
            <a:ext cx="931449" cy="931317"/>
          </a:xfrm>
          <a:prstGeom prst="rect">
            <a:avLst/>
          </a:prstGeom>
          <a:noFill/>
          <a:ln>
            <a:noFill/>
          </a:ln>
        </p:spPr>
      </p:pic>
      <p:pic>
        <p:nvPicPr>
          <p:cNvPr descr=" " id="809" name="Google Shape;809;p26"/>
          <p:cNvPicPr preferRelativeResize="0"/>
          <p:nvPr/>
        </p:nvPicPr>
        <p:blipFill rotWithShape="1">
          <a:blip r:embed="rId13">
            <a:alphaModFix/>
          </a:blip>
          <a:srcRect b="0" l="0" r="0" t="0"/>
          <a:stretch/>
        </p:blipFill>
        <p:spPr>
          <a:xfrm>
            <a:off x="9767524" y="8242350"/>
            <a:ext cx="254032" cy="254000"/>
          </a:xfrm>
          <a:prstGeom prst="rect">
            <a:avLst/>
          </a:prstGeom>
          <a:noFill/>
          <a:ln>
            <a:noFill/>
          </a:ln>
        </p:spPr>
      </p:pic>
      <p:pic>
        <p:nvPicPr>
          <p:cNvPr descr=" " id="810" name="Google Shape;810;p26"/>
          <p:cNvPicPr preferRelativeResize="0"/>
          <p:nvPr/>
        </p:nvPicPr>
        <p:blipFill rotWithShape="1">
          <a:blip r:embed="rId10">
            <a:alphaModFix/>
          </a:blip>
          <a:srcRect b="0" l="0" r="0" t="0"/>
          <a:stretch/>
        </p:blipFill>
        <p:spPr>
          <a:xfrm>
            <a:off x="9856432" y="9182100"/>
            <a:ext cx="38105" cy="1625600"/>
          </a:xfrm>
          <a:prstGeom prst="rect">
            <a:avLst/>
          </a:prstGeom>
          <a:noFill/>
          <a:ln>
            <a:noFill/>
          </a:ln>
        </p:spPr>
      </p:pic>
      <p:pic>
        <p:nvPicPr>
          <p:cNvPr descr=" " id="811" name="Google Shape;811;p26"/>
          <p:cNvPicPr preferRelativeResize="0"/>
          <p:nvPr/>
        </p:nvPicPr>
        <p:blipFill rotWithShape="1">
          <a:blip r:embed="rId7">
            <a:alphaModFix/>
          </a:blip>
          <a:srcRect b="0" l="0" r="0" t="0"/>
          <a:stretch/>
        </p:blipFill>
        <p:spPr>
          <a:xfrm>
            <a:off x="9081635" y="10807700"/>
            <a:ext cx="1625803" cy="1625600"/>
          </a:xfrm>
          <a:prstGeom prst="rect">
            <a:avLst/>
          </a:prstGeom>
          <a:noFill/>
          <a:ln>
            <a:noFill/>
          </a:ln>
        </p:spPr>
      </p:pic>
      <p:pic>
        <p:nvPicPr>
          <p:cNvPr descr=" " id="812" name="Google Shape;812;p26"/>
          <p:cNvPicPr preferRelativeResize="0"/>
          <p:nvPr/>
        </p:nvPicPr>
        <p:blipFill rotWithShape="1">
          <a:blip r:embed="rId8">
            <a:alphaModFix/>
          </a:blip>
          <a:srcRect b="0" l="0" r="0" t="0"/>
          <a:stretch/>
        </p:blipFill>
        <p:spPr>
          <a:xfrm>
            <a:off x="9386473" y="11112500"/>
            <a:ext cx="1016127" cy="1016000"/>
          </a:xfrm>
          <a:prstGeom prst="rect">
            <a:avLst/>
          </a:prstGeom>
          <a:noFill/>
          <a:ln>
            <a:noFill/>
          </a:ln>
        </p:spPr>
      </p:pic>
      <p:pic>
        <p:nvPicPr>
          <p:cNvPr descr=" " id="813" name="Google Shape;813;p26"/>
          <p:cNvPicPr preferRelativeResize="0"/>
          <p:nvPr/>
        </p:nvPicPr>
        <p:blipFill rotWithShape="1">
          <a:blip r:embed="rId14">
            <a:alphaModFix/>
          </a:blip>
          <a:srcRect b="0" l="0" r="0" t="0"/>
          <a:stretch/>
        </p:blipFill>
        <p:spPr>
          <a:xfrm>
            <a:off x="9449981" y="11176000"/>
            <a:ext cx="889111" cy="889000"/>
          </a:xfrm>
          <a:prstGeom prst="rect">
            <a:avLst/>
          </a:prstGeom>
          <a:noFill/>
          <a:ln>
            <a:noFill/>
          </a:ln>
        </p:spPr>
      </p:pic>
      <p:sp>
        <p:nvSpPr>
          <p:cNvPr id="814" name="Google Shape;814;p26"/>
          <p:cNvSpPr/>
          <p:nvPr/>
        </p:nvSpPr>
        <p:spPr>
          <a:xfrm>
            <a:off x="10948768" y="28448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815" name="Google Shape;815;p26"/>
          <p:cNvSpPr/>
          <p:nvPr/>
        </p:nvSpPr>
        <p:spPr>
          <a:xfrm>
            <a:off x="10948768" y="6261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816" name="Google Shape;816;p26"/>
          <p:cNvSpPr/>
          <p:nvPr/>
        </p:nvSpPr>
        <p:spPr>
          <a:xfrm>
            <a:off x="10948768" y="96139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817" name="Google Shape;817;p26"/>
          <p:cNvSpPr/>
          <p:nvPr/>
        </p:nvSpPr>
        <p:spPr>
          <a:xfrm>
            <a:off x="1206651" y="1701800"/>
            <a:ext cx="881066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822" name="Shape 822"/>
        <p:cNvGrpSpPr/>
        <p:nvPr/>
      </p:nvGrpSpPr>
      <p:grpSpPr>
        <a:xfrm>
          <a:off x="0" y="0"/>
          <a:ext cx="0" cy="0"/>
          <a:chOff x="0" y="0"/>
          <a:chExt cx="0" cy="0"/>
        </a:xfrm>
      </p:grpSpPr>
      <p:pic>
        <p:nvPicPr>
          <p:cNvPr descr=" " id="823" name="Google Shape;823;p27"/>
          <p:cNvPicPr preferRelativeResize="0"/>
          <p:nvPr/>
        </p:nvPicPr>
        <p:blipFill rotWithShape="1">
          <a:blip r:embed="rId3">
            <a:alphaModFix/>
          </a:blip>
          <a:srcRect b="0" l="0" r="0" t="0"/>
          <a:stretch/>
        </p:blipFill>
        <p:spPr>
          <a:xfrm>
            <a:off x="0" y="7289800"/>
            <a:ext cx="15495937" cy="6426200"/>
          </a:xfrm>
          <a:prstGeom prst="rect">
            <a:avLst/>
          </a:prstGeom>
          <a:noFill/>
          <a:ln>
            <a:noFill/>
          </a:ln>
        </p:spPr>
      </p:pic>
      <p:pic>
        <p:nvPicPr>
          <p:cNvPr descr=" " id="824" name="Google Shape;824;p27"/>
          <p:cNvPicPr preferRelativeResize="0"/>
          <p:nvPr/>
        </p:nvPicPr>
        <p:blipFill rotWithShape="1">
          <a:blip r:embed="rId4">
            <a:alphaModFix/>
          </a:blip>
          <a:srcRect b="0" l="0" r="0" t="0"/>
          <a:stretch/>
        </p:blipFill>
        <p:spPr>
          <a:xfrm>
            <a:off x="15407026" y="0"/>
            <a:ext cx="8980022" cy="6781800"/>
          </a:xfrm>
          <a:prstGeom prst="rect">
            <a:avLst/>
          </a:prstGeom>
          <a:noFill/>
          <a:ln>
            <a:noFill/>
          </a:ln>
        </p:spPr>
      </p:pic>
      <p:pic>
        <p:nvPicPr>
          <p:cNvPr descr=" " id="825" name="Google Shape;825;p27"/>
          <p:cNvPicPr preferRelativeResize="0"/>
          <p:nvPr/>
        </p:nvPicPr>
        <p:blipFill rotWithShape="1">
          <a:blip r:embed="rId5">
            <a:alphaModFix/>
          </a:blip>
          <a:srcRect b="0" l="0" r="0" t="0"/>
          <a:stretch/>
        </p:blipFill>
        <p:spPr>
          <a:xfrm>
            <a:off x="20454548" y="1761778"/>
            <a:ext cx="2664164" cy="3669854"/>
          </a:xfrm>
          <a:prstGeom prst="rect">
            <a:avLst/>
          </a:prstGeom>
          <a:noFill/>
          <a:ln>
            <a:noFill/>
          </a:ln>
        </p:spPr>
      </p:pic>
      <p:pic>
        <p:nvPicPr>
          <p:cNvPr descr=" " id="826" name="Google Shape;826;p27"/>
          <p:cNvPicPr preferRelativeResize="0"/>
          <p:nvPr/>
        </p:nvPicPr>
        <p:blipFill rotWithShape="1">
          <a:blip r:embed="rId6">
            <a:alphaModFix/>
          </a:blip>
          <a:srcRect b="0" l="0" r="0" t="0"/>
          <a:stretch/>
        </p:blipFill>
        <p:spPr>
          <a:xfrm>
            <a:off x="20403410" y="4496891"/>
            <a:ext cx="3983638" cy="9219109"/>
          </a:xfrm>
          <a:prstGeom prst="rect">
            <a:avLst/>
          </a:prstGeom>
          <a:noFill/>
          <a:ln>
            <a:noFill/>
          </a:ln>
        </p:spPr>
      </p:pic>
      <p:pic>
        <p:nvPicPr>
          <p:cNvPr descr=" " id="827" name="Google Shape;827;p27"/>
          <p:cNvPicPr preferRelativeResize="0"/>
          <p:nvPr/>
        </p:nvPicPr>
        <p:blipFill rotWithShape="1">
          <a:blip r:embed="rId7">
            <a:alphaModFix/>
          </a:blip>
          <a:srcRect b="0" l="0" r="0" t="0"/>
          <a:stretch/>
        </p:blipFill>
        <p:spPr>
          <a:xfrm>
            <a:off x="1281778" y="458788"/>
            <a:ext cx="5421823" cy="13257213"/>
          </a:xfrm>
          <a:prstGeom prst="rect">
            <a:avLst/>
          </a:prstGeom>
          <a:noFill/>
          <a:ln>
            <a:noFill/>
          </a:ln>
        </p:spPr>
      </p:pic>
      <p:sp>
        <p:nvSpPr>
          <p:cNvPr id="828" name="Google Shape;828;p2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9" name="Google Shape;829;p2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830" name="Google Shape;830;p27"/>
          <p:cNvSpPr/>
          <p:nvPr/>
        </p:nvSpPr>
        <p:spPr>
          <a:xfrm>
            <a:off x="3670759" y="647700"/>
            <a:ext cx="881066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List</a:t>
            </a:r>
            <a:endParaRPr b="0" i="0" sz="8000" u="none" cap="none" strike="noStrike">
              <a:solidFill>
                <a:schemeClr val="dk1"/>
              </a:solidFill>
              <a:latin typeface="Calibri"/>
              <a:ea typeface="Calibri"/>
              <a:cs typeface="Calibri"/>
              <a:sym typeface="Calibri"/>
            </a:endParaRPr>
          </a:p>
        </p:txBody>
      </p:sp>
      <p:sp>
        <p:nvSpPr>
          <p:cNvPr id="831" name="Google Shape;831;p27"/>
          <p:cNvSpPr/>
          <p:nvPr/>
        </p:nvSpPr>
        <p:spPr>
          <a:xfrm>
            <a:off x="3670759" y="3251200"/>
            <a:ext cx="17032829"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27"/>
          <p:cNvSpPr/>
          <p:nvPr/>
        </p:nvSpPr>
        <p:spPr>
          <a:xfrm>
            <a:off x="3670759" y="32512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27"/>
          <p:cNvSpPr/>
          <p:nvPr/>
        </p:nvSpPr>
        <p:spPr>
          <a:xfrm>
            <a:off x="3670759" y="35179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Dragons</a:t>
            </a:r>
            <a:endParaRPr b="0" i="0" sz="3600" u="none" cap="none" strike="noStrike">
              <a:solidFill>
                <a:schemeClr val="dk1"/>
              </a:solidFill>
              <a:latin typeface="Calibri"/>
              <a:ea typeface="Calibri"/>
              <a:cs typeface="Calibri"/>
              <a:sym typeface="Calibri"/>
            </a:endParaRPr>
          </a:p>
        </p:txBody>
      </p:sp>
      <p:sp>
        <p:nvSpPr>
          <p:cNvPr id="834" name="Google Shape;834;p27"/>
          <p:cNvSpPr/>
          <p:nvPr/>
        </p:nvSpPr>
        <p:spPr>
          <a:xfrm>
            <a:off x="10072359" y="32512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835" name="Google Shape;835;p27"/>
          <p:cNvSpPr/>
          <p:nvPr/>
        </p:nvSpPr>
        <p:spPr>
          <a:xfrm>
            <a:off x="3670759" y="50800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27"/>
          <p:cNvSpPr/>
          <p:nvPr/>
        </p:nvSpPr>
        <p:spPr>
          <a:xfrm>
            <a:off x="3670759" y="50800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Medieval-like Settings</a:t>
            </a:r>
            <a:endParaRPr b="0" i="0" sz="3600" u="none" cap="none" strike="noStrike">
              <a:solidFill>
                <a:schemeClr val="dk1"/>
              </a:solidFill>
              <a:latin typeface="Calibri"/>
              <a:ea typeface="Calibri"/>
              <a:cs typeface="Calibri"/>
              <a:sym typeface="Calibri"/>
            </a:endParaRPr>
          </a:p>
        </p:txBody>
      </p:sp>
      <p:sp>
        <p:nvSpPr>
          <p:cNvPr id="837" name="Google Shape;837;p27"/>
          <p:cNvSpPr/>
          <p:nvPr/>
        </p:nvSpPr>
        <p:spPr>
          <a:xfrm>
            <a:off x="10072359" y="51181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838" name="Google Shape;838;p27"/>
          <p:cNvSpPr/>
          <p:nvPr/>
        </p:nvSpPr>
        <p:spPr>
          <a:xfrm>
            <a:off x="3670759" y="63754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7"/>
          <p:cNvSpPr/>
          <p:nvPr/>
        </p:nvSpPr>
        <p:spPr>
          <a:xfrm>
            <a:off x="3670759" y="63754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Chosen One Trope</a:t>
            </a:r>
            <a:endParaRPr b="0" i="0" sz="3600" u="none" cap="none" strike="noStrike">
              <a:solidFill>
                <a:schemeClr val="dk1"/>
              </a:solidFill>
              <a:latin typeface="Calibri"/>
              <a:ea typeface="Calibri"/>
              <a:cs typeface="Calibri"/>
              <a:sym typeface="Calibri"/>
            </a:endParaRPr>
          </a:p>
        </p:txBody>
      </p:sp>
      <p:sp>
        <p:nvSpPr>
          <p:cNvPr id="840" name="Google Shape;840;p27"/>
          <p:cNvSpPr/>
          <p:nvPr/>
        </p:nvSpPr>
        <p:spPr>
          <a:xfrm>
            <a:off x="10072359" y="6413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841" name="Google Shape;841;p27"/>
          <p:cNvSpPr/>
          <p:nvPr/>
        </p:nvSpPr>
        <p:spPr>
          <a:xfrm>
            <a:off x="3670759" y="76708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27"/>
          <p:cNvSpPr/>
          <p:nvPr/>
        </p:nvSpPr>
        <p:spPr>
          <a:xfrm>
            <a:off x="3670759" y="79375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843" name="Google Shape;843;p27"/>
          <p:cNvSpPr/>
          <p:nvPr/>
        </p:nvSpPr>
        <p:spPr>
          <a:xfrm>
            <a:off x="10072359" y="76708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844" name="Google Shape;844;p27"/>
          <p:cNvSpPr/>
          <p:nvPr/>
        </p:nvSpPr>
        <p:spPr>
          <a:xfrm>
            <a:off x="3670759" y="94996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27"/>
          <p:cNvSpPr/>
          <p:nvPr/>
        </p:nvSpPr>
        <p:spPr>
          <a:xfrm>
            <a:off x="3670759" y="97663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The Best Curse</a:t>
            </a:r>
            <a:endParaRPr b="0" i="0" sz="3600" u="none" cap="none" strike="noStrike">
              <a:solidFill>
                <a:schemeClr val="dk1"/>
              </a:solidFill>
              <a:latin typeface="Calibri"/>
              <a:ea typeface="Calibri"/>
              <a:cs typeface="Calibri"/>
              <a:sym typeface="Calibri"/>
            </a:endParaRPr>
          </a:p>
        </p:txBody>
      </p:sp>
      <p:sp>
        <p:nvSpPr>
          <p:cNvPr id="846" name="Google Shape;846;p27"/>
          <p:cNvSpPr/>
          <p:nvPr/>
        </p:nvSpPr>
        <p:spPr>
          <a:xfrm>
            <a:off x="10072359" y="94996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847" name="Google Shape;847;p27"/>
          <p:cNvSpPr/>
          <p:nvPr/>
        </p:nvSpPr>
        <p:spPr>
          <a:xfrm>
            <a:off x="3670759" y="11328400"/>
            <a:ext cx="17032829"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27"/>
          <p:cNvSpPr/>
          <p:nvPr/>
        </p:nvSpPr>
        <p:spPr>
          <a:xfrm>
            <a:off x="3670759" y="11328400"/>
            <a:ext cx="62491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3600"/>
              <a:buFont typeface="Poppins"/>
              <a:buNone/>
            </a:pPr>
            <a:r>
              <a:rPr b="1" i="0" lang="en-US" sz="3600" u="none" cap="none" strike="noStrike">
                <a:solidFill>
                  <a:srgbClr val="1894A4"/>
                </a:solidFill>
                <a:latin typeface="Poppins"/>
                <a:ea typeface="Poppins"/>
                <a:cs typeface="Poppins"/>
                <a:sym typeface="Poppins"/>
              </a:rPr>
              <a:t>Unique Creatures</a:t>
            </a:r>
            <a:endParaRPr b="0" i="0" sz="3600" u="none" cap="none" strike="noStrike">
              <a:solidFill>
                <a:schemeClr val="dk1"/>
              </a:solidFill>
              <a:latin typeface="Calibri"/>
              <a:ea typeface="Calibri"/>
              <a:cs typeface="Calibri"/>
              <a:sym typeface="Calibri"/>
            </a:endParaRPr>
          </a:p>
        </p:txBody>
      </p:sp>
      <p:sp>
        <p:nvSpPr>
          <p:cNvPr id="849" name="Google Shape;849;p27"/>
          <p:cNvSpPr/>
          <p:nvPr/>
        </p:nvSpPr>
        <p:spPr>
          <a:xfrm>
            <a:off x="10072359" y="1136650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854" name="Shape 854"/>
        <p:cNvGrpSpPr/>
        <p:nvPr/>
      </p:nvGrpSpPr>
      <p:grpSpPr>
        <a:xfrm>
          <a:off x="0" y="0"/>
          <a:ext cx="0" cy="0"/>
          <a:chOff x="0" y="0"/>
          <a:chExt cx="0" cy="0"/>
        </a:xfrm>
      </p:grpSpPr>
      <p:pic>
        <p:nvPicPr>
          <p:cNvPr descr=" " id="855" name="Google Shape;855;p28"/>
          <p:cNvPicPr preferRelativeResize="0"/>
          <p:nvPr/>
        </p:nvPicPr>
        <p:blipFill rotWithShape="1">
          <a:blip r:embed="rId3">
            <a:alphaModFix/>
          </a:blip>
          <a:srcRect b="0" l="0" r="0" t="0"/>
          <a:stretch/>
        </p:blipFill>
        <p:spPr>
          <a:xfrm>
            <a:off x="6211076" y="0"/>
            <a:ext cx="18175972" cy="7366000"/>
          </a:xfrm>
          <a:prstGeom prst="rect">
            <a:avLst/>
          </a:prstGeom>
          <a:noFill/>
          <a:ln>
            <a:noFill/>
          </a:ln>
        </p:spPr>
      </p:pic>
      <p:pic>
        <p:nvPicPr>
          <p:cNvPr descr=" " id="856" name="Google Shape;856;p28"/>
          <p:cNvPicPr preferRelativeResize="0"/>
          <p:nvPr/>
        </p:nvPicPr>
        <p:blipFill rotWithShape="1">
          <a:blip r:embed="rId4">
            <a:alphaModFix/>
          </a:blip>
          <a:srcRect b="0" l="0" r="0" t="0"/>
          <a:stretch/>
        </p:blipFill>
        <p:spPr>
          <a:xfrm>
            <a:off x="0" y="6273800"/>
            <a:ext cx="9894537" cy="7442200"/>
          </a:xfrm>
          <a:prstGeom prst="rect">
            <a:avLst/>
          </a:prstGeom>
          <a:noFill/>
          <a:ln>
            <a:noFill/>
          </a:ln>
        </p:spPr>
      </p:pic>
      <p:sp>
        <p:nvSpPr>
          <p:cNvPr id="857" name="Google Shape;857;p2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8" name="Google Shape;858;p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59" name="Google Shape;859;p28"/>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0" name="Google Shape;860;p28"/>
          <p:cNvPicPr preferRelativeResize="0"/>
          <p:nvPr/>
        </p:nvPicPr>
        <p:blipFill rotWithShape="1">
          <a:blip r:embed="rId6">
            <a:alphaModFix/>
          </a:blip>
          <a:srcRect b="0" l="0" r="0" t="0"/>
          <a:stretch/>
        </p:blipFill>
        <p:spPr>
          <a:xfrm>
            <a:off x="10173972" y="3124200"/>
            <a:ext cx="5487086" cy="1803400"/>
          </a:xfrm>
          <a:prstGeom prst="rect">
            <a:avLst/>
          </a:prstGeom>
          <a:noFill/>
          <a:ln>
            <a:noFill/>
          </a:ln>
        </p:spPr>
      </p:pic>
      <p:pic>
        <p:nvPicPr>
          <p:cNvPr descr=" " id="861" name="Google Shape;861;p28"/>
          <p:cNvPicPr preferRelativeResize="0"/>
          <p:nvPr/>
        </p:nvPicPr>
        <p:blipFill rotWithShape="1">
          <a:blip r:embed="rId7">
            <a:alphaModFix/>
          </a:blip>
          <a:srcRect b="0" l="0" r="0" t="0"/>
          <a:stretch/>
        </p:blipFill>
        <p:spPr>
          <a:xfrm>
            <a:off x="10478810" y="3467100"/>
            <a:ext cx="1117740" cy="1117600"/>
          </a:xfrm>
          <a:prstGeom prst="rect">
            <a:avLst/>
          </a:prstGeom>
          <a:noFill/>
          <a:ln>
            <a:noFill/>
          </a:ln>
        </p:spPr>
      </p:pic>
      <p:sp>
        <p:nvSpPr>
          <p:cNvPr id="862" name="Google Shape;862;p28"/>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28"/>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864" name="Google Shape;864;p28"/>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865" name="Google Shape;865;p28"/>
          <p:cNvPicPr preferRelativeResize="0"/>
          <p:nvPr/>
        </p:nvPicPr>
        <p:blipFill rotWithShape="1">
          <a:blip r:embed="rId6">
            <a:alphaModFix/>
          </a:blip>
          <a:srcRect b="0" l="0" r="0" t="0"/>
          <a:stretch/>
        </p:blipFill>
        <p:spPr>
          <a:xfrm>
            <a:off x="787498" y="5486400"/>
            <a:ext cx="5487086" cy="1803400"/>
          </a:xfrm>
          <a:prstGeom prst="rect">
            <a:avLst/>
          </a:prstGeom>
          <a:noFill/>
          <a:ln>
            <a:noFill/>
          </a:ln>
        </p:spPr>
      </p:pic>
      <p:pic>
        <p:nvPicPr>
          <p:cNvPr descr=" " id="866" name="Google Shape;866;p28"/>
          <p:cNvPicPr preferRelativeResize="0"/>
          <p:nvPr/>
        </p:nvPicPr>
        <p:blipFill rotWithShape="1">
          <a:blip r:embed="rId8">
            <a:alphaModFix/>
          </a:blip>
          <a:srcRect b="0" l="0" r="0" t="0"/>
          <a:stretch/>
        </p:blipFill>
        <p:spPr>
          <a:xfrm>
            <a:off x="1092337" y="5829300"/>
            <a:ext cx="1117740" cy="1117600"/>
          </a:xfrm>
          <a:prstGeom prst="rect">
            <a:avLst/>
          </a:prstGeom>
          <a:noFill/>
          <a:ln>
            <a:noFill/>
          </a:ln>
        </p:spPr>
      </p:pic>
      <p:sp>
        <p:nvSpPr>
          <p:cNvPr id="867" name="Google Shape;867;p28"/>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28"/>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869" name="Google Shape;869;p28"/>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870" name="Google Shape;870;p28"/>
          <p:cNvPicPr preferRelativeResize="0"/>
          <p:nvPr/>
        </p:nvPicPr>
        <p:blipFill rotWithShape="1">
          <a:blip r:embed="rId6">
            <a:alphaModFix/>
          </a:blip>
          <a:srcRect b="0" l="0" r="0" t="0"/>
          <a:stretch/>
        </p:blipFill>
        <p:spPr>
          <a:xfrm>
            <a:off x="3835879" y="7823200"/>
            <a:ext cx="5487086" cy="1803400"/>
          </a:xfrm>
          <a:prstGeom prst="rect">
            <a:avLst/>
          </a:prstGeom>
          <a:noFill/>
          <a:ln>
            <a:noFill/>
          </a:ln>
        </p:spPr>
      </p:pic>
      <p:pic>
        <p:nvPicPr>
          <p:cNvPr descr=" " id="871" name="Google Shape;871;p28"/>
          <p:cNvPicPr preferRelativeResize="0"/>
          <p:nvPr/>
        </p:nvPicPr>
        <p:blipFill rotWithShape="1">
          <a:blip r:embed="rId9">
            <a:alphaModFix/>
          </a:blip>
          <a:srcRect b="0" l="0" r="0" t="0"/>
          <a:stretch/>
        </p:blipFill>
        <p:spPr>
          <a:xfrm>
            <a:off x="4140718" y="8166100"/>
            <a:ext cx="1117740" cy="1117600"/>
          </a:xfrm>
          <a:prstGeom prst="rect">
            <a:avLst/>
          </a:prstGeom>
          <a:noFill/>
          <a:ln>
            <a:noFill/>
          </a:ln>
        </p:spPr>
      </p:pic>
      <p:sp>
        <p:nvSpPr>
          <p:cNvPr id="872" name="Google Shape;872;p28"/>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28"/>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874" name="Google Shape;874;p28"/>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875" name="Google Shape;875;p28"/>
          <p:cNvPicPr preferRelativeResize="0"/>
          <p:nvPr/>
        </p:nvPicPr>
        <p:blipFill rotWithShape="1">
          <a:blip r:embed="rId6">
            <a:alphaModFix/>
          </a:blip>
          <a:srcRect b="0" l="0" r="0" t="0"/>
          <a:stretch/>
        </p:blipFill>
        <p:spPr>
          <a:xfrm>
            <a:off x="3835879" y="10210800"/>
            <a:ext cx="5487086" cy="1803400"/>
          </a:xfrm>
          <a:prstGeom prst="rect">
            <a:avLst/>
          </a:prstGeom>
          <a:noFill/>
          <a:ln>
            <a:noFill/>
          </a:ln>
        </p:spPr>
      </p:pic>
      <p:pic>
        <p:nvPicPr>
          <p:cNvPr descr=" " id="876" name="Google Shape;876;p28"/>
          <p:cNvPicPr preferRelativeResize="0"/>
          <p:nvPr/>
        </p:nvPicPr>
        <p:blipFill rotWithShape="1">
          <a:blip r:embed="rId10">
            <a:alphaModFix/>
          </a:blip>
          <a:srcRect b="0" l="0" r="0" t="0"/>
          <a:stretch/>
        </p:blipFill>
        <p:spPr>
          <a:xfrm>
            <a:off x="4140718" y="10553700"/>
            <a:ext cx="1117740" cy="1117600"/>
          </a:xfrm>
          <a:prstGeom prst="rect">
            <a:avLst/>
          </a:prstGeom>
          <a:noFill/>
          <a:ln>
            <a:noFill/>
          </a:ln>
        </p:spPr>
      </p:pic>
      <p:sp>
        <p:nvSpPr>
          <p:cNvPr id="877" name="Google Shape;877;p28"/>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28"/>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879" name="Google Shape;879;p28"/>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880" name="Google Shape;880;p28"/>
          <p:cNvPicPr preferRelativeResize="0"/>
          <p:nvPr/>
        </p:nvPicPr>
        <p:blipFill rotWithShape="1">
          <a:blip r:embed="rId6">
            <a:alphaModFix/>
          </a:blip>
          <a:srcRect b="0" l="0" r="0" t="0"/>
          <a:stretch/>
        </p:blipFill>
        <p:spPr>
          <a:xfrm>
            <a:off x="15343518" y="7848600"/>
            <a:ext cx="5487086" cy="1803400"/>
          </a:xfrm>
          <a:prstGeom prst="rect">
            <a:avLst/>
          </a:prstGeom>
          <a:noFill/>
          <a:ln>
            <a:noFill/>
          </a:ln>
        </p:spPr>
      </p:pic>
      <p:pic>
        <p:nvPicPr>
          <p:cNvPr descr=" " id="881" name="Google Shape;881;p28"/>
          <p:cNvPicPr preferRelativeResize="0"/>
          <p:nvPr/>
        </p:nvPicPr>
        <p:blipFill rotWithShape="1">
          <a:blip r:embed="rId11">
            <a:alphaModFix/>
          </a:blip>
          <a:srcRect b="0" l="0" r="0" t="0"/>
          <a:stretch/>
        </p:blipFill>
        <p:spPr>
          <a:xfrm>
            <a:off x="15648356" y="8191500"/>
            <a:ext cx="1117740" cy="1117600"/>
          </a:xfrm>
          <a:prstGeom prst="rect">
            <a:avLst/>
          </a:prstGeom>
          <a:noFill/>
          <a:ln>
            <a:noFill/>
          </a:ln>
        </p:spPr>
      </p:pic>
      <p:sp>
        <p:nvSpPr>
          <p:cNvPr id="882" name="Google Shape;882;p28"/>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28"/>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884" name="Google Shape;884;p28"/>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885" name="Google Shape;885;p28"/>
          <p:cNvPicPr preferRelativeResize="0"/>
          <p:nvPr/>
        </p:nvPicPr>
        <p:blipFill rotWithShape="1">
          <a:blip r:embed="rId6">
            <a:alphaModFix/>
          </a:blip>
          <a:srcRect b="0" l="0" r="0" t="0"/>
          <a:stretch/>
        </p:blipFill>
        <p:spPr>
          <a:xfrm>
            <a:off x="15343518" y="10210800"/>
            <a:ext cx="5487086" cy="1803400"/>
          </a:xfrm>
          <a:prstGeom prst="rect">
            <a:avLst/>
          </a:prstGeom>
          <a:noFill/>
          <a:ln>
            <a:noFill/>
          </a:ln>
        </p:spPr>
      </p:pic>
      <p:pic>
        <p:nvPicPr>
          <p:cNvPr descr=" " id="886" name="Google Shape;886;p28"/>
          <p:cNvPicPr preferRelativeResize="0"/>
          <p:nvPr/>
        </p:nvPicPr>
        <p:blipFill rotWithShape="1">
          <a:blip r:embed="rId12">
            <a:alphaModFix/>
          </a:blip>
          <a:srcRect b="0" l="0" r="0" t="0"/>
          <a:stretch/>
        </p:blipFill>
        <p:spPr>
          <a:xfrm>
            <a:off x="15648356" y="10553700"/>
            <a:ext cx="1117740" cy="1117600"/>
          </a:xfrm>
          <a:prstGeom prst="rect">
            <a:avLst/>
          </a:prstGeom>
          <a:noFill/>
          <a:ln>
            <a:noFill/>
          </a:ln>
        </p:spPr>
      </p:pic>
      <p:sp>
        <p:nvSpPr>
          <p:cNvPr id="887" name="Google Shape;887;p28"/>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28"/>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889" name="Google Shape;889;p28"/>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890" name="Google Shape;890;p28"/>
          <p:cNvPicPr preferRelativeResize="0"/>
          <p:nvPr/>
        </p:nvPicPr>
        <p:blipFill rotWithShape="1">
          <a:blip r:embed="rId6">
            <a:alphaModFix/>
          </a:blip>
          <a:srcRect b="0" l="0" r="0" t="0"/>
          <a:stretch/>
        </p:blipFill>
        <p:spPr>
          <a:xfrm>
            <a:off x="6681035" y="5486400"/>
            <a:ext cx="5487086" cy="1803400"/>
          </a:xfrm>
          <a:prstGeom prst="rect">
            <a:avLst/>
          </a:prstGeom>
          <a:noFill/>
          <a:ln>
            <a:noFill/>
          </a:ln>
        </p:spPr>
      </p:pic>
      <p:pic>
        <p:nvPicPr>
          <p:cNvPr descr=" " id="891" name="Google Shape;891;p28"/>
          <p:cNvPicPr preferRelativeResize="0"/>
          <p:nvPr/>
        </p:nvPicPr>
        <p:blipFill rotWithShape="1">
          <a:blip r:embed="rId13">
            <a:alphaModFix/>
          </a:blip>
          <a:srcRect b="0" l="0" r="0" t="0"/>
          <a:stretch/>
        </p:blipFill>
        <p:spPr>
          <a:xfrm>
            <a:off x="6985873" y="5829300"/>
            <a:ext cx="1117740" cy="1117600"/>
          </a:xfrm>
          <a:prstGeom prst="rect">
            <a:avLst/>
          </a:prstGeom>
          <a:noFill/>
          <a:ln>
            <a:noFill/>
          </a:ln>
        </p:spPr>
      </p:pic>
      <p:sp>
        <p:nvSpPr>
          <p:cNvPr id="892" name="Google Shape;892;p28"/>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28"/>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894" name="Google Shape;894;p28"/>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895" name="Google Shape;895;p28"/>
          <p:cNvPicPr preferRelativeResize="0"/>
          <p:nvPr/>
        </p:nvPicPr>
        <p:blipFill rotWithShape="1">
          <a:blip r:embed="rId6">
            <a:alphaModFix/>
          </a:blip>
          <a:srcRect b="0" l="0" r="0" t="0"/>
          <a:stretch/>
        </p:blipFill>
        <p:spPr>
          <a:xfrm>
            <a:off x="18468108" y="5486400"/>
            <a:ext cx="5487086" cy="1803400"/>
          </a:xfrm>
          <a:prstGeom prst="rect">
            <a:avLst/>
          </a:prstGeom>
          <a:noFill/>
          <a:ln>
            <a:noFill/>
          </a:ln>
        </p:spPr>
      </p:pic>
      <p:pic>
        <p:nvPicPr>
          <p:cNvPr descr=" " id="896" name="Google Shape;896;p28"/>
          <p:cNvPicPr preferRelativeResize="0"/>
          <p:nvPr/>
        </p:nvPicPr>
        <p:blipFill rotWithShape="1">
          <a:blip r:embed="rId14">
            <a:alphaModFix/>
          </a:blip>
          <a:srcRect b="0" l="0" r="0" t="0"/>
          <a:stretch/>
        </p:blipFill>
        <p:spPr>
          <a:xfrm>
            <a:off x="18772946" y="5829300"/>
            <a:ext cx="1117740" cy="1117600"/>
          </a:xfrm>
          <a:prstGeom prst="rect">
            <a:avLst/>
          </a:prstGeom>
          <a:noFill/>
          <a:ln>
            <a:noFill/>
          </a:ln>
        </p:spPr>
      </p:pic>
      <p:sp>
        <p:nvSpPr>
          <p:cNvPr id="897" name="Google Shape;897;p28"/>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28"/>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899" name="Google Shape;899;p28"/>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900" name="Google Shape;900;p28"/>
          <p:cNvPicPr preferRelativeResize="0"/>
          <p:nvPr/>
        </p:nvPicPr>
        <p:blipFill rotWithShape="1">
          <a:blip r:embed="rId6">
            <a:alphaModFix/>
          </a:blip>
          <a:srcRect b="0" l="0" r="0" t="0"/>
          <a:stretch/>
        </p:blipFill>
        <p:spPr>
          <a:xfrm>
            <a:off x="12574572" y="5486400"/>
            <a:ext cx="5487086" cy="1803400"/>
          </a:xfrm>
          <a:prstGeom prst="rect">
            <a:avLst/>
          </a:prstGeom>
          <a:noFill/>
          <a:ln>
            <a:noFill/>
          </a:ln>
        </p:spPr>
      </p:pic>
      <p:pic>
        <p:nvPicPr>
          <p:cNvPr descr=" " id="901" name="Google Shape;901;p28"/>
          <p:cNvPicPr preferRelativeResize="0"/>
          <p:nvPr/>
        </p:nvPicPr>
        <p:blipFill rotWithShape="1">
          <a:blip r:embed="rId15">
            <a:alphaModFix/>
          </a:blip>
          <a:srcRect b="0" l="0" r="0" t="0"/>
          <a:stretch/>
        </p:blipFill>
        <p:spPr>
          <a:xfrm>
            <a:off x="12879410" y="5829300"/>
            <a:ext cx="1117740" cy="1117600"/>
          </a:xfrm>
          <a:prstGeom prst="rect">
            <a:avLst/>
          </a:prstGeom>
          <a:noFill/>
          <a:ln>
            <a:noFill/>
          </a:ln>
        </p:spPr>
      </p:pic>
      <p:sp>
        <p:nvSpPr>
          <p:cNvPr id="902" name="Google Shape;902;p28"/>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28"/>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904" name="Google Shape;904;p28"/>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905" name="Google Shape;905;p28"/>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906" name="Google Shape;906;p28"/>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907" name="Google Shape;907;p28"/>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908" name="Google Shape;908;p28"/>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909" name="Google Shape;909;p28"/>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910" name="Google Shape;910;p28"/>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911" name="Google Shape;911;p28"/>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912" name="Google Shape;912;p28"/>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913" name="Google Shape;913;p28"/>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914" name="Google Shape;914;p28"/>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915" name="Google Shape;915;p28"/>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916" name="Google Shape;916;p28"/>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917" name="Google Shape;917;p28"/>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918" name="Google Shape;918;p28"/>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923" name="Shape 923"/>
        <p:cNvGrpSpPr/>
        <p:nvPr/>
      </p:nvGrpSpPr>
      <p:grpSpPr>
        <a:xfrm>
          <a:off x="0" y="0"/>
          <a:ext cx="0" cy="0"/>
          <a:chOff x="0" y="0"/>
          <a:chExt cx="0" cy="0"/>
        </a:xfrm>
      </p:grpSpPr>
      <p:pic>
        <p:nvPicPr>
          <p:cNvPr descr=" " id="924" name="Google Shape;924;p29"/>
          <p:cNvPicPr preferRelativeResize="0"/>
          <p:nvPr/>
        </p:nvPicPr>
        <p:blipFill rotWithShape="1">
          <a:blip r:embed="rId3">
            <a:alphaModFix/>
          </a:blip>
          <a:srcRect b="0" l="0" r="0" t="0"/>
          <a:stretch/>
        </p:blipFill>
        <p:spPr>
          <a:xfrm>
            <a:off x="0" y="7823200"/>
            <a:ext cx="18811051" cy="5892800"/>
          </a:xfrm>
          <a:prstGeom prst="rect">
            <a:avLst/>
          </a:prstGeom>
          <a:noFill/>
          <a:ln>
            <a:noFill/>
          </a:ln>
        </p:spPr>
      </p:pic>
      <p:pic>
        <p:nvPicPr>
          <p:cNvPr descr=" " id="925" name="Google Shape;925;p29"/>
          <p:cNvPicPr preferRelativeResize="0"/>
          <p:nvPr/>
        </p:nvPicPr>
        <p:blipFill rotWithShape="1">
          <a:blip r:embed="rId4">
            <a:alphaModFix/>
          </a:blip>
          <a:srcRect b="0" l="0" r="0" t="0"/>
          <a:stretch/>
        </p:blipFill>
        <p:spPr>
          <a:xfrm>
            <a:off x="11520340" y="0"/>
            <a:ext cx="12866708" cy="3238500"/>
          </a:xfrm>
          <a:prstGeom prst="rect">
            <a:avLst/>
          </a:prstGeom>
          <a:noFill/>
          <a:ln>
            <a:noFill/>
          </a:ln>
        </p:spPr>
      </p:pic>
      <p:sp>
        <p:nvSpPr>
          <p:cNvPr id="926" name="Google Shape;926;p2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7" name="Google Shape;927;p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28" name="Google Shape;928;p29"/>
          <p:cNvSpPr/>
          <p:nvPr/>
        </p:nvSpPr>
        <p:spPr>
          <a:xfrm>
            <a:off x="16550169" y="4076700"/>
            <a:ext cx="6410068" cy="673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929" name="Google Shape;929;p29"/>
          <p:cNvSpPr/>
          <p:nvPr/>
        </p:nvSpPr>
        <p:spPr>
          <a:xfrm>
            <a:off x="3404025" y="1168400"/>
            <a:ext cx="10068125"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pic>
        <p:nvPicPr>
          <p:cNvPr descr=" " id="930" name="Google Shape;930;p29"/>
          <p:cNvPicPr preferRelativeResize="0"/>
          <p:nvPr/>
        </p:nvPicPr>
        <p:blipFill rotWithShape="1">
          <a:blip r:embed="rId6">
            <a:alphaModFix/>
          </a:blip>
          <a:srcRect b="0" l="0" r="0" t="0"/>
          <a:stretch/>
        </p:blipFill>
        <p:spPr>
          <a:xfrm>
            <a:off x="0" y="3416300"/>
            <a:ext cx="15999773" cy="9996735"/>
          </a:xfrm>
          <a:prstGeom prst="rect">
            <a:avLst/>
          </a:prstGeom>
          <a:noFill/>
          <a:ln>
            <a:noFill/>
          </a:ln>
        </p:spPr>
      </p:pic>
      <p:sp>
        <p:nvSpPr>
          <p:cNvPr id="931" name="Google Shape;931;p29"/>
          <p:cNvSpPr/>
          <p:nvPr/>
        </p:nvSpPr>
        <p:spPr>
          <a:xfrm rot="-5400000">
            <a:off x="22103302" y="7620992"/>
            <a:ext cx="3823178" cy="55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Poppins"/>
              <a:buNone/>
            </a:pPr>
            <a:r>
              <a:rPr b="0" i="0" lang="en-US" sz="2400" u="none" cap="none" strike="noStrike">
                <a:solidFill>
                  <a:srgbClr val="000000"/>
                </a:solidFill>
                <a:latin typeface="Poppins"/>
                <a:ea typeface="Poppins"/>
                <a:cs typeface="Poppins"/>
                <a:sym typeface="Poppins"/>
              </a:rPr>
              <a:t>Credit | Image: </a:t>
            </a:r>
            <a:r>
              <a:rPr b="0" i="0" lang="en-US" sz="2400" u="sng" cap="none" strike="noStrike">
                <a:solidFill>
                  <a:srgbClr val="000000"/>
                </a:solidFill>
                <a:latin typeface="Poppins"/>
                <a:ea typeface="Poppins"/>
                <a:cs typeface="Poppins"/>
                <a:sym typeface="Poppins"/>
                <a:hlinkClick r:id="rId7">
                  <a:extLst>
                    <a:ext uri="{A12FA001-AC4F-418D-AE19-62706E023703}">
                      <ahyp:hlinkClr val="tx"/>
                    </a:ext>
                  </a:extLst>
                </a:hlinkClick>
              </a:rPr>
              <a:t>Unsplash</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76" name="Shape 76"/>
        <p:cNvGrpSpPr/>
        <p:nvPr/>
      </p:nvGrpSpPr>
      <p:grpSpPr>
        <a:xfrm>
          <a:off x="0" y="0"/>
          <a:ext cx="0" cy="0"/>
          <a:chOff x="0" y="0"/>
          <a:chExt cx="0" cy="0"/>
        </a:xfrm>
      </p:grpSpPr>
      <p:pic>
        <p:nvPicPr>
          <p:cNvPr descr=" " id="77" name="Google Shape;77;p3"/>
          <p:cNvPicPr preferRelativeResize="0"/>
          <p:nvPr/>
        </p:nvPicPr>
        <p:blipFill rotWithShape="1">
          <a:blip r:embed="rId3">
            <a:alphaModFix/>
          </a:blip>
          <a:srcRect b="0" l="0" r="0" t="0"/>
          <a:stretch/>
        </p:blipFill>
        <p:spPr>
          <a:xfrm>
            <a:off x="0" y="7823200"/>
            <a:ext cx="18811051" cy="5892800"/>
          </a:xfrm>
          <a:prstGeom prst="rect">
            <a:avLst/>
          </a:prstGeom>
          <a:noFill/>
          <a:ln>
            <a:noFill/>
          </a:ln>
        </p:spPr>
      </p:pic>
      <p:pic>
        <p:nvPicPr>
          <p:cNvPr descr=" " id="78" name="Google Shape;78;p3"/>
          <p:cNvPicPr preferRelativeResize="0"/>
          <p:nvPr/>
        </p:nvPicPr>
        <p:blipFill rotWithShape="1">
          <a:blip r:embed="rId4">
            <a:alphaModFix/>
          </a:blip>
          <a:srcRect b="0" l="0" r="0" t="0"/>
          <a:stretch/>
        </p:blipFill>
        <p:spPr>
          <a:xfrm>
            <a:off x="0" y="0"/>
            <a:ext cx="18418558" cy="13716000"/>
          </a:xfrm>
          <a:prstGeom prst="rect">
            <a:avLst/>
          </a:prstGeom>
          <a:noFill/>
          <a:ln>
            <a:noFill/>
          </a:ln>
        </p:spPr>
      </p:pic>
      <p:pic>
        <p:nvPicPr>
          <p:cNvPr descr=" " id="79" name="Google Shape;79;p3"/>
          <p:cNvPicPr preferRelativeResize="0"/>
          <p:nvPr/>
        </p:nvPicPr>
        <p:blipFill rotWithShape="1">
          <a:blip r:embed="rId5">
            <a:alphaModFix/>
          </a:blip>
          <a:srcRect b="0" l="0" r="0" t="0"/>
          <a:stretch/>
        </p:blipFill>
        <p:spPr>
          <a:xfrm>
            <a:off x="17807626" y="7137400"/>
            <a:ext cx="2870559" cy="1854200"/>
          </a:xfrm>
          <a:prstGeom prst="rect">
            <a:avLst/>
          </a:prstGeom>
          <a:noFill/>
          <a:ln>
            <a:noFill/>
          </a:ln>
        </p:spPr>
      </p:pic>
      <p:pic>
        <p:nvPicPr>
          <p:cNvPr descr=" " id="80" name="Google Shape;80;p3"/>
          <p:cNvPicPr preferRelativeResize="0"/>
          <p:nvPr/>
        </p:nvPicPr>
        <p:blipFill rotWithShape="1">
          <a:blip r:embed="rId6">
            <a:alphaModFix/>
          </a:blip>
          <a:srcRect b="0" l="0" r="0" t="0"/>
          <a:stretch/>
        </p:blipFill>
        <p:spPr>
          <a:xfrm>
            <a:off x="11304413" y="0"/>
            <a:ext cx="13082635" cy="3238500"/>
          </a:xfrm>
          <a:prstGeom prst="rect">
            <a:avLst/>
          </a:prstGeom>
          <a:noFill/>
          <a:ln>
            <a:noFill/>
          </a:ln>
        </p:spPr>
      </p:pic>
      <p:sp>
        <p:nvSpPr>
          <p:cNvPr id="81" name="Google Shape;8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3" name="Google Shape;83;p3"/>
          <p:cNvSpPr/>
          <p:nvPr/>
        </p:nvSpPr>
        <p:spPr>
          <a:xfrm>
            <a:off x="4593741" y="977900"/>
            <a:ext cx="15199566"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84" name="Google Shape;84;p3"/>
          <p:cNvSpPr/>
          <p:nvPr/>
        </p:nvSpPr>
        <p:spPr>
          <a:xfrm>
            <a:off x="4623378" y="4051300"/>
            <a:ext cx="15140292" cy="75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4623378"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3"/>
          <p:cNvPicPr preferRelativeResize="0"/>
          <p:nvPr/>
        </p:nvPicPr>
        <p:blipFill rotWithShape="1">
          <a:blip r:embed="rId8">
            <a:alphaModFix/>
          </a:blip>
          <a:srcRect b="0" l="0" r="0" t="0"/>
          <a:stretch/>
        </p:blipFill>
        <p:spPr>
          <a:xfrm>
            <a:off x="4623378" y="4051300"/>
            <a:ext cx="1625803" cy="1625600"/>
          </a:xfrm>
          <a:prstGeom prst="rect">
            <a:avLst/>
          </a:prstGeom>
          <a:noFill/>
          <a:ln>
            <a:noFill/>
          </a:ln>
        </p:spPr>
      </p:pic>
      <p:sp>
        <p:nvSpPr>
          <p:cNvPr id="87" name="Google Shape;87;p3"/>
          <p:cNvSpPr/>
          <p:nvPr/>
        </p:nvSpPr>
        <p:spPr>
          <a:xfrm>
            <a:off x="5017127"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6452406"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6452406"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6452406"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91" name="Google Shape;91;p3"/>
          <p:cNvSpPr/>
          <p:nvPr/>
        </p:nvSpPr>
        <p:spPr>
          <a:xfrm>
            <a:off x="12447556"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3"/>
          <p:cNvPicPr preferRelativeResize="0"/>
          <p:nvPr/>
        </p:nvPicPr>
        <p:blipFill rotWithShape="1">
          <a:blip r:embed="rId8">
            <a:alphaModFix/>
          </a:blip>
          <a:srcRect b="0" l="0" r="0" t="0"/>
          <a:stretch/>
        </p:blipFill>
        <p:spPr>
          <a:xfrm>
            <a:off x="12447556" y="4051300"/>
            <a:ext cx="1625803" cy="1625600"/>
          </a:xfrm>
          <a:prstGeom prst="rect">
            <a:avLst/>
          </a:prstGeom>
          <a:noFill/>
          <a:ln>
            <a:noFill/>
          </a:ln>
        </p:spPr>
      </p:pic>
      <p:sp>
        <p:nvSpPr>
          <p:cNvPr id="93" name="Google Shape;93;p3"/>
          <p:cNvSpPr/>
          <p:nvPr/>
        </p:nvSpPr>
        <p:spPr>
          <a:xfrm>
            <a:off x="12784148"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94" name="Google Shape;94;p3"/>
          <p:cNvSpPr/>
          <p:nvPr/>
        </p:nvSpPr>
        <p:spPr>
          <a:xfrm>
            <a:off x="14276584"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14276584"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4276584"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97" name="Google Shape;97;p3"/>
          <p:cNvSpPr/>
          <p:nvPr/>
        </p:nvSpPr>
        <p:spPr>
          <a:xfrm>
            <a:off x="4623378"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p3"/>
          <p:cNvPicPr preferRelativeResize="0"/>
          <p:nvPr/>
        </p:nvPicPr>
        <p:blipFill rotWithShape="1">
          <a:blip r:embed="rId8">
            <a:alphaModFix/>
          </a:blip>
          <a:srcRect b="0" l="0" r="0" t="0"/>
          <a:stretch/>
        </p:blipFill>
        <p:spPr>
          <a:xfrm>
            <a:off x="4623378" y="7035800"/>
            <a:ext cx="1625803" cy="1625600"/>
          </a:xfrm>
          <a:prstGeom prst="rect">
            <a:avLst/>
          </a:prstGeom>
          <a:noFill/>
          <a:ln>
            <a:noFill/>
          </a:ln>
        </p:spPr>
      </p:pic>
      <p:sp>
        <p:nvSpPr>
          <p:cNvPr id="99" name="Google Shape;99;p3"/>
          <p:cNvSpPr/>
          <p:nvPr/>
        </p:nvSpPr>
        <p:spPr>
          <a:xfrm>
            <a:off x="4947268"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6452406"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6452406"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102" name="Google Shape;102;p3"/>
          <p:cNvSpPr/>
          <p:nvPr/>
        </p:nvSpPr>
        <p:spPr>
          <a:xfrm>
            <a:off x="6452406"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103" name="Google Shape;103;p3"/>
          <p:cNvSpPr/>
          <p:nvPr/>
        </p:nvSpPr>
        <p:spPr>
          <a:xfrm>
            <a:off x="12447556"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3"/>
          <p:cNvPicPr preferRelativeResize="0"/>
          <p:nvPr/>
        </p:nvPicPr>
        <p:blipFill rotWithShape="1">
          <a:blip r:embed="rId8">
            <a:alphaModFix/>
          </a:blip>
          <a:srcRect b="0" l="0" r="0" t="0"/>
          <a:stretch/>
        </p:blipFill>
        <p:spPr>
          <a:xfrm>
            <a:off x="12447556" y="7035800"/>
            <a:ext cx="1625803" cy="1625600"/>
          </a:xfrm>
          <a:prstGeom prst="rect">
            <a:avLst/>
          </a:prstGeom>
          <a:noFill/>
          <a:ln>
            <a:noFill/>
          </a:ln>
        </p:spPr>
      </p:pic>
      <p:sp>
        <p:nvSpPr>
          <p:cNvPr id="105" name="Google Shape;105;p3"/>
          <p:cNvSpPr/>
          <p:nvPr/>
        </p:nvSpPr>
        <p:spPr>
          <a:xfrm>
            <a:off x="12752394"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106" name="Google Shape;106;p3"/>
          <p:cNvSpPr/>
          <p:nvPr/>
        </p:nvSpPr>
        <p:spPr>
          <a:xfrm>
            <a:off x="14276584"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
          <p:cNvSpPr/>
          <p:nvPr/>
        </p:nvSpPr>
        <p:spPr>
          <a:xfrm>
            <a:off x="14276584"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108" name="Google Shape;108;p3"/>
          <p:cNvSpPr/>
          <p:nvPr/>
        </p:nvSpPr>
        <p:spPr>
          <a:xfrm>
            <a:off x="14276584"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109" name="Google Shape;109;p3"/>
          <p:cNvSpPr/>
          <p:nvPr/>
        </p:nvSpPr>
        <p:spPr>
          <a:xfrm>
            <a:off x="4623378"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3"/>
          <p:cNvPicPr preferRelativeResize="0"/>
          <p:nvPr/>
        </p:nvPicPr>
        <p:blipFill rotWithShape="1">
          <a:blip r:embed="rId8">
            <a:alphaModFix/>
          </a:blip>
          <a:srcRect b="0" l="0" r="0" t="0"/>
          <a:stretch/>
        </p:blipFill>
        <p:spPr>
          <a:xfrm>
            <a:off x="4623378" y="10020300"/>
            <a:ext cx="1625803" cy="1625600"/>
          </a:xfrm>
          <a:prstGeom prst="rect">
            <a:avLst/>
          </a:prstGeom>
          <a:noFill/>
          <a:ln>
            <a:noFill/>
          </a:ln>
        </p:spPr>
      </p:pic>
      <p:sp>
        <p:nvSpPr>
          <p:cNvPr id="111" name="Google Shape;111;p3"/>
          <p:cNvSpPr/>
          <p:nvPr/>
        </p:nvSpPr>
        <p:spPr>
          <a:xfrm>
            <a:off x="4934567"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112" name="Google Shape;112;p3"/>
          <p:cNvSpPr/>
          <p:nvPr/>
        </p:nvSpPr>
        <p:spPr>
          <a:xfrm>
            <a:off x="6452406"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
          <p:cNvSpPr/>
          <p:nvPr/>
        </p:nvSpPr>
        <p:spPr>
          <a:xfrm>
            <a:off x="6452406"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114" name="Google Shape;114;p3"/>
          <p:cNvSpPr/>
          <p:nvPr/>
        </p:nvSpPr>
        <p:spPr>
          <a:xfrm>
            <a:off x="6452406"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115" name="Google Shape;115;p3"/>
          <p:cNvSpPr/>
          <p:nvPr/>
        </p:nvSpPr>
        <p:spPr>
          <a:xfrm>
            <a:off x="12447556"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3"/>
          <p:cNvPicPr preferRelativeResize="0"/>
          <p:nvPr/>
        </p:nvPicPr>
        <p:blipFill rotWithShape="1">
          <a:blip r:embed="rId8">
            <a:alphaModFix/>
          </a:blip>
          <a:srcRect b="0" l="0" r="0" t="0"/>
          <a:stretch/>
        </p:blipFill>
        <p:spPr>
          <a:xfrm>
            <a:off x="12447556" y="10020300"/>
            <a:ext cx="1625803" cy="1625600"/>
          </a:xfrm>
          <a:prstGeom prst="rect">
            <a:avLst/>
          </a:prstGeom>
          <a:noFill/>
          <a:ln>
            <a:noFill/>
          </a:ln>
        </p:spPr>
      </p:pic>
      <p:sp>
        <p:nvSpPr>
          <p:cNvPr id="117" name="Google Shape;117;p3"/>
          <p:cNvSpPr/>
          <p:nvPr/>
        </p:nvSpPr>
        <p:spPr>
          <a:xfrm>
            <a:off x="12765095"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118" name="Google Shape;118;p3"/>
          <p:cNvSpPr/>
          <p:nvPr/>
        </p:nvSpPr>
        <p:spPr>
          <a:xfrm>
            <a:off x="14276584"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
          <p:cNvSpPr/>
          <p:nvPr/>
        </p:nvSpPr>
        <p:spPr>
          <a:xfrm>
            <a:off x="14276584"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120" name="Google Shape;120;p3"/>
          <p:cNvSpPr/>
          <p:nvPr/>
        </p:nvSpPr>
        <p:spPr>
          <a:xfrm>
            <a:off x="14276584"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125" name="Shape 125"/>
        <p:cNvGrpSpPr/>
        <p:nvPr/>
      </p:nvGrpSpPr>
      <p:grpSpPr>
        <a:xfrm>
          <a:off x="0" y="0"/>
          <a:ext cx="0" cy="0"/>
          <a:chOff x="0" y="0"/>
          <a:chExt cx="0" cy="0"/>
        </a:xfrm>
      </p:grpSpPr>
      <p:pic>
        <p:nvPicPr>
          <p:cNvPr descr=" " id="126" name="Google Shape;126;p4"/>
          <p:cNvPicPr preferRelativeResize="0"/>
          <p:nvPr/>
        </p:nvPicPr>
        <p:blipFill rotWithShape="1">
          <a:blip r:embed="rId3">
            <a:alphaModFix/>
          </a:blip>
          <a:srcRect b="0" l="0" r="0" t="0"/>
          <a:stretch/>
        </p:blipFill>
        <p:spPr>
          <a:xfrm>
            <a:off x="10402600" y="8623300"/>
            <a:ext cx="13984448" cy="5092700"/>
          </a:xfrm>
          <a:prstGeom prst="rect">
            <a:avLst/>
          </a:prstGeom>
          <a:noFill/>
          <a:ln>
            <a:noFill/>
          </a:ln>
        </p:spPr>
      </p:pic>
      <p:sp>
        <p:nvSpPr>
          <p:cNvPr id="127" name="Google Shape;12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9" name="Google Shape;129;p4"/>
          <p:cNvSpPr/>
          <p:nvPr/>
        </p:nvSpPr>
        <p:spPr>
          <a:xfrm>
            <a:off x="6312689" y="5321300"/>
            <a:ext cx="10986873"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
          <p:cNvSpPr/>
          <p:nvPr/>
        </p:nvSpPr>
        <p:spPr>
          <a:xfrm>
            <a:off x="6312689" y="5321300"/>
            <a:ext cx="1096993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12800"/>
              <a:buFont typeface="Poppins"/>
              <a:buNone/>
            </a:pPr>
            <a:r>
              <a:rPr b="1" i="0" lang="en-US" sz="12800" u="none" cap="none" strike="noStrike">
                <a:solidFill>
                  <a:srgbClr val="1894A4"/>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131" name="Google Shape;131;p4"/>
          <p:cNvSpPr/>
          <p:nvPr/>
        </p:nvSpPr>
        <p:spPr>
          <a:xfrm>
            <a:off x="6312689" y="8064500"/>
            <a:ext cx="111223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32" name="Google Shape;132;p4"/>
          <p:cNvPicPr preferRelativeResize="0"/>
          <p:nvPr/>
        </p:nvPicPr>
        <p:blipFill rotWithShape="1">
          <a:blip r:embed="rId5">
            <a:alphaModFix/>
          </a:blip>
          <a:srcRect b="0" l="0" r="0" t="0"/>
          <a:stretch/>
        </p:blipFill>
        <p:spPr>
          <a:xfrm>
            <a:off x="0" y="0"/>
            <a:ext cx="9284860" cy="5892800"/>
          </a:xfrm>
          <a:prstGeom prst="rect">
            <a:avLst/>
          </a:prstGeom>
          <a:noFill/>
          <a:ln>
            <a:noFill/>
          </a:ln>
        </p:spPr>
      </p:pic>
      <p:pic>
        <p:nvPicPr>
          <p:cNvPr descr=" " id="133" name="Google Shape;133;p4"/>
          <p:cNvPicPr preferRelativeResize="0"/>
          <p:nvPr/>
        </p:nvPicPr>
        <p:blipFill rotWithShape="1">
          <a:blip r:embed="rId6">
            <a:alphaModFix/>
          </a:blip>
          <a:srcRect b="0" l="0" r="0" t="0"/>
          <a:stretch/>
        </p:blipFill>
        <p:spPr>
          <a:xfrm>
            <a:off x="1398458" y="330200"/>
            <a:ext cx="3452652" cy="3452995"/>
          </a:xfrm>
          <a:prstGeom prst="rect">
            <a:avLst/>
          </a:prstGeom>
          <a:noFill/>
          <a:ln>
            <a:noFill/>
          </a:ln>
        </p:spPr>
      </p:pic>
      <p:pic>
        <p:nvPicPr>
          <p:cNvPr descr=" " id="134" name="Google Shape;134;p4"/>
          <p:cNvPicPr preferRelativeResize="0"/>
          <p:nvPr/>
        </p:nvPicPr>
        <p:blipFill rotWithShape="1">
          <a:blip r:embed="rId7">
            <a:alphaModFix/>
          </a:blip>
          <a:srcRect b="0" l="0" r="0" t="0"/>
          <a:stretch/>
        </p:blipFill>
        <p:spPr>
          <a:xfrm>
            <a:off x="1688536" y="622446"/>
            <a:ext cx="2870021" cy="2869663"/>
          </a:xfrm>
          <a:prstGeom prst="rect">
            <a:avLst/>
          </a:prstGeom>
          <a:noFill/>
          <a:ln>
            <a:noFill/>
          </a:ln>
        </p:spPr>
      </p:pic>
      <p:pic>
        <p:nvPicPr>
          <p:cNvPr descr=" " id="135" name="Google Shape;135;p4"/>
          <p:cNvPicPr preferRelativeResize="0"/>
          <p:nvPr/>
        </p:nvPicPr>
        <p:blipFill rotWithShape="1">
          <a:blip r:embed="rId8">
            <a:alphaModFix/>
          </a:blip>
          <a:srcRect b="0" l="0" r="0" t="0"/>
          <a:stretch/>
        </p:blipFill>
        <p:spPr>
          <a:xfrm>
            <a:off x="1792850" y="726700"/>
            <a:ext cx="2660353" cy="2660021"/>
          </a:xfrm>
          <a:prstGeom prst="rect">
            <a:avLst/>
          </a:prstGeom>
          <a:noFill/>
          <a:ln>
            <a:noFill/>
          </a:ln>
        </p:spPr>
      </p:pic>
      <p:pic>
        <p:nvPicPr>
          <p:cNvPr descr=" " id="136" name="Google Shape;136;p4"/>
          <p:cNvPicPr preferRelativeResize="0"/>
          <p:nvPr/>
        </p:nvPicPr>
        <p:blipFill rotWithShape="1">
          <a:blip r:embed="rId9">
            <a:alphaModFix/>
          </a:blip>
          <a:srcRect b="0" l="0" r="0" t="0"/>
          <a:stretch/>
        </p:blipFill>
        <p:spPr>
          <a:xfrm>
            <a:off x="2332580" y="2651937"/>
            <a:ext cx="238359" cy="409835"/>
          </a:xfrm>
          <a:prstGeom prst="rect">
            <a:avLst/>
          </a:prstGeom>
          <a:noFill/>
          <a:ln>
            <a:noFill/>
          </a:ln>
        </p:spPr>
      </p:pic>
      <p:pic>
        <p:nvPicPr>
          <p:cNvPr descr=" " id="137" name="Google Shape;137;p4"/>
          <p:cNvPicPr preferRelativeResize="0"/>
          <p:nvPr/>
        </p:nvPicPr>
        <p:blipFill rotWithShape="1">
          <a:blip r:embed="rId10">
            <a:alphaModFix/>
          </a:blip>
          <a:srcRect b="0" l="0" r="0" t="0"/>
          <a:stretch/>
        </p:blipFill>
        <p:spPr>
          <a:xfrm>
            <a:off x="2650030" y="2622903"/>
            <a:ext cx="277388" cy="409966"/>
          </a:xfrm>
          <a:prstGeom prst="rect">
            <a:avLst/>
          </a:prstGeom>
          <a:noFill/>
          <a:ln>
            <a:noFill/>
          </a:ln>
        </p:spPr>
      </p:pic>
      <p:pic>
        <p:nvPicPr>
          <p:cNvPr descr=" " id="138" name="Google Shape;138;p4"/>
          <p:cNvPicPr preferRelativeResize="0"/>
          <p:nvPr/>
        </p:nvPicPr>
        <p:blipFill rotWithShape="1">
          <a:blip r:embed="rId11">
            <a:alphaModFix/>
          </a:blip>
          <a:srcRect b="0" l="0" r="0" t="0"/>
          <a:stretch/>
        </p:blipFill>
        <p:spPr>
          <a:xfrm>
            <a:off x="2998068" y="2582565"/>
            <a:ext cx="258627" cy="411209"/>
          </a:xfrm>
          <a:prstGeom prst="rect">
            <a:avLst/>
          </a:prstGeom>
          <a:noFill/>
          <a:ln>
            <a:noFill/>
          </a:ln>
        </p:spPr>
      </p:pic>
      <p:pic>
        <p:nvPicPr>
          <p:cNvPr descr=" " id="139" name="Google Shape;139;p4"/>
          <p:cNvPicPr preferRelativeResize="0"/>
          <p:nvPr/>
        </p:nvPicPr>
        <p:blipFill rotWithShape="1">
          <a:blip r:embed="rId12">
            <a:alphaModFix/>
          </a:blip>
          <a:srcRect b="0" l="0" r="0" t="0"/>
          <a:stretch/>
        </p:blipFill>
        <p:spPr>
          <a:xfrm>
            <a:off x="3218640" y="2534422"/>
            <a:ext cx="248993" cy="410483"/>
          </a:xfrm>
          <a:prstGeom prst="rect">
            <a:avLst/>
          </a:prstGeom>
          <a:noFill/>
          <a:ln>
            <a:noFill/>
          </a:ln>
        </p:spPr>
      </p:pic>
      <p:pic>
        <p:nvPicPr>
          <p:cNvPr descr=" " id="140" name="Google Shape;140;p4"/>
          <p:cNvPicPr preferRelativeResize="0"/>
          <p:nvPr/>
        </p:nvPicPr>
        <p:blipFill rotWithShape="1">
          <a:blip r:embed="rId13">
            <a:alphaModFix/>
          </a:blip>
          <a:srcRect b="0" l="0" r="0" t="0"/>
          <a:stretch/>
        </p:blipFill>
        <p:spPr>
          <a:xfrm>
            <a:off x="3544000" y="2496676"/>
            <a:ext cx="265893" cy="419745"/>
          </a:xfrm>
          <a:prstGeom prst="rect">
            <a:avLst/>
          </a:prstGeom>
          <a:noFill/>
          <a:ln>
            <a:noFill/>
          </a:ln>
        </p:spPr>
      </p:pic>
      <p:pic>
        <p:nvPicPr>
          <p:cNvPr descr=" " id="141" name="Google Shape;141;p4"/>
          <p:cNvPicPr preferRelativeResize="0"/>
          <p:nvPr/>
        </p:nvPicPr>
        <p:blipFill rotWithShape="1">
          <a:blip r:embed="rId14">
            <a:alphaModFix/>
          </a:blip>
          <a:srcRect b="0" l="0" r="0" t="0"/>
          <a:stretch/>
        </p:blipFill>
        <p:spPr>
          <a:xfrm>
            <a:off x="3848510" y="2479883"/>
            <a:ext cx="260938" cy="396897"/>
          </a:xfrm>
          <a:prstGeom prst="rect">
            <a:avLst/>
          </a:prstGeom>
          <a:noFill/>
          <a:ln>
            <a:noFill/>
          </a:ln>
        </p:spPr>
      </p:pic>
      <p:pic>
        <p:nvPicPr>
          <p:cNvPr descr=" " id="142" name="Google Shape;142;p4"/>
          <p:cNvPicPr preferRelativeResize="0"/>
          <p:nvPr/>
        </p:nvPicPr>
        <p:blipFill rotWithShape="1">
          <a:blip r:embed="rId15">
            <a:alphaModFix/>
          </a:blip>
          <a:srcRect b="0" l="0" r="0" t="0"/>
          <a:stretch/>
        </p:blipFill>
        <p:spPr>
          <a:xfrm>
            <a:off x="2260597" y="2293113"/>
            <a:ext cx="1720392" cy="271934"/>
          </a:xfrm>
          <a:prstGeom prst="rect">
            <a:avLst/>
          </a:prstGeom>
          <a:noFill/>
          <a:ln>
            <a:noFill/>
          </a:ln>
        </p:spPr>
      </p:pic>
      <p:pic>
        <p:nvPicPr>
          <p:cNvPr descr=" " id="143" name="Google Shape;143;p4"/>
          <p:cNvPicPr preferRelativeResize="0"/>
          <p:nvPr/>
        </p:nvPicPr>
        <p:blipFill rotWithShape="1">
          <a:blip r:embed="rId16">
            <a:alphaModFix/>
          </a:blip>
          <a:srcRect b="0" l="0" r="0" t="0"/>
          <a:stretch/>
        </p:blipFill>
        <p:spPr>
          <a:xfrm>
            <a:off x="2672965" y="1234821"/>
            <a:ext cx="816641" cy="991350"/>
          </a:xfrm>
          <a:prstGeom prst="rect">
            <a:avLst/>
          </a:prstGeom>
          <a:noFill/>
          <a:ln>
            <a:noFill/>
          </a:ln>
        </p:spPr>
      </p:pic>
      <p:pic>
        <p:nvPicPr>
          <p:cNvPr descr=" " id="144" name="Google Shape;144;p4"/>
          <p:cNvPicPr preferRelativeResize="0"/>
          <p:nvPr/>
        </p:nvPicPr>
        <p:blipFill rotWithShape="1">
          <a:blip r:embed="rId17">
            <a:alphaModFix/>
          </a:blip>
          <a:srcRect b="0" l="0" r="0" t="0"/>
          <a:stretch/>
        </p:blipFill>
        <p:spPr>
          <a:xfrm>
            <a:off x="2674676" y="1340554"/>
            <a:ext cx="729786" cy="142884"/>
          </a:xfrm>
          <a:prstGeom prst="rect">
            <a:avLst/>
          </a:prstGeom>
          <a:noFill/>
          <a:ln>
            <a:noFill/>
          </a:ln>
        </p:spPr>
      </p:pic>
      <p:pic>
        <p:nvPicPr>
          <p:cNvPr descr=" " id="145" name="Google Shape;145;p4"/>
          <p:cNvPicPr preferRelativeResize="0"/>
          <p:nvPr/>
        </p:nvPicPr>
        <p:blipFill rotWithShape="1">
          <a:blip r:embed="rId18">
            <a:alphaModFix/>
          </a:blip>
          <a:srcRect b="0" l="0" r="0" t="0"/>
          <a:stretch/>
        </p:blipFill>
        <p:spPr>
          <a:xfrm>
            <a:off x="2706896" y="1689401"/>
            <a:ext cx="756758" cy="146407"/>
          </a:xfrm>
          <a:prstGeom prst="rect">
            <a:avLst/>
          </a:prstGeom>
          <a:noFill/>
          <a:ln>
            <a:noFill/>
          </a:ln>
        </p:spPr>
      </p:pic>
      <p:pic>
        <p:nvPicPr>
          <p:cNvPr descr=" " id="146" name="Google Shape;146;p4"/>
          <p:cNvPicPr preferRelativeResize="0"/>
          <p:nvPr/>
        </p:nvPicPr>
        <p:blipFill rotWithShape="1">
          <a:blip r:embed="rId19">
            <a:alphaModFix/>
          </a:blip>
          <a:srcRect b="0" l="0" r="0" t="0"/>
          <a:stretch/>
        </p:blipFill>
        <p:spPr>
          <a:xfrm>
            <a:off x="3012224" y="1384381"/>
            <a:ext cx="100673" cy="405727"/>
          </a:xfrm>
          <a:prstGeom prst="rect">
            <a:avLst/>
          </a:prstGeom>
          <a:noFill/>
          <a:ln>
            <a:noFill/>
          </a:ln>
        </p:spPr>
      </p:pic>
      <p:pic>
        <p:nvPicPr>
          <p:cNvPr descr=" " id="147" name="Google Shape;147;p4"/>
          <p:cNvPicPr preferRelativeResize="0"/>
          <p:nvPr/>
        </p:nvPicPr>
        <p:blipFill rotWithShape="1">
          <a:blip r:embed="rId20">
            <a:alphaModFix/>
          </a:blip>
          <a:srcRect b="0" l="0" r="0" t="0"/>
          <a:stretch/>
        </p:blipFill>
        <p:spPr>
          <a:xfrm>
            <a:off x="2415754" y="1041803"/>
            <a:ext cx="1323886" cy="1220977"/>
          </a:xfrm>
          <a:prstGeom prst="rect">
            <a:avLst/>
          </a:prstGeom>
          <a:noFill/>
          <a:ln>
            <a:noFill/>
          </a:ln>
        </p:spPr>
      </p:pic>
      <p:pic>
        <p:nvPicPr>
          <p:cNvPr descr=" " id="148" name="Google Shape;148;p4"/>
          <p:cNvPicPr preferRelativeResize="0"/>
          <p:nvPr/>
        </p:nvPicPr>
        <p:blipFill rotWithShape="1">
          <a:blip r:embed="rId21">
            <a:alphaModFix/>
          </a:blip>
          <a:srcRect b="0" l="0" r="0" t="0"/>
          <a:stretch/>
        </p:blipFill>
        <p:spPr>
          <a:xfrm>
            <a:off x="2821238" y="2181427"/>
            <a:ext cx="140976" cy="206059"/>
          </a:xfrm>
          <a:prstGeom prst="rect">
            <a:avLst/>
          </a:prstGeom>
          <a:noFill/>
          <a:ln>
            <a:noFill/>
          </a:ln>
        </p:spPr>
      </p:pic>
      <p:pic>
        <p:nvPicPr>
          <p:cNvPr descr=" " id="149" name="Google Shape;149;p4"/>
          <p:cNvPicPr preferRelativeResize="0"/>
          <p:nvPr/>
        </p:nvPicPr>
        <p:blipFill rotWithShape="1">
          <a:blip r:embed="rId22">
            <a:alphaModFix/>
          </a:blip>
          <a:srcRect b="0" l="0" r="0" t="0"/>
          <a:stretch/>
        </p:blipFill>
        <p:spPr>
          <a:xfrm>
            <a:off x="3344009" y="2124379"/>
            <a:ext cx="176898" cy="179146"/>
          </a:xfrm>
          <a:prstGeom prst="rect">
            <a:avLst/>
          </a:prstGeom>
          <a:noFill/>
          <a:ln>
            <a:noFill/>
          </a:ln>
        </p:spPr>
      </p:pic>
      <p:pic>
        <p:nvPicPr>
          <p:cNvPr descr=" " id="150" name="Google Shape;150;p4"/>
          <p:cNvPicPr preferRelativeResize="0"/>
          <p:nvPr/>
        </p:nvPicPr>
        <p:blipFill rotWithShape="1">
          <a:blip r:embed="rId23">
            <a:alphaModFix/>
          </a:blip>
          <a:srcRect b="0" l="0" r="0" t="0"/>
          <a:stretch/>
        </p:blipFill>
        <p:spPr>
          <a:xfrm>
            <a:off x="2864931" y="2206609"/>
            <a:ext cx="599276" cy="125819"/>
          </a:xfrm>
          <a:prstGeom prst="rect">
            <a:avLst/>
          </a:prstGeom>
          <a:noFill/>
          <a:ln>
            <a:noFill/>
          </a:ln>
        </p:spPr>
      </p:pic>
      <p:pic>
        <p:nvPicPr>
          <p:cNvPr descr=" " id="151" name="Google Shape;151;p4"/>
          <p:cNvPicPr preferRelativeResize="0"/>
          <p:nvPr/>
        </p:nvPicPr>
        <p:blipFill rotWithShape="1">
          <a:blip r:embed="rId24">
            <a:alphaModFix/>
          </a:blip>
          <a:srcRect b="0" l="0" r="0" t="0"/>
          <a:stretch/>
        </p:blipFill>
        <p:spPr>
          <a:xfrm>
            <a:off x="2773244" y="1823194"/>
            <a:ext cx="134809" cy="65472"/>
          </a:xfrm>
          <a:prstGeom prst="rect">
            <a:avLst/>
          </a:prstGeom>
          <a:noFill/>
          <a:ln>
            <a:noFill/>
          </a:ln>
        </p:spPr>
      </p:pic>
      <p:pic>
        <p:nvPicPr>
          <p:cNvPr descr=" " id="152" name="Google Shape;152;p4"/>
          <p:cNvPicPr preferRelativeResize="0"/>
          <p:nvPr/>
        </p:nvPicPr>
        <p:blipFill rotWithShape="1">
          <a:blip r:embed="rId25">
            <a:alphaModFix/>
          </a:blip>
          <a:srcRect b="0" l="0" r="0" t="0"/>
          <a:stretch/>
        </p:blipFill>
        <p:spPr>
          <a:xfrm>
            <a:off x="3278182" y="1757403"/>
            <a:ext cx="134815" cy="65466"/>
          </a:xfrm>
          <a:prstGeom prst="rect">
            <a:avLst/>
          </a:prstGeom>
          <a:noFill/>
          <a:ln>
            <a:noFill/>
          </a:ln>
        </p:spPr>
      </p:pic>
      <p:pic>
        <p:nvPicPr>
          <p:cNvPr descr=" " id="153" name="Google Shape;153;p4"/>
          <p:cNvPicPr preferRelativeResize="0"/>
          <p:nvPr/>
        </p:nvPicPr>
        <p:blipFill rotWithShape="1">
          <a:blip r:embed="rId26">
            <a:alphaModFix/>
          </a:blip>
          <a:srcRect b="0" l="0" r="0" t="0"/>
          <a:stretch/>
        </p:blipFill>
        <p:spPr>
          <a:xfrm>
            <a:off x="762795" y="3944516"/>
            <a:ext cx="4897164" cy="958828"/>
          </a:xfrm>
          <a:prstGeom prst="rect">
            <a:avLst/>
          </a:prstGeom>
          <a:noFill/>
          <a:ln>
            <a:noFill/>
          </a:ln>
        </p:spPr>
      </p:pic>
      <p:pic>
        <p:nvPicPr>
          <p:cNvPr descr=" " id="154" name="Google Shape;154;p4"/>
          <p:cNvPicPr preferRelativeResize="0"/>
          <p:nvPr/>
        </p:nvPicPr>
        <p:blipFill rotWithShape="1">
          <a:blip r:embed="rId27">
            <a:alphaModFix/>
          </a:blip>
          <a:srcRect b="0" l="0" r="0" t="0"/>
          <a:stretch/>
        </p:blipFill>
        <p:spPr>
          <a:xfrm>
            <a:off x="716260" y="4405074"/>
            <a:ext cx="4897439" cy="958828"/>
          </a:xfrm>
          <a:prstGeom prst="rect">
            <a:avLst/>
          </a:prstGeom>
          <a:noFill/>
          <a:ln>
            <a:noFill/>
          </a:ln>
        </p:spPr>
      </p:pic>
      <p:pic>
        <p:nvPicPr>
          <p:cNvPr descr=" " id="155" name="Google Shape;155;p4"/>
          <p:cNvPicPr preferRelativeResize="0"/>
          <p:nvPr/>
        </p:nvPicPr>
        <p:blipFill rotWithShape="1">
          <a:blip r:embed="rId28">
            <a:alphaModFix/>
          </a:blip>
          <a:srcRect b="0" l="0" r="0" t="0"/>
          <a:stretch/>
        </p:blipFill>
        <p:spPr>
          <a:xfrm>
            <a:off x="669181" y="4865905"/>
            <a:ext cx="4897163" cy="958552"/>
          </a:xfrm>
          <a:prstGeom prst="rect">
            <a:avLst/>
          </a:prstGeom>
          <a:noFill/>
          <a:ln>
            <a:noFill/>
          </a:ln>
        </p:spPr>
      </p:pic>
      <p:pic>
        <p:nvPicPr>
          <p:cNvPr descr=" " id="156" name="Google Shape;156;p4"/>
          <p:cNvPicPr preferRelativeResize="0"/>
          <p:nvPr/>
        </p:nvPicPr>
        <p:blipFill rotWithShape="1">
          <a:blip r:embed="rId29">
            <a:alphaModFix/>
          </a:blip>
          <a:srcRect b="0" l="0" r="0" t="0"/>
          <a:stretch/>
        </p:blipFill>
        <p:spPr>
          <a:xfrm>
            <a:off x="622378" y="5325911"/>
            <a:ext cx="4897439" cy="958828"/>
          </a:xfrm>
          <a:prstGeom prst="rect">
            <a:avLst/>
          </a:prstGeom>
          <a:noFill/>
          <a:ln>
            <a:noFill/>
          </a:ln>
        </p:spPr>
      </p:pic>
      <p:pic>
        <p:nvPicPr>
          <p:cNvPr descr=" " id="157" name="Google Shape;157;p4"/>
          <p:cNvPicPr preferRelativeResize="0"/>
          <p:nvPr/>
        </p:nvPicPr>
        <p:blipFill rotWithShape="1">
          <a:blip r:embed="rId30">
            <a:alphaModFix/>
          </a:blip>
          <a:srcRect b="0" l="0" r="0" t="0"/>
          <a:stretch/>
        </p:blipFill>
        <p:spPr>
          <a:xfrm>
            <a:off x="16740692" y="876300"/>
            <a:ext cx="5437058" cy="12839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162" name="Shape 162"/>
        <p:cNvGrpSpPr/>
        <p:nvPr/>
      </p:nvGrpSpPr>
      <p:grpSpPr>
        <a:xfrm>
          <a:off x="0" y="0"/>
          <a:ext cx="0" cy="0"/>
          <a:chOff x="0" y="0"/>
          <a:chExt cx="0" cy="0"/>
        </a:xfrm>
      </p:grpSpPr>
      <p:pic>
        <p:nvPicPr>
          <p:cNvPr descr=" " id="163" name="Google Shape;163;p5"/>
          <p:cNvPicPr preferRelativeResize="0"/>
          <p:nvPr/>
        </p:nvPicPr>
        <p:blipFill rotWithShape="1">
          <a:blip r:embed="rId3">
            <a:alphaModFix/>
          </a:blip>
          <a:srcRect b="0" l="0" r="0" t="0"/>
          <a:stretch/>
        </p:blipFill>
        <p:spPr>
          <a:xfrm>
            <a:off x="0" y="7289800"/>
            <a:ext cx="15495937" cy="6426200"/>
          </a:xfrm>
          <a:prstGeom prst="rect">
            <a:avLst/>
          </a:prstGeom>
          <a:noFill/>
          <a:ln>
            <a:noFill/>
          </a:ln>
        </p:spPr>
      </p:pic>
      <p:pic>
        <p:nvPicPr>
          <p:cNvPr descr=" " id="164" name="Google Shape;164;p5"/>
          <p:cNvPicPr preferRelativeResize="0"/>
          <p:nvPr/>
        </p:nvPicPr>
        <p:blipFill rotWithShape="1">
          <a:blip r:embed="rId4">
            <a:alphaModFix/>
          </a:blip>
          <a:srcRect b="0" l="0" r="0" t="0"/>
          <a:stretch/>
        </p:blipFill>
        <p:spPr>
          <a:xfrm>
            <a:off x="15407026" y="0"/>
            <a:ext cx="8980022" cy="6781800"/>
          </a:xfrm>
          <a:prstGeom prst="rect">
            <a:avLst/>
          </a:prstGeom>
          <a:noFill/>
          <a:ln>
            <a:noFill/>
          </a:ln>
        </p:spPr>
      </p:pic>
      <p:pic>
        <p:nvPicPr>
          <p:cNvPr descr=" " id="165" name="Google Shape;165;p5"/>
          <p:cNvPicPr preferRelativeResize="0"/>
          <p:nvPr/>
        </p:nvPicPr>
        <p:blipFill rotWithShape="1">
          <a:blip r:embed="rId5">
            <a:alphaModFix/>
          </a:blip>
          <a:srcRect b="0" l="0" r="0" t="0"/>
          <a:stretch/>
        </p:blipFill>
        <p:spPr>
          <a:xfrm>
            <a:off x="2588429" y="11241168"/>
            <a:ext cx="2162746" cy="2474832"/>
          </a:xfrm>
          <a:prstGeom prst="rect">
            <a:avLst/>
          </a:prstGeom>
          <a:noFill/>
          <a:ln>
            <a:noFill/>
          </a:ln>
        </p:spPr>
      </p:pic>
      <p:sp>
        <p:nvSpPr>
          <p:cNvPr id="166" name="Google Shape;16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8" name="Google Shape;168;p5"/>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894A4"/>
              </a:buClr>
              <a:buSzPts val="8000"/>
              <a:buFont typeface="Poppins"/>
              <a:buNone/>
            </a:pPr>
            <a:r>
              <a:rPr b="1" i="0" lang="en-US" sz="8000" u="none" cap="none" strike="noStrike">
                <a:solidFill>
                  <a:srgbClr val="1894A4"/>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69" name="Google Shape;169;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70" name="Google Shape;170;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71" name="Google Shape;171;p5"/>
          <p:cNvPicPr preferRelativeResize="0"/>
          <p:nvPr/>
        </p:nvPicPr>
        <p:blipFill rotWithShape="1">
          <a:blip r:embed="rId7">
            <a:alphaModFix/>
          </a:blip>
          <a:srcRect b="0" l="0" r="0" t="0"/>
          <a:stretch/>
        </p:blipFill>
        <p:spPr>
          <a:xfrm>
            <a:off x="146369" y="0"/>
            <a:ext cx="5000317" cy="11451431"/>
          </a:xfrm>
          <a:prstGeom prst="rect">
            <a:avLst/>
          </a:prstGeom>
          <a:noFill/>
          <a:ln>
            <a:noFill/>
          </a:ln>
        </p:spPr>
      </p:pic>
      <p:pic>
        <p:nvPicPr>
          <p:cNvPr descr=" " id="172" name="Google Shape;172;p5"/>
          <p:cNvPicPr preferRelativeResize="0"/>
          <p:nvPr/>
        </p:nvPicPr>
        <p:blipFill rotWithShape="1">
          <a:blip r:embed="rId8">
            <a:alphaModFix/>
          </a:blip>
          <a:srcRect b="0" l="0" r="0" t="0"/>
          <a:stretch/>
        </p:blipFill>
        <p:spPr>
          <a:xfrm>
            <a:off x="18846495" y="299058"/>
            <a:ext cx="5421823" cy="1341694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177" name="Shape 177"/>
        <p:cNvGrpSpPr/>
        <p:nvPr/>
      </p:nvGrpSpPr>
      <p:grpSpPr>
        <a:xfrm>
          <a:off x="0" y="0"/>
          <a:ext cx="0" cy="0"/>
          <a:chOff x="0" y="0"/>
          <a:chExt cx="0" cy="0"/>
        </a:xfrm>
      </p:grpSpPr>
      <p:pic>
        <p:nvPicPr>
          <p:cNvPr descr=" " id="178" name="Google Shape;178;p6"/>
          <p:cNvPicPr preferRelativeResize="0"/>
          <p:nvPr/>
        </p:nvPicPr>
        <p:blipFill rotWithShape="1">
          <a:blip r:embed="rId3">
            <a:alphaModFix/>
          </a:blip>
          <a:srcRect b="0" l="0" r="0" t="0"/>
          <a:stretch/>
        </p:blipFill>
        <p:spPr>
          <a:xfrm>
            <a:off x="0" y="2628900"/>
            <a:ext cx="11685461" cy="8470900"/>
          </a:xfrm>
          <a:prstGeom prst="rect">
            <a:avLst/>
          </a:prstGeom>
          <a:noFill/>
          <a:ln>
            <a:noFill/>
          </a:ln>
        </p:spPr>
      </p:pic>
      <p:pic>
        <p:nvPicPr>
          <p:cNvPr descr=" " id="179" name="Google Shape;179;p6"/>
          <p:cNvPicPr preferRelativeResize="0"/>
          <p:nvPr/>
        </p:nvPicPr>
        <p:blipFill rotWithShape="1">
          <a:blip r:embed="rId4">
            <a:alphaModFix/>
          </a:blip>
          <a:srcRect b="0" l="0" r="0" t="0"/>
          <a:stretch/>
        </p:blipFill>
        <p:spPr>
          <a:xfrm>
            <a:off x="0" y="0"/>
            <a:ext cx="16092911" cy="4800600"/>
          </a:xfrm>
          <a:prstGeom prst="rect">
            <a:avLst/>
          </a:prstGeom>
          <a:noFill/>
          <a:ln>
            <a:noFill/>
          </a:ln>
        </p:spPr>
      </p:pic>
      <p:pic>
        <p:nvPicPr>
          <p:cNvPr descr=" " id="180" name="Google Shape;180;p6"/>
          <p:cNvPicPr preferRelativeResize="0"/>
          <p:nvPr/>
        </p:nvPicPr>
        <p:blipFill rotWithShape="1">
          <a:blip r:embed="rId5">
            <a:alphaModFix/>
          </a:blip>
          <a:srcRect b="0" l="0" r="0" t="0"/>
          <a:stretch/>
        </p:blipFill>
        <p:spPr>
          <a:xfrm>
            <a:off x="13400175" y="6273800"/>
            <a:ext cx="10986873" cy="7442200"/>
          </a:xfrm>
          <a:prstGeom prst="rect">
            <a:avLst/>
          </a:prstGeom>
          <a:noFill/>
          <a:ln>
            <a:noFill/>
          </a:ln>
        </p:spPr>
      </p:pic>
      <p:sp>
        <p:nvSpPr>
          <p:cNvPr id="181" name="Google Shape;18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3" name="Google Shape;183;p6"/>
          <p:cNvSpPr/>
          <p:nvPr/>
        </p:nvSpPr>
        <p:spPr>
          <a:xfrm>
            <a:off x="12587273" y="26289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6"/>
          <p:cNvPicPr preferRelativeResize="0"/>
          <p:nvPr/>
        </p:nvPicPr>
        <p:blipFill rotWithShape="1">
          <a:blip r:embed="rId7">
            <a:alphaModFix/>
          </a:blip>
          <a:srcRect b="0" l="0" r="0" t="0"/>
          <a:stretch/>
        </p:blipFill>
        <p:spPr>
          <a:xfrm>
            <a:off x="12587273" y="3594100"/>
            <a:ext cx="1625803" cy="1625600"/>
          </a:xfrm>
          <a:prstGeom prst="rect">
            <a:avLst/>
          </a:prstGeom>
          <a:noFill/>
          <a:ln>
            <a:noFill/>
          </a:ln>
        </p:spPr>
      </p:pic>
      <p:pic>
        <p:nvPicPr>
          <p:cNvPr descr=" " id="185" name="Google Shape;185;p6"/>
          <p:cNvPicPr preferRelativeResize="0"/>
          <p:nvPr/>
        </p:nvPicPr>
        <p:blipFill rotWithShape="1">
          <a:blip r:embed="rId8">
            <a:alphaModFix/>
          </a:blip>
          <a:srcRect b="0" l="0" r="0" t="0"/>
          <a:stretch/>
        </p:blipFill>
        <p:spPr>
          <a:xfrm>
            <a:off x="12892111" y="3898900"/>
            <a:ext cx="1016127" cy="1016000"/>
          </a:xfrm>
          <a:prstGeom prst="rect">
            <a:avLst/>
          </a:prstGeom>
          <a:noFill/>
          <a:ln>
            <a:noFill/>
          </a:ln>
        </p:spPr>
      </p:pic>
      <p:pic>
        <p:nvPicPr>
          <p:cNvPr descr=" " id="186" name="Google Shape;186;p6"/>
          <p:cNvPicPr preferRelativeResize="0"/>
          <p:nvPr/>
        </p:nvPicPr>
        <p:blipFill rotWithShape="1">
          <a:blip r:embed="rId9">
            <a:alphaModFix/>
          </a:blip>
          <a:srcRect b="0" l="0" r="0" t="0"/>
          <a:stretch/>
        </p:blipFill>
        <p:spPr>
          <a:xfrm>
            <a:off x="12976790" y="4068235"/>
            <a:ext cx="846774" cy="677335"/>
          </a:xfrm>
          <a:prstGeom prst="rect">
            <a:avLst/>
          </a:prstGeom>
          <a:noFill/>
          <a:ln>
            <a:noFill/>
          </a:ln>
        </p:spPr>
      </p:pic>
      <p:sp>
        <p:nvSpPr>
          <p:cNvPr id="187" name="Google Shape;187;p6"/>
          <p:cNvSpPr/>
          <p:nvPr/>
        </p:nvSpPr>
        <p:spPr>
          <a:xfrm>
            <a:off x="14619527" y="26289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6"/>
          <p:cNvSpPr/>
          <p:nvPr/>
        </p:nvSpPr>
        <p:spPr>
          <a:xfrm>
            <a:off x="14619527" y="26289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89" name="Google Shape;189;p6"/>
          <p:cNvSpPr/>
          <p:nvPr/>
        </p:nvSpPr>
        <p:spPr>
          <a:xfrm>
            <a:off x="14619527" y="37465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90" name="Google Shape;190;p6"/>
          <p:cNvSpPr/>
          <p:nvPr/>
        </p:nvSpPr>
        <p:spPr>
          <a:xfrm>
            <a:off x="12587273" y="75438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6"/>
          <p:cNvPicPr preferRelativeResize="0"/>
          <p:nvPr/>
        </p:nvPicPr>
        <p:blipFill rotWithShape="1">
          <a:blip r:embed="rId7">
            <a:alphaModFix/>
          </a:blip>
          <a:srcRect b="0" l="0" r="0" t="0"/>
          <a:stretch/>
        </p:blipFill>
        <p:spPr>
          <a:xfrm>
            <a:off x="12587273" y="8509000"/>
            <a:ext cx="1625803" cy="1625600"/>
          </a:xfrm>
          <a:prstGeom prst="rect">
            <a:avLst/>
          </a:prstGeom>
          <a:noFill/>
          <a:ln>
            <a:noFill/>
          </a:ln>
        </p:spPr>
      </p:pic>
      <p:pic>
        <p:nvPicPr>
          <p:cNvPr descr=" " id="192" name="Google Shape;192;p6"/>
          <p:cNvPicPr preferRelativeResize="0"/>
          <p:nvPr/>
        </p:nvPicPr>
        <p:blipFill rotWithShape="1">
          <a:blip r:embed="rId8">
            <a:alphaModFix/>
          </a:blip>
          <a:srcRect b="0" l="0" r="0" t="0"/>
          <a:stretch/>
        </p:blipFill>
        <p:spPr>
          <a:xfrm>
            <a:off x="12892111" y="8813800"/>
            <a:ext cx="1016127" cy="1016000"/>
          </a:xfrm>
          <a:prstGeom prst="rect">
            <a:avLst/>
          </a:prstGeom>
          <a:noFill/>
          <a:ln>
            <a:noFill/>
          </a:ln>
        </p:spPr>
      </p:pic>
      <p:pic>
        <p:nvPicPr>
          <p:cNvPr descr=" " id="193" name="Google Shape;193;p6"/>
          <p:cNvPicPr preferRelativeResize="0"/>
          <p:nvPr/>
        </p:nvPicPr>
        <p:blipFill rotWithShape="1">
          <a:blip r:embed="rId10">
            <a:alphaModFix/>
          </a:blip>
          <a:srcRect b="0" l="0" r="0" t="0"/>
          <a:stretch/>
        </p:blipFill>
        <p:spPr>
          <a:xfrm>
            <a:off x="13058925" y="8960910"/>
            <a:ext cx="722403" cy="721996"/>
          </a:xfrm>
          <a:prstGeom prst="rect">
            <a:avLst/>
          </a:prstGeom>
          <a:noFill/>
          <a:ln>
            <a:noFill/>
          </a:ln>
        </p:spPr>
      </p:pic>
      <p:sp>
        <p:nvSpPr>
          <p:cNvPr id="194" name="Google Shape;194;p6"/>
          <p:cNvSpPr/>
          <p:nvPr/>
        </p:nvSpPr>
        <p:spPr>
          <a:xfrm>
            <a:off x="14619527" y="75438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6"/>
          <p:cNvSpPr/>
          <p:nvPr/>
        </p:nvSpPr>
        <p:spPr>
          <a:xfrm>
            <a:off x="14619527" y="75438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96" name="Google Shape;196;p6"/>
          <p:cNvSpPr/>
          <p:nvPr/>
        </p:nvSpPr>
        <p:spPr>
          <a:xfrm>
            <a:off x="14619527" y="86614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201" name="Shape 201"/>
        <p:cNvGrpSpPr/>
        <p:nvPr/>
      </p:nvGrpSpPr>
      <p:grpSpPr>
        <a:xfrm>
          <a:off x="0" y="0"/>
          <a:ext cx="0" cy="0"/>
          <a:chOff x="0" y="0"/>
          <a:chExt cx="0" cy="0"/>
        </a:xfrm>
      </p:grpSpPr>
      <p:pic>
        <p:nvPicPr>
          <p:cNvPr descr=" " id="202" name="Google Shape;202;p7"/>
          <p:cNvPicPr preferRelativeResize="0"/>
          <p:nvPr/>
        </p:nvPicPr>
        <p:blipFill rotWithShape="1">
          <a:blip r:embed="rId3">
            <a:alphaModFix/>
          </a:blip>
          <a:srcRect b="0" l="0" r="0" t="0"/>
          <a:stretch/>
        </p:blipFill>
        <p:spPr>
          <a:xfrm>
            <a:off x="5131441" y="7823200"/>
            <a:ext cx="19255607" cy="5892800"/>
          </a:xfrm>
          <a:prstGeom prst="rect">
            <a:avLst/>
          </a:prstGeom>
          <a:noFill/>
          <a:ln>
            <a:noFill/>
          </a:ln>
        </p:spPr>
      </p:pic>
      <p:pic>
        <p:nvPicPr>
          <p:cNvPr descr=" " id="203" name="Google Shape;203;p7"/>
          <p:cNvPicPr preferRelativeResize="0"/>
          <p:nvPr/>
        </p:nvPicPr>
        <p:blipFill rotWithShape="1">
          <a:blip r:embed="rId4">
            <a:alphaModFix/>
          </a:blip>
          <a:srcRect b="0" l="0" r="0" t="0"/>
          <a:stretch/>
        </p:blipFill>
        <p:spPr>
          <a:xfrm>
            <a:off x="0" y="0"/>
            <a:ext cx="12638080" cy="3238500"/>
          </a:xfrm>
          <a:prstGeom prst="rect">
            <a:avLst/>
          </a:prstGeom>
          <a:noFill/>
          <a:ln>
            <a:noFill/>
          </a:ln>
        </p:spPr>
      </p:pic>
      <p:sp>
        <p:nvSpPr>
          <p:cNvPr id="204" name="Google Shape;20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6" name="Google Shape;206;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7"/>
          <p:cNvPicPr preferRelativeResize="0"/>
          <p:nvPr/>
        </p:nvPicPr>
        <p:blipFill rotWithShape="1">
          <a:blip r:embed="rId6">
            <a:alphaModFix/>
          </a:blip>
          <a:srcRect b="0" l="0" r="0" t="0"/>
          <a:stretch/>
        </p:blipFill>
        <p:spPr>
          <a:xfrm>
            <a:off x="6795349" y="1384300"/>
            <a:ext cx="1625803" cy="1625600"/>
          </a:xfrm>
          <a:prstGeom prst="rect">
            <a:avLst/>
          </a:prstGeom>
          <a:noFill/>
          <a:ln>
            <a:noFill/>
          </a:ln>
        </p:spPr>
      </p:pic>
      <p:pic>
        <p:nvPicPr>
          <p:cNvPr descr=" " id="208" name="Google Shape;208;p7"/>
          <p:cNvPicPr preferRelativeResize="0"/>
          <p:nvPr/>
        </p:nvPicPr>
        <p:blipFill rotWithShape="1">
          <a:blip r:embed="rId7">
            <a:alphaModFix/>
          </a:blip>
          <a:srcRect b="0" l="0" r="0" t="0"/>
          <a:stretch/>
        </p:blipFill>
        <p:spPr>
          <a:xfrm>
            <a:off x="7100187" y="1689100"/>
            <a:ext cx="1016127" cy="1016000"/>
          </a:xfrm>
          <a:prstGeom prst="rect">
            <a:avLst/>
          </a:prstGeom>
          <a:noFill/>
          <a:ln>
            <a:noFill/>
          </a:ln>
        </p:spPr>
      </p:pic>
      <p:pic>
        <p:nvPicPr>
          <p:cNvPr descr=" " id="209" name="Google Shape;209;p7"/>
          <p:cNvPicPr preferRelativeResize="0"/>
          <p:nvPr/>
        </p:nvPicPr>
        <p:blipFill rotWithShape="1">
          <a:blip r:embed="rId8">
            <a:alphaModFix/>
          </a:blip>
          <a:srcRect b="0" l="0" r="0" t="0"/>
          <a:stretch/>
        </p:blipFill>
        <p:spPr>
          <a:xfrm>
            <a:off x="7178090" y="1840229"/>
            <a:ext cx="858625" cy="737871"/>
          </a:xfrm>
          <a:prstGeom prst="rect">
            <a:avLst/>
          </a:prstGeom>
          <a:noFill/>
          <a:ln>
            <a:noFill/>
          </a:ln>
        </p:spPr>
      </p:pic>
      <p:sp>
        <p:nvSpPr>
          <p:cNvPr id="210" name="Google Shape;210;p7"/>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212" name="Google Shape;212;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214" name="Google Shape;214;p7"/>
          <p:cNvPicPr preferRelativeResize="0"/>
          <p:nvPr/>
        </p:nvPicPr>
        <p:blipFill rotWithShape="1">
          <a:blip r:embed="rId9">
            <a:alphaModFix/>
          </a:blip>
          <a:srcRect b="0" l="0" r="0" t="0"/>
          <a:stretch/>
        </p:blipFill>
        <p:spPr>
          <a:xfrm>
            <a:off x="3543743" y="7581900"/>
            <a:ext cx="8129016" cy="5016500"/>
          </a:xfrm>
          <a:prstGeom prst="rect">
            <a:avLst/>
          </a:prstGeom>
          <a:noFill/>
          <a:ln>
            <a:noFill/>
          </a:ln>
        </p:spPr>
      </p:pic>
      <p:sp>
        <p:nvSpPr>
          <p:cNvPr id="215" name="Google Shape;215;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7"/>
          <p:cNvPicPr preferRelativeResize="0"/>
          <p:nvPr/>
        </p:nvPicPr>
        <p:blipFill rotWithShape="1">
          <a:blip r:embed="rId6">
            <a:alphaModFix/>
          </a:blip>
          <a:srcRect b="0" l="0" r="0" t="0"/>
          <a:stretch/>
        </p:blipFill>
        <p:spPr>
          <a:xfrm>
            <a:off x="15915089" y="1384300"/>
            <a:ext cx="1625803" cy="1625600"/>
          </a:xfrm>
          <a:prstGeom prst="rect">
            <a:avLst/>
          </a:prstGeom>
          <a:noFill/>
          <a:ln>
            <a:noFill/>
          </a:ln>
        </p:spPr>
      </p:pic>
      <p:pic>
        <p:nvPicPr>
          <p:cNvPr descr=" " id="217" name="Google Shape;217;p7"/>
          <p:cNvPicPr preferRelativeResize="0"/>
          <p:nvPr/>
        </p:nvPicPr>
        <p:blipFill rotWithShape="1">
          <a:blip r:embed="rId7">
            <a:alphaModFix/>
          </a:blip>
          <a:srcRect b="0" l="0" r="0" t="0"/>
          <a:stretch/>
        </p:blipFill>
        <p:spPr>
          <a:xfrm>
            <a:off x="16219927" y="1689100"/>
            <a:ext cx="1016127" cy="1016000"/>
          </a:xfrm>
          <a:prstGeom prst="rect">
            <a:avLst/>
          </a:prstGeom>
          <a:noFill/>
          <a:ln>
            <a:noFill/>
          </a:ln>
        </p:spPr>
      </p:pic>
      <p:pic>
        <p:nvPicPr>
          <p:cNvPr descr=" " id="218" name="Google Shape;218;p7"/>
          <p:cNvPicPr preferRelativeResize="0"/>
          <p:nvPr/>
        </p:nvPicPr>
        <p:blipFill rotWithShape="1">
          <a:blip r:embed="rId10">
            <a:alphaModFix/>
          </a:blip>
          <a:srcRect b="0" l="0" r="0" t="0"/>
          <a:stretch/>
        </p:blipFill>
        <p:spPr>
          <a:xfrm>
            <a:off x="16325773" y="1773765"/>
            <a:ext cx="804433" cy="804335"/>
          </a:xfrm>
          <a:prstGeom prst="rect">
            <a:avLst/>
          </a:prstGeom>
          <a:noFill/>
          <a:ln>
            <a:noFill/>
          </a:ln>
        </p:spPr>
      </p:pic>
      <p:sp>
        <p:nvSpPr>
          <p:cNvPr id="219" name="Google Shape;219;p7"/>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7"/>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221" name="Google Shape;221;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7"/>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223" name="Google Shape;223;p7"/>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228" name="Shape 228"/>
        <p:cNvGrpSpPr/>
        <p:nvPr/>
      </p:nvGrpSpPr>
      <p:grpSpPr>
        <a:xfrm>
          <a:off x="0" y="0"/>
          <a:ext cx="0" cy="0"/>
          <a:chOff x="0" y="0"/>
          <a:chExt cx="0" cy="0"/>
        </a:xfrm>
      </p:grpSpPr>
      <p:pic>
        <p:nvPicPr>
          <p:cNvPr descr=" " id="229" name="Google Shape;229;p8"/>
          <p:cNvPicPr preferRelativeResize="0"/>
          <p:nvPr/>
        </p:nvPicPr>
        <p:blipFill rotWithShape="1">
          <a:blip r:embed="rId3">
            <a:alphaModFix/>
          </a:blip>
          <a:srcRect b="0" l="0" r="0" t="0"/>
          <a:stretch/>
        </p:blipFill>
        <p:spPr>
          <a:xfrm>
            <a:off x="0" y="8623300"/>
            <a:ext cx="14479810" cy="5092700"/>
          </a:xfrm>
          <a:prstGeom prst="rect">
            <a:avLst/>
          </a:prstGeom>
          <a:noFill/>
          <a:ln>
            <a:noFill/>
          </a:ln>
        </p:spPr>
      </p:pic>
      <p:pic>
        <p:nvPicPr>
          <p:cNvPr descr=" " id="230" name="Google Shape;230;p8"/>
          <p:cNvPicPr preferRelativeResize="0"/>
          <p:nvPr/>
        </p:nvPicPr>
        <p:blipFill rotWithShape="1">
          <a:blip r:embed="rId4">
            <a:alphaModFix/>
          </a:blip>
          <a:srcRect b="0" l="0" r="0" t="0"/>
          <a:stretch/>
        </p:blipFill>
        <p:spPr>
          <a:xfrm>
            <a:off x="15597549" y="0"/>
            <a:ext cx="8789499" cy="5892800"/>
          </a:xfrm>
          <a:prstGeom prst="rect">
            <a:avLst/>
          </a:prstGeom>
          <a:noFill/>
          <a:ln>
            <a:noFill/>
          </a:ln>
        </p:spPr>
      </p:pic>
      <p:sp>
        <p:nvSpPr>
          <p:cNvPr id="231" name="Google Shape;23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3" name="Google Shape;233;p8"/>
          <p:cNvPicPr preferRelativeResize="0"/>
          <p:nvPr/>
        </p:nvPicPr>
        <p:blipFill rotWithShape="1">
          <a:blip r:embed="rId6">
            <a:alphaModFix/>
          </a:blip>
          <a:srcRect b="0" l="0" r="0" t="0"/>
          <a:stretch/>
        </p:blipFill>
        <p:spPr>
          <a:xfrm>
            <a:off x="838305" y="939800"/>
            <a:ext cx="5966698" cy="4437893"/>
          </a:xfrm>
          <a:prstGeom prst="rect">
            <a:avLst/>
          </a:prstGeom>
          <a:noFill/>
          <a:ln>
            <a:noFill/>
          </a:ln>
        </p:spPr>
      </p:pic>
      <p:pic>
        <p:nvPicPr>
          <p:cNvPr descr=" " id="234" name="Google Shape;234;p8"/>
          <p:cNvPicPr preferRelativeResize="0"/>
          <p:nvPr/>
        </p:nvPicPr>
        <p:blipFill rotWithShape="1">
          <a:blip r:embed="rId7">
            <a:alphaModFix/>
          </a:blip>
          <a:srcRect b="0" l="0" r="0" t="0"/>
          <a:stretch/>
        </p:blipFill>
        <p:spPr>
          <a:xfrm>
            <a:off x="5233054" y="2552700"/>
            <a:ext cx="13920940" cy="8610600"/>
          </a:xfrm>
          <a:prstGeom prst="rect">
            <a:avLst/>
          </a:prstGeom>
          <a:noFill/>
          <a:ln>
            <a:noFill/>
          </a:ln>
        </p:spPr>
      </p:pic>
      <p:sp>
        <p:nvSpPr>
          <p:cNvPr id="235" name="Google Shape;235;p8"/>
          <p:cNvSpPr/>
          <p:nvPr/>
        </p:nvSpPr>
        <p:spPr>
          <a:xfrm>
            <a:off x="5842730" y="3162300"/>
            <a:ext cx="12904813" cy="66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36" name="Google Shape;236;p8"/>
          <p:cNvSpPr/>
          <p:nvPr/>
        </p:nvSpPr>
        <p:spPr>
          <a:xfrm>
            <a:off x="14047956" y="98679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oppins"/>
              <a:buNone/>
            </a:pPr>
            <a:r>
              <a:rPr b="1" i="0" lang="en-US" sz="3600" u="none" cap="none" strike="noStrike">
                <a:solidFill>
                  <a:srgbClr val="000000"/>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pic>
        <p:nvPicPr>
          <p:cNvPr descr=" " id="237" name="Google Shape;237;p8"/>
          <p:cNvPicPr preferRelativeResize="0"/>
          <p:nvPr/>
        </p:nvPicPr>
        <p:blipFill rotWithShape="1">
          <a:blip r:embed="rId8">
            <a:alphaModFix/>
          </a:blip>
          <a:srcRect b="0" l="0" r="0" t="0"/>
          <a:stretch/>
        </p:blipFill>
        <p:spPr>
          <a:xfrm>
            <a:off x="962088" y="10625150"/>
            <a:ext cx="6833635" cy="2968402"/>
          </a:xfrm>
          <a:prstGeom prst="rect">
            <a:avLst/>
          </a:prstGeom>
          <a:noFill/>
          <a:ln>
            <a:noFill/>
          </a:ln>
        </p:spPr>
      </p:pic>
      <p:pic>
        <p:nvPicPr>
          <p:cNvPr descr=" " id="238" name="Google Shape;238;p8"/>
          <p:cNvPicPr preferRelativeResize="0"/>
          <p:nvPr/>
        </p:nvPicPr>
        <p:blipFill rotWithShape="1">
          <a:blip r:embed="rId9">
            <a:alphaModFix/>
          </a:blip>
          <a:srcRect b="0" l="0" r="0" t="0"/>
          <a:stretch/>
        </p:blipFill>
        <p:spPr>
          <a:xfrm>
            <a:off x="6218323" y="11686443"/>
            <a:ext cx="1023827" cy="545790"/>
          </a:xfrm>
          <a:prstGeom prst="rect">
            <a:avLst/>
          </a:prstGeom>
          <a:noFill/>
          <a:ln>
            <a:noFill/>
          </a:ln>
        </p:spPr>
      </p:pic>
      <p:pic>
        <p:nvPicPr>
          <p:cNvPr descr=" " id="239" name="Google Shape;239;p8"/>
          <p:cNvPicPr preferRelativeResize="0"/>
          <p:nvPr/>
        </p:nvPicPr>
        <p:blipFill rotWithShape="1">
          <a:blip r:embed="rId10">
            <a:alphaModFix/>
          </a:blip>
          <a:srcRect b="0" l="0" r="0" t="0"/>
          <a:stretch/>
        </p:blipFill>
        <p:spPr>
          <a:xfrm>
            <a:off x="838305" y="10502900"/>
            <a:ext cx="7081392" cy="3213100"/>
          </a:xfrm>
          <a:prstGeom prst="rect">
            <a:avLst/>
          </a:prstGeom>
          <a:noFill/>
          <a:ln>
            <a:noFill/>
          </a:ln>
        </p:spPr>
      </p:pic>
      <p:pic>
        <p:nvPicPr>
          <p:cNvPr descr=" " id="240" name="Google Shape;240;p8"/>
          <p:cNvPicPr preferRelativeResize="0"/>
          <p:nvPr/>
        </p:nvPicPr>
        <p:blipFill rotWithShape="1">
          <a:blip r:embed="rId11">
            <a:alphaModFix/>
          </a:blip>
          <a:srcRect b="0" l="0" r="0" t="0"/>
          <a:stretch/>
        </p:blipFill>
        <p:spPr>
          <a:xfrm>
            <a:off x="5790070" y="10708394"/>
            <a:ext cx="154301" cy="2542456"/>
          </a:xfrm>
          <a:prstGeom prst="rect">
            <a:avLst/>
          </a:prstGeom>
          <a:noFill/>
          <a:ln>
            <a:noFill/>
          </a:ln>
        </p:spPr>
      </p:pic>
      <p:pic>
        <p:nvPicPr>
          <p:cNvPr descr=" " id="241" name="Google Shape;241;p8"/>
          <p:cNvPicPr preferRelativeResize="0"/>
          <p:nvPr/>
        </p:nvPicPr>
        <p:blipFill rotWithShape="1">
          <a:blip r:embed="rId12">
            <a:alphaModFix/>
          </a:blip>
          <a:srcRect b="0" l="0" r="0" t="0"/>
          <a:stretch/>
        </p:blipFill>
        <p:spPr>
          <a:xfrm>
            <a:off x="1253649" y="13229220"/>
            <a:ext cx="4407773" cy="221444"/>
          </a:xfrm>
          <a:prstGeom prst="rect">
            <a:avLst/>
          </a:prstGeom>
          <a:noFill/>
          <a:ln>
            <a:noFill/>
          </a:ln>
        </p:spPr>
      </p:pic>
      <p:pic>
        <p:nvPicPr>
          <p:cNvPr descr=" " id="242" name="Google Shape;242;p8"/>
          <p:cNvPicPr preferRelativeResize="0"/>
          <p:nvPr/>
        </p:nvPicPr>
        <p:blipFill rotWithShape="1">
          <a:blip r:embed="rId13">
            <a:alphaModFix/>
          </a:blip>
          <a:srcRect b="0" l="0" r="0" t="0"/>
          <a:stretch/>
        </p:blipFill>
        <p:spPr>
          <a:xfrm>
            <a:off x="1249658" y="13143942"/>
            <a:ext cx="4407773" cy="221444"/>
          </a:xfrm>
          <a:prstGeom prst="rect">
            <a:avLst/>
          </a:prstGeom>
          <a:noFill/>
          <a:ln>
            <a:noFill/>
          </a:ln>
        </p:spPr>
      </p:pic>
      <p:pic>
        <p:nvPicPr>
          <p:cNvPr descr=" " id="243" name="Google Shape;243;p8"/>
          <p:cNvPicPr preferRelativeResize="0"/>
          <p:nvPr/>
        </p:nvPicPr>
        <p:blipFill rotWithShape="1">
          <a:blip r:embed="rId14">
            <a:alphaModFix/>
          </a:blip>
          <a:srcRect b="0" l="0" r="0" t="0"/>
          <a:stretch/>
        </p:blipFill>
        <p:spPr>
          <a:xfrm>
            <a:off x="1245953" y="13058825"/>
            <a:ext cx="4407773" cy="221444"/>
          </a:xfrm>
          <a:prstGeom prst="rect">
            <a:avLst/>
          </a:prstGeom>
          <a:noFill/>
          <a:ln>
            <a:noFill/>
          </a:ln>
        </p:spPr>
      </p:pic>
      <p:pic>
        <p:nvPicPr>
          <p:cNvPr descr=" " id="244" name="Google Shape;244;p8"/>
          <p:cNvPicPr preferRelativeResize="0"/>
          <p:nvPr/>
        </p:nvPicPr>
        <p:blipFill rotWithShape="1">
          <a:blip r:embed="rId15">
            <a:alphaModFix/>
          </a:blip>
          <a:srcRect b="0" l="0" r="0" t="0"/>
          <a:stretch/>
        </p:blipFill>
        <p:spPr>
          <a:xfrm>
            <a:off x="1241875" y="12973769"/>
            <a:ext cx="4407773" cy="221444"/>
          </a:xfrm>
          <a:prstGeom prst="rect">
            <a:avLst/>
          </a:prstGeom>
          <a:noFill/>
          <a:ln>
            <a:noFill/>
          </a:ln>
        </p:spPr>
      </p:pic>
      <p:pic>
        <p:nvPicPr>
          <p:cNvPr descr=" " id="245" name="Google Shape;245;p8"/>
          <p:cNvPicPr preferRelativeResize="0"/>
          <p:nvPr/>
        </p:nvPicPr>
        <p:blipFill rotWithShape="1">
          <a:blip r:embed="rId16">
            <a:alphaModFix/>
          </a:blip>
          <a:srcRect b="0" l="0" r="0" t="0"/>
          <a:stretch/>
        </p:blipFill>
        <p:spPr>
          <a:xfrm>
            <a:off x="18312244" y="999852"/>
            <a:ext cx="5287318" cy="3099470"/>
          </a:xfrm>
          <a:prstGeom prst="rect">
            <a:avLst/>
          </a:prstGeom>
          <a:noFill/>
          <a:ln>
            <a:noFill/>
          </a:ln>
        </p:spPr>
      </p:pic>
      <p:pic>
        <p:nvPicPr>
          <p:cNvPr descr=" " id="246" name="Google Shape;246;p8"/>
          <p:cNvPicPr preferRelativeResize="0"/>
          <p:nvPr/>
        </p:nvPicPr>
        <p:blipFill rotWithShape="1">
          <a:blip r:embed="rId17">
            <a:alphaModFix/>
          </a:blip>
          <a:srcRect b="0" l="0" r="0" t="0"/>
          <a:stretch/>
        </p:blipFill>
        <p:spPr>
          <a:xfrm>
            <a:off x="18873740" y="2118258"/>
            <a:ext cx="4184026" cy="1083308"/>
          </a:xfrm>
          <a:prstGeom prst="rect">
            <a:avLst/>
          </a:prstGeom>
          <a:noFill/>
          <a:ln>
            <a:noFill/>
          </a:ln>
        </p:spPr>
      </p:pic>
      <p:pic>
        <p:nvPicPr>
          <p:cNvPr descr=" " id="247" name="Google Shape;247;p8"/>
          <p:cNvPicPr preferRelativeResize="0"/>
          <p:nvPr/>
        </p:nvPicPr>
        <p:blipFill rotWithShape="1">
          <a:blip r:embed="rId18">
            <a:alphaModFix/>
          </a:blip>
          <a:srcRect b="0" l="0" r="0" t="0"/>
          <a:stretch/>
        </p:blipFill>
        <p:spPr>
          <a:xfrm>
            <a:off x="18099762" y="787400"/>
            <a:ext cx="5712282" cy="3524374"/>
          </a:xfrm>
          <a:prstGeom prst="rect">
            <a:avLst/>
          </a:prstGeom>
          <a:noFill/>
          <a:ln>
            <a:noFill/>
          </a:ln>
        </p:spPr>
      </p:pic>
      <p:pic>
        <p:nvPicPr>
          <p:cNvPr descr=" " id="248" name="Google Shape;248;p8"/>
          <p:cNvPicPr preferRelativeResize="0"/>
          <p:nvPr/>
        </p:nvPicPr>
        <p:blipFill rotWithShape="1">
          <a:blip r:embed="rId19">
            <a:alphaModFix/>
          </a:blip>
          <a:srcRect b="0" l="0" r="0" t="0"/>
          <a:stretch/>
        </p:blipFill>
        <p:spPr>
          <a:xfrm>
            <a:off x="19691644" y="1489956"/>
            <a:ext cx="308832" cy="501253"/>
          </a:xfrm>
          <a:prstGeom prst="rect">
            <a:avLst/>
          </a:prstGeom>
          <a:noFill/>
          <a:ln>
            <a:noFill/>
          </a:ln>
        </p:spPr>
      </p:pic>
      <p:pic>
        <p:nvPicPr>
          <p:cNvPr descr=" " id="249" name="Google Shape;249;p8"/>
          <p:cNvPicPr preferRelativeResize="0"/>
          <p:nvPr/>
        </p:nvPicPr>
        <p:blipFill rotWithShape="1">
          <a:blip r:embed="rId20">
            <a:alphaModFix/>
          </a:blip>
          <a:srcRect b="0" l="0" r="0" t="0"/>
          <a:stretch/>
        </p:blipFill>
        <p:spPr>
          <a:xfrm>
            <a:off x="20121944" y="1463253"/>
            <a:ext cx="336508" cy="500881"/>
          </a:xfrm>
          <a:prstGeom prst="rect">
            <a:avLst/>
          </a:prstGeom>
          <a:noFill/>
          <a:ln>
            <a:noFill/>
          </a:ln>
        </p:spPr>
      </p:pic>
      <p:pic>
        <p:nvPicPr>
          <p:cNvPr descr=" " id="250" name="Google Shape;250;p8"/>
          <p:cNvPicPr preferRelativeResize="0"/>
          <p:nvPr/>
        </p:nvPicPr>
        <p:blipFill rotWithShape="1">
          <a:blip r:embed="rId21">
            <a:alphaModFix/>
          </a:blip>
          <a:srcRect b="0" l="0" r="0" t="0"/>
          <a:stretch/>
        </p:blipFill>
        <p:spPr>
          <a:xfrm>
            <a:off x="20571427" y="1425501"/>
            <a:ext cx="339064" cy="503262"/>
          </a:xfrm>
          <a:prstGeom prst="rect">
            <a:avLst/>
          </a:prstGeom>
          <a:noFill/>
          <a:ln>
            <a:noFill/>
          </a:ln>
        </p:spPr>
      </p:pic>
      <p:pic>
        <p:nvPicPr>
          <p:cNvPr descr=" " id="251" name="Google Shape;251;p8"/>
          <p:cNvPicPr preferRelativeResize="0"/>
          <p:nvPr/>
        </p:nvPicPr>
        <p:blipFill rotWithShape="1">
          <a:blip r:embed="rId22">
            <a:alphaModFix/>
          </a:blip>
          <a:srcRect b="0" l="0" r="0" t="0"/>
          <a:stretch/>
        </p:blipFill>
        <p:spPr>
          <a:xfrm>
            <a:off x="20906838" y="1383023"/>
            <a:ext cx="323844" cy="502072"/>
          </a:xfrm>
          <a:prstGeom prst="rect">
            <a:avLst/>
          </a:prstGeom>
          <a:noFill/>
          <a:ln>
            <a:noFill/>
          </a:ln>
        </p:spPr>
      </p:pic>
      <p:pic>
        <p:nvPicPr>
          <p:cNvPr descr=" " id="252" name="Google Shape;252;p8"/>
          <p:cNvPicPr preferRelativeResize="0"/>
          <p:nvPr/>
        </p:nvPicPr>
        <p:blipFill rotWithShape="1">
          <a:blip r:embed="rId23">
            <a:alphaModFix/>
          </a:blip>
          <a:srcRect b="0" l="0" r="0" t="0"/>
          <a:stretch/>
        </p:blipFill>
        <p:spPr>
          <a:xfrm>
            <a:off x="21350578" y="1348222"/>
            <a:ext cx="318715" cy="508992"/>
          </a:xfrm>
          <a:prstGeom prst="rect">
            <a:avLst/>
          </a:prstGeom>
          <a:noFill/>
          <a:ln>
            <a:noFill/>
          </a:ln>
        </p:spPr>
      </p:pic>
      <p:pic>
        <p:nvPicPr>
          <p:cNvPr descr=" " id="253" name="Google Shape;253;p8"/>
          <p:cNvPicPr preferRelativeResize="0"/>
          <p:nvPr/>
        </p:nvPicPr>
        <p:blipFill rotWithShape="1">
          <a:blip r:embed="rId24">
            <a:alphaModFix/>
          </a:blip>
          <a:srcRect b="0" l="0" r="0" t="0"/>
          <a:stretch/>
        </p:blipFill>
        <p:spPr>
          <a:xfrm>
            <a:off x="21760517" y="1331429"/>
            <a:ext cx="314563" cy="490612"/>
          </a:xfrm>
          <a:prstGeom prst="rect">
            <a:avLst/>
          </a:prstGeom>
          <a:noFill/>
          <a:ln>
            <a:noFill/>
          </a:ln>
        </p:spPr>
      </p:pic>
      <p:pic>
        <p:nvPicPr>
          <p:cNvPr descr=" " id="254" name="Google Shape;254;p8"/>
          <p:cNvPicPr preferRelativeResize="0"/>
          <p:nvPr/>
        </p:nvPicPr>
        <p:blipFill rotWithShape="1">
          <a:blip r:embed="rId25">
            <a:alphaModFix/>
          </a:blip>
          <a:srcRect b="0" l="0" r="0" t="0"/>
          <a:stretch/>
        </p:blipFill>
        <p:spPr>
          <a:xfrm>
            <a:off x="18763259" y="2216634"/>
            <a:ext cx="1984744" cy="1094321"/>
          </a:xfrm>
          <a:prstGeom prst="rect">
            <a:avLst/>
          </a:prstGeom>
          <a:noFill/>
          <a:ln>
            <a:noFill/>
          </a:ln>
        </p:spPr>
      </p:pic>
      <p:pic>
        <p:nvPicPr>
          <p:cNvPr descr=" " id="255" name="Google Shape;255;p8"/>
          <p:cNvPicPr preferRelativeResize="0"/>
          <p:nvPr/>
        </p:nvPicPr>
        <p:blipFill rotWithShape="1">
          <a:blip r:embed="rId26">
            <a:alphaModFix/>
          </a:blip>
          <a:srcRect b="0" l="0" r="0" t="0"/>
          <a:stretch/>
        </p:blipFill>
        <p:spPr>
          <a:xfrm>
            <a:off x="21183172" y="2006749"/>
            <a:ext cx="1984744" cy="1094321"/>
          </a:xfrm>
          <a:prstGeom prst="rect">
            <a:avLst/>
          </a:prstGeom>
          <a:noFill/>
          <a:ln>
            <a:noFill/>
          </a:ln>
        </p:spPr>
      </p:pic>
      <p:pic>
        <p:nvPicPr>
          <p:cNvPr descr=" " id="256" name="Google Shape;256;p8"/>
          <p:cNvPicPr preferRelativeResize="0"/>
          <p:nvPr/>
        </p:nvPicPr>
        <p:blipFill rotWithShape="1">
          <a:blip r:embed="rId27">
            <a:alphaModFix/>
          </a:blip>
          <a:srcRect b="0" l="0" r="0" t="0"/>
          <a:stretch/>
        </p:blipFill>
        <p:spPr>
          <a:xfrm>
            <a:off x="22271207" y="1349350"/>
            <a:ext cx="400091" cy="359395"/>
          </a:xfrm>
          <a:prstGeom prst="rect">
            <a:avLst/>
          </a:prstGeom>
          <a:noFill/>
          <a:ln>
            <a:noFill/>
          </a:ln>
        </p:spPr>
      </p:pic>
      <p:pic>
        <p:nvPicPr>
          <p:cNvPr descr=" " id="257" name="Google Shape;257;p8"/>
          <p:cNvPicPr preferRelativeResize="0"/>
          <p:nvPr/>
        </p:nvPicPr>
        <p:blipFill rotWithShape="1">
          <a:blip r:embed="rId28">
            <a:alphaModFix/>
          </a:blip>
          <a:srcRect b="0" l="0" r="0" t="0"/>
          <a:stretch/>
        </p:blipFill>
        <p:spPr>
          <a:xfrm>
            <a:off x="19086331" y="1612764"/>
            <a:ext cx="400091" cy="3593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FFF"/>
        </a:solidFill>
      </p:bgPr>
    </p:bg>
    <p:spTree>
      <p:nvGrpSpPr>
        <p:cNvPr id="262" name="Shape 262"/>
        <p:cNvGrpSpPr/>
        <p:nvPr/>
      </p:nvGrpSpPr>
      <p:grpSpPr>
        <a:xfrm>
          <a:off x="0" y="0"/>
          <a:ext cx="0" cy="0"/>
          <a:chOff x="0" y="0"/>
          <a:chExt cx="0" cy="0"/>
        </a:xfrm>
      </p:grpSpPr>
      <p:pic>
        <p:nvPicPr>
          <p:cNvPr descr=" " id="263" name="Google Shape;263;p9"/>
          <p:cNvPicPr preferRelativeResize="0"/>
          <p:nvPr/>
        </p:nvPicPr>
        <p:blipFill rotWithShape="1">
          <a:blip r:embed="rId3">
            <a:alphaModFix/>
          </a:blip>
          <a:srcRect b="0" l="0" r="0" t="0"/>
          <a:stretch/>
        </p:blipFill>
        <p:spPr>
          <a:xfrm>
            <a:off x="0" y="7289800"/>
            <a:ext cx="15495937" cy="6426200"/>
          </a:xfrm>
          <a:prstGeom prst="rect">
            <a:avLst/>
          </a:prstGeom>
          <a:noFill/>
          <a:ln>
            <a:noFill/>
          </a:ln>
        </p:spPr>
      </p:pic>
      <p:pic>
        <p:nvPicPr>
          <p:cNvPr descr=" " id="264" name="Google Shape;264;p9"/>
          <p:cNvPicPr preferRelativeResize="0"/>
          <p:nvPr/>
        </p:nvPicPr>
        <p:blipFill rotWithShape="1">
          <a:blip r:embed="rId4">
            <a:alphaModFix/>
          </a:blip>
          <a:srcRect b="0" l="0" r="0" t="0"/>
          <a:stretch/>
        </p:blipFill>
        <p:spPr>
          <a:xfrm>
            <a:off x="15407026" y="0"/>
            <a:ext cx="8980022" cy="6781800"/>
          </a:xfrm>
          <a:prstGeom prst="rect">
            <a:avLst/>
          </a:prstGeom>
          <a:noFill/>
          <a:ln>
            <a:noFill/>
          </a:ln>
        </p:spPr>
      </p:pic>
      <p:sp>
        <p:nvSpPr>
          <p:cNvPr id="265" name="Google Shape;26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7" name="Google Shape;267;p9"/>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9"/>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69" name="Google Shape;269;p9"/>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70" name="Google Shape;270;p9"/>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72" name="Google Shape;272;p9"/>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73" name="Google Shape;273;p9"/>
          <p:cNvPicPr preferRelativeResize="0"/>
          <p:nvPr/>
        </p:nvPicPr>
        <p:blipFill rotWithShape="1">
          <a:blip r:embed="rId6">
            <a:alphaModFix/>
          </a:blip>
          <a:srcRect b="0" l="0" r="0" t="0"/>
          <a:stretch/>
        </p:blipFill>
        <p:spPr>
          <a:xfrm>
            <a:off x="8522765" y="723900"/>
            <a:ext cx="7334788" cy="12992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2023-12-19T12:03:47Z</dcterms:created>
  <dc:creator>PptxGenJS</dc:creator>
</cp:coreProperties>
</file>