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71" r:id="rId3"/>
    <p:sldId id="279" r:id="rId4"/>
    <p:sldId id="280" r:id="rId5"/>
    <p:sldId id="281" r:id="rId6"/>
    <p:sldId id="282" r:id="rId7"/>
    <p:sldId id="283" r:id="rId8"/>
    <p:sldId id="277" r:id="rId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0CC64A3-155E-DC22-7364-782D0D5E58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2A291-8CA2-2B30-D093-F8C0F874040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6A5D4F6-1550-9D71-5EC4-A71241CCC6C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D51EFC6-A457-7945-F615-2443FE18356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7A941B-C44C-4353-9B1C-2E73F211325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63F74FD-1AE7-4836-2255-639DF4B821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CDAC8BF-A7CD-011E-EE75-B28B12D5FB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827C223-1316-1BF6-174C-03B887142F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4DBC009-C17F-97CA-4EBE-1AC15B6C5EC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E5BA665A-F101-C605-8A91-928A23FBC07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FA88C8D1-9028-249E-44F1-32258217E4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D0B29D-D304-43B1-A9C6-A6A2001BA859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2FD065E9-8C25-D451-A1AE-B2200D311D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5FB6ED7-B2F1-4D33-BBC3-7495F74D16F9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55CBDBD-9608-781D-C6BF-3EBF700237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02BAD0C-EC13-DA54-5E95-8424235EF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81C80D0-7B34-4340-76E6-EE255533EF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556672A-CF24-4BDC-BDA3-BC2DF1A18C2B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47FFFF0-F26C-43EC-5E12-5F564C0A10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B70D16D-128D-0230-B54B-A1DF363F3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103B507-8985-9DB6-B4D7-F8681AE863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1AE9A80-9F07-4CFE-BA5B-86CB2ACDAD13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A7D9A05-586D-D38B-1AC8-4FF7386878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1C74E137-D54E-E130-786B-5F23979C89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40A80CF-99E2-EC01-9918-5A766EB4D7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DA52A3E-50B7-4FFB-8878-F7AEB6135B5E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EFC5360-A3A2-862F-06B7-224C66F739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522E9B8-4CD5-FFFE-C42B-DC9980C0F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931ADFB5-E656-8033-C874-7C07EE03C4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B94112D-DD95-44AE-8C83-C83ACCBE4D17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A6A2E87-FB6D-D082-CFFB-2FDBD00A7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DB0D133-7DFA-6ACF-6E40-BF9B81C96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449D841A-FBC2-CF73-27A9-F6E75A969D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C427AEC-3567-44A5-B0F6-4365704ABD9F}" type="slidenum">
              <a:rPr lang="en-US" altLang="de-DE" sz="1200"/>
              <a:pPr/>
              <a:t>6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B85B251-A609-4FA7-7697-57A415C87B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524FCCC-54D4-B67E-2B10-F5576E65D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8078857-6433-A175-3EAA-D1B12978A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4413F9D-1EB2-4F14-9EBB-93F41E85A380}" type="slidenum">
              <a:rPr lang="en-US" altLang="de-DE" sz="1200"/>
              <a:pPr/>
              <a:t>7</a:t>
            </a:fld>
            <a:endParaRPr lang="en-US" altLang="de-DE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406108A-A005-0BA9-4A18-0B7C790270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D0EA2B-8F09-E0E7-8F4F-69CC2CB59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2E9E795-5C36-52A5-CA5A-25E65FE86D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BD15CB6-DCD9-49A7-AA47-6CDC1E0E1DD9}" type="slidenum">
              <a:rPr lang="en-US" altLang="de-DE" sz="1200"/>
              <a:pPr/>
              <a:t>8</a:t>
            </a:fld>
            <a:endParaRPr lang="en-US" altLang="de-DE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CA7B166-491F-FE0A-ED95-2D0013B532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470840F-BE8D-8AB1-7594-56ECB5940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5254275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7184161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2770048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8234905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2976404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891428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806651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2464213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527189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874947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90062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947580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E8E06E5C-E95D-588E-A0C3-F76116157F0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EFBA911D-21F9-4D66-02B2-8D0845D0B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8A23F98-E173-DFD6-6DD7-896EBC3DC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6299813D-4CCD-E9F4-60AC-B09E41C051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3EB60746-2ED1-DF6E-FB98-BE4DC1ABE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28F9F-D5C3-29FE-578F-E5D6E593A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AA8965-6200-2D24-3D51-622EB0EB9671}"/>
              </a:ext>
            </a:extLst>
          </p:cNvPr>
          <p:cNvSpPr txBox="1"/>
          <p:nvPr/>
        </p:nvSpPr>
        <p:spPr>
          <a:xfrm>
            <a:off x="536356" y="3665538"/>
            <a:ext cx="805701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Die Führungskraft als Coach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6A2B7163-549F-A4C3-0ECF-F6784F6E5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228" y="4724400"/>
            <a:ext cx="396954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9pPr>
          </a:lstStyle>
          <a:p>
            <a:pPr algn="l" defTabSz="457200"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5FEEF64-8BE7-2626-3781-DD08BB229A33}"/>
              </a:ext>
            </a:extLst>
          </p:cNvPr>
          <p:cNvSpPr txBox="1"/>
          <p:nvPr/>
        </p:nvSpPr>
        <p:spPr>
          <a:xfrm>
            <a:off x="1695450" y="6515013"/>
            <a:ext cx="61531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 eaLnBrk="1" hangingPunct="1">
              <a:defRPr/>
            </a:pPr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Frei übersetzt von Gaby Schilling, Präsidentin Düsseldorfer TM 2025/2026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DCB3BBB8-3298-3378-F589-D8234551D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en-US" altLang="de-DE" dirty="0">
                <a:latin typeface="Arial" panose="020B0604020202020204" pitchFamily="34" charset="0"/>
              </a:rPr>
              <a:t>Klare </a:t>
            </a:r>
            <a:r>
              <a:rPr lang="de-DE" noProof="0" dirty="0">
                <a:latin typeface="Arial" panose="020B0604020202020204" pitchFamily="34" charset="0"/>
              </a:rPr>
              <a:t>Vorgaben machen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Zusammenarbeit fördern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Zu Leistungen motivieren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4ED2A53A-80CF-0225-8F63-971517024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9B57E53-DF96-E783-1336-C01C013EF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Universelle Prinzipien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2017F741-0A58-666E-FDE5-6D8FDA93D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Was sie tun sollen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Warum sie es tun sollen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Wie sie es tun sollen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Wie gut sie es tun sollen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Wie gut sie es tun</a:t>
            </a:r>
            <a:endParaRPr lang="en-US" dirty="0">
              <a:ea typeface="+mn-ea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FE83EE16-811A-7258-39C3-A49957D46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831718E-02E7-EE00-2FEA-4BBD1026E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Die Grundlagen des Coachings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01BFDEDD-F7AC-89DB-9D5F-61ED11344C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713663" cy="43894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Setzt hohe, aber erreichbare Erwartungen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Leitet Teammitglieder an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Bietet Unterstützung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Erteilt Rat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Gibt Feedback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Ermutigt die Teammitglieder</a:t>
            </a:r>
            <a:endParaRPr lang="en-US" dirty="0">
              <a:ea typeface="+mn-ea"/>
            </a:endParaRP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B4C91F09-F947-D4A7-3611-BF62CEC7C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43F95BC-8CF2-64A6-2134-79DF0B953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en-US" altLang="de-DE" dirty="0">
                <a:latin typeface="Arial" panose="020B0604020202020204" pitchFamily="34" charset="0"/>
              </a:rPr>
              <a:t>Die </a:t>
            </a:r>
            <a:r>
              <a:rPr lang="de-DE" noProof="0" dirty="0">
                <a:latin typeface="Arial" panose="020B0604020202020204" pitchFamily="34" charset="0"/>
              </a:rPr>
              <a:t>Verantwortung eines Coachs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563D283F-5978-B37C-2A05-92B059152F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242175" cy="4389437"/>
          </a:xfrm>
        </p:spPr>
        <p:txBody>
          <a:bodyPr/>
          <a:lstStyle/>
          <a:p>
            <a:pPr marL="406400" indent="-406400" eaLnBrk="1" hangingPunct="1">
              <a:lnSpc>
                <a:spcPct val="95000"/>
              </a:lnSpc>
              <a:spcBef>
                <a:spcPts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Vergleiche die Leistung mit den Erwartungen.</a:t>
            </a:r>
          </a:p>
          <a:p>
            <a:pPr marL="406400" indent="-406400" eaLnBrk="1" hangingPunct="1">
              <a:lnSpc>
                <a:spcPct val="95000"/>
              </a:lnSpc>
              <a:spcBef>
                <a:spcPts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Triff dich mit dem Teammitglied. </a:t>
            </a:r>
          </a:p>
          <a:p>
            <a:pPr marL="406400" indent="-406400" eaLnBrk="1" hangingPunct="1">
              <a:lnSpc>
                <a:spcPct val="95000"/>
              </a:lnSpc>
              <a:spcBef>
                <a:spcPts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Bitte um Anerkennung des Problems. </a:t>
            </a:r>
            <a:endParaRPr lang="en-US" dirty="0">
              <a:ea typeface="+mn-ea"/>
            </a:endParaRPr>
          </a:p>
          <a:p>
            <a:pPr marL="406400" indent="-406400" eaLnBrk="1" hangingPunct="1">
              <a:lnSpc>
                <a:spcPct val="95000"/>
              </a:lnSpc>
              <a:spcBef>
                <a:spcPts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Arbeite auf eine Lösung hin. </a:t>
            </a:r>
          </a:p>
          <a:p>
            <a:pPr marL="406400" indent="-406400" eaLnBrk="1" hangingPunct="1">
              <a:lnSpc>
                <a:spcPct val="95000"/>
              </a:lnSpc>
              <a:spcBef>
                <a:spcPts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Kümmere dich um die Nachverfolgung.</a:t>
            </a:r>
            <a:endParaRPr lang="en-US" dirty="0">
              <a:ea typeface="+mn-ea"/>
            </a:endParaRPr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45E082DC-591C-C5C7-15A2-69FB25E8A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E7CE7CD-DA19-8780-A87F-0C60A97E1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8015288" cy="1066800"/>
          </a:xfrm>
        </p:spPr>
        <p:txBody>
          <a:bodyPr/>
          <a:lstStyle/>
          <a:p>
            <a:r>
              <a:rPr lang="de-DE" altLang="de-DE" dirty="0">
                <a:latin typeface="Arial" panose="020B0604020202020204" pitchFamily="34" charset="0"/>
              </a:rPr>
              <a:t>Fünf Schritte zum effektiven Coaching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32320CB7-0100-EC89-5012-88ADBF2FF2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8385175" cy="43894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Sprich </a:t>
            </a:r>
            <a:r>
              <a:rPr lang="de-DE" altLang="de-DE" i="1" dirty="0">
                <a:latin typeface="Arial" panose="020B0604020202020204" pitchFamily="34" charset="0"/>
              </a:rPr>
              <a:t>mit</a:t>
            </a:r>
            <a:r>
              <a:rPr lang="de-DE" altLang="de-DE" dirty="0">
                <a:latin typeface="Arial" panose="020B0604020202020204" pitchFamily="34" charset="0"/>
              </a:rPr>
              <a:t> ihnen, nicht </a:t>
            </a:r>
            <a:r>
              <a:rPr lang="de-DE" altLang="de-DE" i="1" dirty="0">
                <a:latin typeface="Arial" panose="020B0604020202020204" pitchFamily="34" charset="0"/>
              </a:rPr>
              <a:t>zu</a:t>
            </a:r>
            <a:r>
              <a:rPr lang="de-DE" altLang="de-DE" dirty="0">
                <a:latin typeface="Arial" panose="020B0604020202020204" pitchFamily="34" charset="0"/>
              </a:rPr>
              <a:t> ihnen</a:t>
            </a:r>
            <a:r>
              <a:rPr lang="en-US" altLang="de-DE" dirty="0">
                <a:latin typeface="Arial" panose="020B0604020202020204" pitchFamily="34" charset="0"/>
              </a:rPr>
              <a:t>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Gib zu, wenn du einen Fehler gemacht hast.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Halte es einfach.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Hör zu.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Fasse dich kurz und konkret.</a:t>
            </a:r>
            <a:r>
              <a:rPr lang="en-US" altLang="de-DE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Sei aufrichtig.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38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Sei pünktlich.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6627" name="Rectangle 10">
            <a:extLst>
              <a:ext uri="{FF2B5EF4-FFF2-40B4-BE49-F238E27FC236}">
                <a16:creationId xmlns:a16="http://schemas.microsoft.com/office/drawing/2014/main" id="{96077911-DB20-5F15-484A-8F65FF65F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DB537B6-FF74-EFCC-2C7B-4100BE7E0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en-US" altLang="de-DE" dirty="0">
                <a:latin typeface="Arial" panose="020B0604020202020204" pitchFamily="34" charset="0"/>
              </a:rPr>
              <a:t>Tipps für das </a:t>
            </a:r>
            <a:r>
              <a:rPr lang="de-DE" noProof="0" dirty="0">
                <a:latin typeface="Arial" panose="020B0604020202020204" pitchFamily="34" charset="0"/>
              </a:rPr>
              <a:t>Gespräch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6DE8A538-73B3-AD90-82AC-6D4130F5B3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242175" cy="43894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Hohe Arbeitsmoral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Befähigung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Entwicklung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8675" name="Rectangle 10">
            <a:extLst>
              <a:ext uri="{FF2B5EF4-FFF2-40B4-BE49-F238E27FC236}">
                <a16:creationId xmlns:a16="http://schemas.microsoft.com/office/drawing/2014/main" id="{3FF1332A-B9D2-9083-5032-D1270BECB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68D321-8B78-923B-1ADE-616E4270D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Vorteile des Coachings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D3E65C36-08FC-DF9D-F389-4BFE6E454C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6248400" cy="15240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Clr>
                <a:schemeClr val="accent6">
                  <a:lumMod val="90000"/>
                  <a:lumOff val="10000"/>
                </a:schemeClr>
              </a:buClr>
              <a:buFontTx/>
              <a:buNone/>
              <a:defRPr/>
            </a:pPr>
            <a:r>
              <a:rPr lang="en-US" sz="4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Geh </a:t>
            </a:r>
            <a:r>
              <a:rPr lang="de-DE" sz="4200" i="1" noProof="0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mit</a:t>
            </a:r>
            <a:r>
              <a:rPr lang="en-US" sz="4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de-DE" sz="4200" i="1" noProof="0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gutem Beispiel voran!</a:t>
            </a:r>
            <a:endParaRPr lang="en-US" sz="4200" i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23" name="Rectangle 6">
            <a:extLst>
              <a:ext uri="{FF2B5EF4-FFF2-40B4-BE49-F238E27FC236}">
                <a16:creationId xmlns:a16="http://schemas.microsoft.com/office/drawing/2014/main" id="{8B3E84EA-E117-67F3-C45F-1BA03CBAF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F79CC740-4798-6CDD-41AD-FF092E161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Fazit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Bildschirmpräsentation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Times</vt:lpstr>
      <vt:lpstr>Verdana</vt:lpstr>
      <vt:lpstr>Webdings</vt:lpstr>
      <vt:lpstr>Blank</vt:lpstr>
      <vt:lpstr>PowerPoint-Präsentation</vt:lpstr>
      <vt:lpstr>Universelle Prinzipien</vt:lpstr>
      <vt:lpstr>Die Grundlagen des Coachings</vt:lpstr>
      <vt:lpstr>Die Verantwortung eines Coachs</vt:lpstr>
      <vt:lpstr>Fünf Schritte zum effektiven Coaching</vt:lpstr>
      <vt:lpstr>Tipps für das Gespräch</vt:lpstr>
      <vt:lpstr>Vorteile des Coachings</vt:lpstr>
      <vt:lpstr>Fazit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86</cp:revision>
  <cp:lastPrinted>2011-06-22T21:10:06Z</cp:lastPrinted>
  <dcterms:created xsi:type="dcterms:W3CDTF">2011-06-03T09:29:48Z</dcterms:created>
  <dcterms:modified xsi:type="dcterms:W3CDTF">2025-12-24T14:11:31Z</dcterms:modified>
</cp:coreProperties>
</file>