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24387175" cy="13716000"/>
  <p:notesSz cx="13716000" cy="24387175"/>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5" d="100"/>
          <a:sy n="65" d="100"/>
        </p:scale>
        <p:origin x="48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15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hyperlink" Target="https://www.tiktok.com/@eatemp.official" TargetMode="External"/><Relationship Id="rId3" Type="http://schemas.openxmlformats.org/officeDocument/2006/relationships/image" Target="../media/image2.png"/><Relationship Id="rId7" Type="http://schemas.openxmlformats.org/officeDocument/2006/relationships/hyperlink" Target="https://www.instagram.com/eatemp._/" TargetMode="External"/><Relationship Id="rId12"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hyperlink" Target="https://www.youtube.com/@eatemp" TargetMode="External"/><Relationship Id="rId5" Type="http://schemas.openxmlformats.org/officeDocument/2006/relationships/image" Target="../media/image60.png"/><Relationship Id="rId1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hyperlink" Target="https://www.pinterest.com/eatempofficial/" TargetMode="External"/><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584273" y="7975600"/>
            <a:ext cx="4737692" cy="4737100"/>
          </a:xfrm>
          <a:prstGeom prst="roundRect">
            <a:avLst>
              <a:gd name="adj" fmla="val 2680987"/>
            </a:avLst>
          </a:prstGeom>
          <a:solidFill>
            <a:srgbClr val="FFC048">
              <a:alpha val="100000"/>
            </a:srgbClr>
          </a:solidFill>
          <a:ln/>
        </p:spPr>
      </p:sp>
      <p:pic>
        <p:nvPicPr>
          <p:cNvPr id="3" name="Image 0" descr="preencoded.png"/>
          <p:cNvPicPr>
            <a:picLocks noChangeAspect="1"/>
          </p:cNvPicPr>
          <p:nvPr/>
        </p:nvPicPr>
        <p:blipFill>
          <a:blip r:embed="rId3"/>
          <a:stretch>
            <a:fillRect/>
          </a:stretch>
        </p:blipFill>
        <p:spPr>
          <a:xfrm>
            <a:off x="15991299" y="0"/>
            <a:ext cx="8395749" cy="13716000"/>
          </a:xfrm>
          <a:prstGeom prst="rect">
            <a:avLst/>
          </a:prstGeom>
        </p:spPr>
      </p:pic>
      <p:sp>
        <p:nvSpPr>
          <p:cNvPr id="4" name="Text 1"/>
          <p:cNvSpPr/>
          <p:nvPr/>
        </p:nvSpPr>
        <p:spPr>
          <a:xfrm>
            <a:off x="723990" y="889000"/>
            <a:ext cx="15546743" cy="8636000"/>
          </a:xfrm>
          <a:prstGeom prst="rect">
            <a:avLst/>
          </a:prstGeom>
          <a:noFill/>
          <a:ln/>
        </p:spPr>
        <p:txBody>
          <a:bodyPr wrap="square" lIns="0" tIns="0" rIns="0" bIns="0" rtlCol="0" anchor="t"/>
          <a:lstStyle/>
          <a:p>
            <a:pPr algn="l">
              <a:lnSpc>
                <a:spcPts val="30000"/>
              </a:lnSpc>
            </a:pPr>
            <a:r>
              <a:rPr lang="en-US" sz="24000" dirty="0">
                <a:solidFill>
                  <a:srgbClr val="FFC048">
                    <a:alpha val="100000"/>
                  </a:srgbClr>
                </a:solidFill>
                <a:latin typeface="Poppins Bold" pitchFamily="34" charset="0"/>
                <a:ea typeface="Poppins Bold" pitchFamily="34" charset="-122"/>
                <a:cs typeface="Poppins Bold" pitchFamily="34" charset="-120"/>
              </a:rPr>
              <a:t>Project Proposal</a:t>
            </a:r>
            <a:endParaRPr lang="en-US" sz="24000" dirty="0"/>
          </a:p>
        </p:txBody>
      </p:sp>
      <p:sp>
        <p:nvSpPr>
          <p:cNvPr id="5" name="Text 2"/>
          <p:cNvSpPr/>
          <p:nvPr/>
        </p:nvSpPr>
        <p:spPr>
          <a:xfrm>
            <a:off x="838305" y="8826500"/>
            <a:ext cx="14755011" cy="1862667"/>
          </a:xfrm>
          <a:prstGeom prst="rect">
            <a:avLst/>
          </a:prstGeom>
          <a:noFill/>
          <a:ln/>
        </p:spPr>
        <p:txBody>
          <a:bodyPr wrap="square" lIns="0" tIns="0" rIns="0" bIns="0" rtlCol="0" anchor="t"/>
          <a:lstStyle/>
          <a:p>
            <a:pPr algn="l"/>
            <a:r>
              <a:rPr lang="en-US" sz="8000" dirty="0">
                <a:solidFill>
                  <a:srgbClr val="3E86C9">
                    <a:alpha val="100000"/>
                  </a:srgbClr>
                </a:solidFill>
                <a:latin typeface="Poppins Bold" pitchFamily="34" charset="0"/>
                <a:ea typeface="Poppins Bold" pitchFamily="34" charset="-122"/>
                <a:cs typeface="Poppins Bold" pitchFamily="34" charset="-120"/>
              </a:rPr>
              <a:t>Free Presentation Template</a:t>
            </a:r>
            <a:endParaRPr lang="en-US" sz="8000" dirty="0"/>
          </a:p>
        </p:txBody>
      </p:sp>
      <p:sp>
        <p:nvSpPr>
          <p:cNvPr id="6" name="Shape 3"/>
          <p:cNvSpPr/>
          <p:nvPr/>
        </p:nvSpPr>
        <p:spPr>
          <a:xfrm>
            <a:off x="23370921" y="10515600"/>
            <a:ext cx="1016127" cy="3200400"/>
          </a:xfrm>
          <a:prstGeom prst="rect">
            <a:avLst/>
          </a:prstGeom>
          <a:noFill/>
          <a:ln/>
        </p:spPr>
      </p:sp>
      <p:pic>
        <p:nvPicPr>
          <p:cNvPr id="7" name="Image 1" descr="preencoded.png"/>
          <p:cNvPicPr>
            <a:picLocks noChangeAspect="1"/>
          </p:cNvPicPr>
          <p:nvPr/>
        </p:nvPicPr>
        <p:blipFill>
          <a:blip r:embed="rId4"/>
          <a:stretch>
            <a:fillRect/>
          </a:stretch>
        </p:blipFill>
        <p:spPr>
          <a:xfrm>
            <a:off x="23523340" y="10820400"/>
            <a:ext cx="711289" cy="25908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9030829" y="5359400"/>
            <a:ext cx="5283860" cy="8356600"/>
          </a:xfrm>
          <a:prstGeom prst="rect">
            <a:avLst/>
          </a:prstGeom>
          <a:solidFill>
            <a:srgbClr val="3E86C9">
              <a:alpha val="100000"/>
            </a:srgbClr>
          </a:solidFill>
          <a:ln/>
        </p:spPr>
      </p:sp>
      <p:sp>
        <p:nvSpPr>
          <p:cNvPr id="3" name="Text 1"/>
          <p:cNvSpPr/>
          <p:nvPr/>
        </p:nvSpPr>
        <p:spPr>
          <a:xfrm>
            <a:off x="1155844" y="1104900"/>
            <a:ext cx="9458449" cy="2980267"/>
          </a:xfrm>
          <a:prstGeom prst="rect">
            <a:avLst/>
          </a:prstGeom>
          <a:noFill/>
          <a:ln/>
        </p:spPr>
        <p:txBody>
          <a:bodyPr wrap="square" lIns="0" tIns="0" rIns="0" bIns="0" rtlCol="0" anchor="t"/>
          <a:lstStyle/>
          <a:p>
            <a:pPr algn="l"/>
            <a:r>
              <a:rPr lang="en-US" sz="12800" dirty="0">
                <a:solidFill>
                  <a:srgbClr val="8D53B2">
                    <a:alpha val="100000"/>
                  </a:srgbClr>
                </a:solidFill>
                <a:latin typeface="Poppins Bold" pitchFamily="34" charset="0"/>
                <a:ea typeface="Poppins Bold" pitchFamily="34" charset="-122"/>
                <a:cs typeface="Poppins Bold" pitchFamily="34" charset="-120"/>
              </a:rPr>
              <a:t>Objectives</a:t>
            </a:r>
            <a:endParaRPr lang="en-US" sz="12800" dirty="0"/>
          </a:p>
        </p:txBody>
      </p:sp>
      <p:pic>
        <p:nvPicPr>
          <p:cNvPr id="4" name="Image 0" descr="preencoded.png"/>
          <p:cNvPicPr>
            <a:picLocks noChangeAspect="1"/>
          </p:cNvPicPr>
          <p:nvPr/>
        </p:nvPicPr>
        <p:blipFill>
          <a:blip r:embed="rId3"/>
          <a:stretch>
            <a:fillRect/>
          </a:stretch>
        </p:blipFill>
        <p:spPr>
          <a:xfrm>
            <a:off x="10986873" y="1485900"/>
            <a:ext cx="13400175" cy="10236200"/>
          </a:xfrm>
          <a:prstGeom prst="rect">
            <a:avLst/>
          </a:prstGeom>
        </p:spPr>
      </p:pic>
      <p:sp>
        <p:nvSpPr>
          <p:cNvPr id="5" name="Shape 2"/>
          <p:cNvSpPr/>
          <p:nvPr/>
        </p:nvSpPr>
        <p:spPr>
          <a:xfrm>
            <a:off x="23370921" y="10515600"/>
            <a:ext cx="1016127" cy="3200400"/>
          </a:xfrm>
          <a:prstGeom prst="rect">
            <a:avLst/>
          </a:prstGeom>
          <a:noFill/>
          <a:ln/>
        </p:spPr>
      </p:sp>
      <p:pic>
        <p:nvPicPr>
          <p:cNvPr id="6" name="Image 1" descr="preencoded.png"/>
          <p:cNvPicPr>
            <a:picLocks noChangeAspect="1"/>
          </p:cNvPicPr>
          <p:nvPr/>
        </p:nvPicPr>
        <p:blipFill>
          <a:blip r:embed="rId4"/>
          <a:stretch>
            <a:fillRect/>
          </a:stretch>
        </p:blipFill>
        <p:spPr>
          <a:xfrm>
            <a:off x="23523340" y="10820400"/>
            <a:ext cx="711289" cy="2590800"/>
          </a:xfrm>
          <a:prstGeom prst="rect">
            <a:avLst/>
          </a:prstGeom>
        </p:spPr>
      </p:pic>
      <p:sp>
        <p:nvSpPr>
          <p:cNvPr id="7" name="Text 3"/>
          <p:cNvSpPr/>
          <p:nvPr/>
        </p:nvSpPr>
        <p:spPr>
          <a:xfrm>
            <a:off x="1320965" y="3975100"/>
            <a:ext cx="9001192" cy="5621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journey of self-discovery and the exploration of the human imagination are just as important as the creatures and wonders that populate this realm. Here, you can reflect on your deepest desires and fulfill your fondest dreams. The realm is a place where you can let go of the constraints of reality and explore the boundless possibilities of the mind.</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508063" y="1714500"/>
            <a:ext cx="5614102" cy="8356600"/>
          </a:xfrm>
          <a:prstGeom prst="rect">
            <a:avLst/>
          </a:prstGeom>
          <a:solidFill>
            <a:srgbClr val="FE446E">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Shape 2"/>
          <p:cNvSpPr/>
          <p:nvPr/>
        </p:nvSpPr>
        <p:spPr>
          <a:xfrm>
            <a:off x="3569146" y="901700"/>
            <a:ext cx="8129016" cy="12509500"/>
          </a:xfrm>
          <a:prstGeom prst="rect">
            <a:avLst/>
          </a:prstGeom>
          <a:noFill/>
          <a:ln/>
        </p:spPr>
      </p:sp>
      <p:sp>
        <p:nvSpPr>
          <p:cNvPr id="6" name="Shape 3"/>
          <p:cNvSpPr/>
          <p:nvPr/>
        </p:nvSpPr>
        <p:spPr>
          <a:xfrm>
            <a:off x="6820752" y="901700"/>
            <a:ext cx="1625803" cy="1625600"/>
          </a:xfrm>
          <a:prstGeom prst="roundRect">
            <a:avLst>
              <a:gd name="adj" fmla="val 78188"/>
            </a:avLst>
          </a:prstGeom>
          <a:solidFill>
            <a:srgbClr val="FFC048">
              <a:alpha val="100000"/>
            </a:srgbClr>
          </a:solidFill>
          <a:ln/>
        </p:spPr>
      </p:sp>
      <p:pic>
        <p:nvPicPr>
          <p:cNvPr id="7" name="Image 1" descr="preencoded.png"/>
          <p:cNvPicPr>
            <a:picLocks noChangeAspect="1"/>
          </p:cNvPicPr>
          <p:nvPr/>
        </p:nvPicPr>
        <p:blipFill>
          <a:blip r:embed="rId4"/>
          <a:stretch>
            <a:fillRect/>
          </a:stretch>
        </p:blipFill>
        <p:spPr>
          <a:xfrm>
            <a:off x="7125591" y="1206500"/>
            <a:ext cx="1016127" cy="1016000"/>
          </a:xfrm>
          <a:prstGeom prst="rect">
            <a:avLst/>
          </a:prstGeom>
        </p:spPr>
      </p:pic>
      <p:pic>
        <p:nvPicPr>
          <p:cNvPr id="8" name="Image 2" descr="preencoded.png"/>
          <p:cNvPicPr>
            <a:picLocks noChangeAspect="1"/>
          </p:cNvPicPr>
          <p:nvPr/>
        </p:nvPicPr>
        <p:blipFill>
          <a:blip r:embed="rId5"/>
          <a:stretch>
            <a:fillRect/>
          </a:stretch>
        </p:blipFill>
        <p:spPr>
          <a:xfrm>
            <a:off x="7241691" y="1384102"/>
            <a:ext cx="793849" cy="660797"/>
          </a:xfrm>
          <a:prstGeom prst="rect">
            <a:avLst/>
          </a:prstGeom>
        </p:spPr>
      </p:pic>
      <p:pic>
        <p:nvPicPr>
          <p:cNvPr id="9" name="Image 3" descr="preencoded.png"/>
          <p:cNvPicPr>
            <a:picLocks noChangeAspect="1"/>
          </p:cNvPicPr>
          <p:nvPr/>
        </p:nvPicPr>
        <p:blipFill>
          <a:blip r:embed="rId6"/>
          <a:stretch>
            <a:fillRect/>
          </a:stretch>
        </p:blipFill>
        <p:spPr>
          <a:xfrm>
            <a:off x="3569146" y="2933700"/>
            <a:ext cx="8129016" cy="5600700"/>
          </a:xfrm>
          <a:prstGeom prst="rect">
            <a:avLst/>
          </a:prstGeom>
        </p:spPr>
      </p:pic>
      <p:sp>
        <p:nvSpPr>
          <p:cNvPr id="10" name="Shape 4"/>
          <p:cNvSpPr/>
          <p:nvPr/>
        </p:nvSpPr>
        <p:spPr>
          <a:xfrm>
            <a:off x="4858357" y="8940800"/>
            <a:ext cx="5550594" cy="914400"/>
          </a:xfrm>
          <a:prstGeom prst="rect">
            <a:avLst/>
          </a:prstGeom>
          <a:noFill/>
          <a:ln/>
        </p:spPr>
      </p:sp>
      <p:sp>
        <p:nvSpPr>
          <p:cNvPr id="11" name="Text 5"/>
          <p:cNvSpPr/>
          <p:nvPr/>
        </p:nvSpPr>
        <p:spPr>
          <a:xfrm>
            <a:off x="4858357" y="8940800"/>
            <a:ext cx="5753819"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2" name="Shape 6"/>
          <p:cNvSpPr/>
          <p:nvPr/>
        </p:nvSpPr>
        <p:spPr>
          <a:xfrm>
            <a:off x="3569146" y="10261600"/>
            <a:ext cx="8129016" cy="1828800"/>
          </a:xfrm>
          <a:prstGeom prst="rect">
            <a:avLst/>
          </a:prstGeom>
          <a:noFill/>
          <a:ln/>
        </p:spPr>
      </p:sp>
      <p:sp>
        <p:nvSpPr>
          <p:cNvPr id="13" name="Text 7"/>
          <p:cNvSpPr/>
          <p:nvPr/>
        </p:nvSpPr>
        <p:spPr>
          <a:xfrm>
            <a:off x="3501404" y="10261600"/>
            <a:ext cx="8264500" cy="19642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4" name="Shape 8"/>
          <p:cNvSpPr/>
          <p:nvPr/>
        </p:nvSpPr>
        <p:spPr>
          <a:xfrm>
            <a:off x="6960470" y="12496800"/>
            <a:ext cx="1346368" cy="914400"/>
          </a:xfrm>
          <a:prstGeom prst="rect">
            <a:avLst/>
          </a:prstGeom>
          <a:noFill/>
          <a:ln/>
        </p:spPr>
      </p:sp>
      <p:sp>
        <p:nvSpPr>
          <p:cNvPr id="15" name="Text 9"/>
          <p:cNvSpPr/>
          <p:nvPr/>
        </p:nvSpPr>
        <p:spPr>
          <a:xfrm>
            <a:off x="6960470" y="12496800"/>
            <a:ext cx="1549594" cy="1117600"/>
          </a:xfrm>
          <a:prstGeom prst="rect">
            <a:avLst/>
          </a:prstGeom>
          <a:noFill/>
          <a:ln/>
        </p:spPr>
        <p:txBody>
          <a:bodyPr wrap="square" lIns="0" tIns="0" rIns="0" bIns="0" rtlCol="0" anchor="t"/>
          <a:lstStyle/>
          <a:p>
            <a:pPr algn="l"/>
            <a:r>
              <a:rPr lang="en-US" sz="4800" dirty="0">
                <a:solidFill>
                  <a:srgbClr val="FE446E">
                    <a:alpha val="100000"/>
                  </a:srgbClr>
                </a:solidFill>
                <a:latin typeface="Poppins Bold" pitchFamily="34" charset="0"/>
                <a:ea typeface="Poppins Bold" pitchFamily="34" charset="-122"/>
                <a:cs typeface="Poppins Bold" pitchFamily="34" charset="-120"/>
              </a:rPr>
              <a:t>45%</a:t>
            </a:r>
            <a:endParaRPr lang="en-US" sz="4800" dirty="0"/>
          </a:p>
        </p:txBody>
      </p:sp>
      <p:sp>
        <p:nvSpPr>
          <p:cNvPr id="16" name="Shape 10"/>
          <p:cNvSpPr/>
          <p:nvPr/>
        </p:nvSpPr>
        <p:spPr>
          <a:xfrm>
            <a:off x="12688886" y="901700"/>
            <a:ext cx="8129016" cy="12509500"/>
          </a:xfrm>
          <a:prstGeom prst="rect">
            <a:avLst/>
          </a:prstGeom>
          <a:noFill/>
          <a:ln/>
        </p:spPr>
      </p:sp>
      <p:sp>
        <p:nvSpPr>
          <p:cNvPr id="17" name="Shape 11"/>
          <p:cNvSpPr/>
          <p:nvPr/>
        </p:nvSpPr>
        <p:spPr>
          <a:xfrm>
            <a:off x="15940492" y="901700"/>
            <a:ext cx="1625803" cy="1625600"/>
          </a:xfrm>
          <a:prstGeom prst="roundRect">
            <a:avLst>
              <a:gd name="adj" fmla="val 78188"/>
            </a:avLst>
          </a:prstGeom>
          <a:solidFill>
            <a:srgbClr val="3E86C9">
              <a:alpha val="100000"/>
            </a:srgbClr>
          </a:solidFill>
          <a:ln/>
        </p:spPr>
      </p:sp>
      <p:pic>
        <p:nvPicPr>
          <p:cNvPr id="18" name="Image 4" descr="preencoded.png"/>
          <p:cNvPicPr>
            <a:picLocks noChangeAspect="1"/>
          </p:cNvPicPr>
          <p:nvPr/>
        </p:nvPicPr>
        <p:blipFill>
          <a:blip r:embed="rId4"/>
          <a:stretch>
            <a:fillRect/>
          </a:stretch>
        </p:blipFill>
        <p:spPr>
          <a:xfrm>
            <a:off x="16245330" y="1206500"/>
            <a:ext cx="1016127" cy="1016000"/>
          </a:xfrm>
          <a:prstGeom prst="rect">
            <a:avLst/>
          </a:prstGeom>
        </p:spPr>
      </p:pic>
      <p:pic>
        <p:nvPicPr>
          <p:cNvPr id="19" name="Image 5" descr="preencoded.png"/>
          <p:cNvPicPr>
            <a:picLocks noChangeAspect="1"/>
          </p:cNvPicPr>
          <p:nvPr/>
        </p:nvPicPr>
        <p:blipFill>
          <a:blip r:embed="rId7"/>
          <a:stretch>
            <a:fillRect/>
          </a:stretch>
        </p:blipFill>
        <p:spPr>
          <a:xfrm>
            <a:off x="16416008" y="1305719"/>
            <a:ext cx="674772" cy="817662"/>
          </a:xfrm>
          <a:prstGeom prst="rect">
            <a:avLst/>
          </a:prstGeom>
        </p:spPr>
      </p:pic>
      <p:pic>
        <p:nvPicPr>
          <p:cNvPr id="20" name="Image 6" descr="preencoded.png"/>
          <p:cNvPicPr>
            <a:picLocks noChangeAspect="1"/>
          </p:cNvPicPr>
          <p:nvPr/>
        </p:nvPicPr>
        <p:blipFill>
          <a:blip r:embed="rId8"/>
          <a:stretch>
            <a:fillRect/>
          </a:stretch>
        </p:blipFill>
        <p:spPr>
          <a:xfrm>
            <a:off x="12688886" y="2933700"/>
            <a:ext cx="8129016" cy="5600700"/>
          </a:xfrm>
          <a:prstGeom prst="rect">
            <a:avLst/>
          </a:prstGeom>
        </p:spPr>
      </p:pic>
      <p:sp>
        <p:nvSpPr>
          <p:cNvPr id="21" name="Shape 12"/>
          <p:cNvSpPr/>
          <p:nvPr/>
        </p:nvSpPr>
        <p:spPr>
          <a:xfrm>
            <a:off x="14308338" y="8940800"/>
            <a:ext cx="4890111" cy="914400"/>
          </a:xfrm>
          <a:prstGeom prst="rect">
            <a:avLst/>
          </a:prstGeom>
          <a:noFill/>
          <a:ln/>
        </p:spPr>
      </p:sp>
      <p:sp>
        <p:nvSpPr>
          <p:cNvPr id="22" name="Text 13"/>
          <p:cNvSpPr/>
          <p:nvPr/>
        </p:nvSpPr>
        <p:spPr>
          <a:xfrm>
            <a:off x="14308338" y="8940800"/>
            <a:ext cx="5093337"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23" name="Shape 14"/>
          <p:cNvSpPr/>
          <p:nvPr/>
        </p:nvSpPr>
        <p:spPr>
          <a:xfrm>
            <a:off x="12688886" y="10261600"/>
            <a:ext cx="8129016" cy="1828800"/>
          </a:xfrm>
          <a:prstGeom prst="rect">
            <a:avLst/>
          </a:prstGeom>
          <a:noFill/>
          <a:ln/>
        </p:spPr>
      </p:sp>
      <p:sp>
        <p:nvSpPr>
          <p:cNvPr id="24" name="Text 15"/>
          <p:cNvSpPr/>
          <p:nvPr/>
        </p:nvSpPr>
        <p:spPr>
          <a:xfrm>
            <a:off x="12621144" y="10261600"/>
            <a:ext cx="8264500" cy="19642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creatures.</a:t>
            </a:r>
            <a:endParaRPr lang="en-US" sz="3200" dirty="0"/>
          </a:p>
        </p:txBody>
      </p:sp>
      <p:sp>
        <p:nvSpPr>
          <p:cNvPr id="25" name="Shape 16"/>
          <p:cNvSpPr/>
          <p:nvPr/>
        </p:nvSpPr>
        <p:spPr>
          <a:xfrm>
            <a:off x="16080210" y="12496800"/>
            <a:ext cx="1346368" cy="914400"/>
          </a:xfrm>
          <a:prstGeom prst="rect">
            <a:avLst/>
          </a:prstGeom>
          <a:noFill/>
          <a:ln/>
        </p:spPr>
      </p:sp>
      <p:sp>
        <p:nvSpPr>
          <p:cNvPr id="26" name="Text 17"/>
          <p:cNvSpPr/>
          <p:nvPr/>
        </p:nvSpPr>
        <p:spPr>
          <a:xfrm>
            <a:off x="16080210" y="12496800"/>
            <a:ext cx="1549594" cy="1117600"/>
          </a:xfrm>
          <a:prstGeom prst="rect">
            <a:avLst/>
          </a:prstGeom>
          <a:noFill/>
          <a:ln/>
        </p:spPr>
        <p:txBody>
          <a:bodyPr wrap="square" lIns="0" tIns="0" rIns="0" bIns="0" rtlCol="0" anchor="t"/>
          <a:lstStyle/>
          <a:p>
            <a:pPr algn="l"/>
            <a:r>
              <a:rPr lang="en-US" sz="4800" dirty="0">
                <a:solidFill>
                  <a:srgbClr val="8D53B2">
                    <a:alpha val="100000"/>
                  </a:srgbClr>
                </a:solidFill>
                <a:latin typeface="Poppins Bold" pitchFamily="34" charset="0"/>
                <a:ea typeface="Poppins Bold" pitchFamily="34" charset="-122"/>
                <a:cs typeface="Poppins Bold" pitchFamily="34" charset="-120"/>
              </a:rPr>
              <a:t>45%</a:t>
            </a:r>
            <a:endParaRPr lang="en-US" sz="48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Text 1"/>
          <p:cNvSpPr/>
          <p:nvPr/>
        </p:nvSpPr>
        <p:spPr>
          <a:xfrm>
            <a:off x="11456832" y="1358900"/>
            <a:ext cx="11617719" cy="2980267"/>
          </a:xfrm>
          <a:prstGeom prst="rect">
            <a:avLst/>
          </a:prstGeom>
          <a:noFill/>
          <a:ln/>
        </p:spPr>
        <p:txBody>
          <a:bodyPr wrap="square" lIns="0" tIns="0" rIns="0" bIns="0" rtlCol="0" anchor="t"/>
          <a:lstStyle/>
          <a:p>
            <a:pPr algn="l"/>
            <a:r>
              <a:rPr lang="en-US" sz="12800" dirty="0">
                <a:solidFill>
                  <a:srgbClr val="FE446E">
                    <a:alpha val="100000"/>
                  </a:srgbClr>
                </a:solidFill>
                <a:latin typeface="Poppins Bold" pitchFamily="34" charset="0"/>
                <a:ea typeface="Poppins Bold" pitchFamily="34" charset="-122"/>
                <a:cs typeface="Poppins Bold" pitchFamily="34" charset="-120"/>
              </a:rPr>
              <a:t>Methodology</a:t>
            </a:r>
            <a:endParaRPr lang="en-US" sz="12800" dirty="0"/>
          </a:p>
        </p:txBody>
      </p:sp>
      <p:sp>
        <p:nvSpPr>
          <p:cNvPr id="5" name="Shape 2"/>
          <p:cNvSpPr/>
          <p:nvPr/>
        </p:nvSpPr>
        <p:spPr>
          <a:xfrm>
            <a:off x="-1295562" y="-1079500"/>
            <a:ext cx="8459257" cy="8458200"/>
          </a:xfrm>
          <a:prstGeom prst="roundRect">
            <a:avLst>
              <a:gd name="adj" fmla="val 150162"/>
            </a:avLst>
          </a:prstGeom>
          <a:solidFill>
            <a:srgbClr val="FFC048">
              <a:alpha val="100000"/>
            </a:srgbClr>
          </a:solidFill>
          <a:ln/>
        </p:spPr>
      </p:sp>
      <p:sp>
        <p:nvSpPr>
          <p:cNvPr id="6" name="Text 3"/>
          <p:cNvSpPr/>
          <p:nvPr/>
        </p:nvSpPr>
        <p:spPr>
          <a:xfrm>
            <a:off x="2171971" y="8851900"/>
            <a:ext cx="7718331" cy="3793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Here, you can reflect on your deepest desires and fulfill your fondest dreams. The realm is a place where you can let go of the constraints of reality and explore the boundless possibilities of the mind.</a:t>
            </a:r>
            <a:endParaRPr lang="en-US" sz="3200" dirty="0"/>
          </a:p>
        </p:txBody>
      </p:sp>
      <p:pic>
        <p:nvPicPr>
          <p:cNvPr id="7" name="Image 1" descr="preencoded.png"/>
          <p:cNvPicPr>
            <a:picLocks noChangeAspect="1"/>
          </p:cNvPicPr>
          <p:nvPr/>
        </p:nvPicPr>
        <p:blipFill>
          <a:blip r:embed="rId4"/>
          <a:stretch>
            <a:fillRect/>
          </a:stretch>
        </p:blipFill>
        <p:spPr>
          <a:xfrm>
            <a:off x="11456832" y="4368800"/>
            <a:ext cx="11075784" cy="86868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5855432" y="1854200"/>
            <a:ext cx="8459257" cy="8458200"/>
          </a:xfrm>
          <a:prstGeom prst="roundRect">
            <a:avLst>
              <a:gd name="adj" fmla="val 150162"/>
            </a:avLst>
          </a:prstGeom>
          <a:solidFill>
            <a:srgbClr val="3E86C9">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5" name="Image 1" descr="preencoded.png"/>
          <p:cNvPicPr>
            <a:picLocks noChangeAspect="1"/>
          </p:cNvPicPr>
          <p:nvPr/>
        </p:nvPicPr>
        <p:blipFill>
          <a:blip r:embed="rId4"/>
          <a:stretch>
            <a:fillRect/>
          </a:stretch>
        </p:blipFill>
        <p:spPr>
          <a:xfrm>
            <a:off x="2807051" y="1308100"/>
            <a:ext cx="7595549" cy="5486400"/>
          </a:xfrm>
          <a:prstGeom prst="rect">
            <a:avLst/>
          </a:prstGeom>
        </p:spPr>
      </p:pic>
      <p:pic>
        <p:nvPicPr>
          <p:cNvPr id="6" name="Image 2" descr="preencoded.png"/>
          <p:cNvPicPr>
            <a:picLocks noChangeAspect="1"/>
          </p:cNvPicPr>
          <p:nvPr/>
        </p:nvPicPr>
        <p:blipFill>
          <a:blip r:embed="rId5"/>
          <a:stretch>
            <a:fillRect/>
          </a:stretch>
        </p:blipFill>
        <p:spPr>
          <a:xfrm>
            <a:off x="9259457" y="7569200"/>
            <a:ext cx="7595549" cy="5486400"/>
          </a:xfrm>
          <a:prstGeom prst="rect">
            <a:avLst/>
          </a:prstGeom>
        </p:spPr>
      </p:pic>
      <p:sp>
        <p:nvSpPr>
          <p:cNvPr id="7" name="Shape 2"/>
          <p:cNvSpPr/>
          <p:nvPr/>
        </p:nvSpPr>
        <p:spPr>
          <a:xfrm>
            <a:off x="11342518" y="1371600"/>
            <a:ext cx="4369346" cy="5486400"/>
          </a:xfrm>
          <a:prstGeom prst="rect">
            <a:avLst/>
          </a:prstGeom>
          <a:noFill/>
          <a:ln/>
        </p:spPr>
      </p:sp>
      <p:sp>
        <p:nvSpPr>
          <p:cNvPr id="8" name="Text 3"/>
          <p:cNvSpPr/>
          <p:nvPr/>
        </p:nvSpPr>
        <p:spPr>
          <a:xfrm>
            <a:off x="11342518" y="1371600"/>
            <a:ext cx="4572572" cy="2946400"/>
          </a:xfrm>
          <a:prstGeom prst="rect">
            <a:avLst/>
          </a:prstGeom>
          <a:noFill/>
          <a:ln/>
        </p:spPr>
        <p:txBody>
          <a:bodyPr wrap="square" lIns="0" tIns="0" rIns="0" bIns="0" rtlCol="0" anchor="t"/>
          <a:lstStyle/>
          <a:p>
            <a:pPr algn="l"/>
            <a:r>
              <a:rPr lang="en-US" sz="4800" dirty="0">
                <a:solidFill>
                  <a:srgbClr val="FFC048">
                    <a:alpha val="100000"/>
                  </a:srgbClr>
                </a:solidFill>
                <a:latin typeface="Poppins Bold" pitchFamily="34" charset="0"/>
                <a:ea typeface="Poppins Bold" pitchFamily="34" charset="-122"/>
                <a:cs typeface="Poppins Bold" pitchFamily="34" charset="-120"/>
              </a:rPr>
              <a:t>Dragon Taming Technique</a:t>
            </a:r>
            <a:endParaRPr lang="en-US" sz="4800" dirty="0"/>
          </a:p>
        </p:txBody>
      </p:sp>
      <p:sp>
        <p:nvSpPr>
          <p:cNvPr id="9" name="Text 4"/>
          <p:cNvSpPr/>
          <p:nvPr/>
        </p:nvSpPr>
        <p:spPr>
          <a:xfrm>
            <a:off x="11342518" y="4419600"/>
            <a:ext cx="4504830"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0" name="Shape 5"/>
          <p:cNvSpPr/>
          <p:nvPr/>
        </p:nvSpPr>
        <p:spPr>
          <a:xfrm>
            <a:off x="17540892" y="7569200"/>
            <a:ext cx="4369346" cy="5486400"/>
          </a:xfrm>
          <a:prstGeom prst="rect">
            <a:avLst/>
          </a:prstGeom>
          <a:noFill/>
          <a:ln/>
        </p:spPr>
      </p:sp>
      <p:sp>
        <p:nvSpPr>
          <p:cNvPr id="11" name="Text 6"/>
          <p:cNvSpPr/>
          <p:nvPr/>
        </p:nvSpPr>
        <p:spPr>
          <a:xfrm>
            <a:off x="17540892" y="7569200"/>
            <a:ext cx="4572572" cy="2946400"/>
          </a:xfrm>
          <a:prstGeom prst="rect">
            <a:avLst/>
          </a:prstGeom>
          <a:noFill/>
          <a:ln/>
        </p:spPr>
        <p:txBody>
          <a:bodyPr wrap="square" lIns="0" tIns="0" rIns="0" bIns="0" rtlCol="0" anchor="t"/>
          <a:lstStyle/>
          <a:p>
            <a:pPr algn="l"/>
            <a:r>
              <a:rPr lang="en-US" sz="4800" dirty="0">
                <a:solidFill>
                  <a:srgbClr val="FE446E">
                    <a:alpha val="100000"/>
                  </a:srgbClr>
                </a:solidFill>
                <a:latin typeface="Poppins Bold" pitchFamily="34" charset="0"/>
                <a:ea typeface="Poppins Bold" pitchFamily="34" charset="-122"/>
                <a:cs typeface="Poppins Bold" pitchFamily="34" charset="-120"/>
              </a:rPr>
              <a:t>The Art of Unicorn Sighting</a:t>
            </a:r>
            <a:endParaRPr lang="en-US" sz="4800" dirty="0"/>
          </a:p>
        </p:txBody>
      </p:sp>
      <p:sp>
        <p:nvSpPr>
          <p:cNvPr id="12" name="Text 7"/>
          <p:cNvSpPr/>
          <p:nvPr/>
        </p:nvSpPr>
        <p:spPr>
          <a:xfrm>
            <a:off x="17540892" y="10617200"/>
            <a:ext cx="4504830"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486086" y="-1016000"/>
            <a:ext cx="6604826" cy="6604000"/>
          </a:xfrm>
          <a:prstGeom prst="roundRect">
            <a:avLst>
              <a:gd name="adj" fmla="val 192323"/>
            </a:avLst>
          </a:prstGeom>
          <a:solidFill>
            <a:srgbClr val="FFC048">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Text 2"/>
          <p:cNvSpPr/>
          <p:nvPr/>
        </p:nvSpPr>
        <p:spPr>
          <a:xfrm>
            <a:off x="1676610" y="2286000"/>
            <a:ext cx="7235671" cy="948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Exploration of the Inner Self: </a:t>
            </a:r>
            <a:endParaRPr lang="en-US" sz="8000" dirty="0"/>
          </a:p>
          <a:p>
            <a:pPr algn="l"/>
            <a:r>
              <a:rPr lang="en-US" sz="8000" dirty="0">
                <a:solidFill>
                  <a:srgbClr val="000000">
                    <a:alpha val="100000"/>
                  </a:srgbClr>
                </a:solidFill>
                <a:latin typeface="Poppins Bold" pitchFamily="34" charset="0"/>
                <a:ea typeface="Poppins Bold" pitchFamily="34" charset="-122"/>
                <a:cs typeface="Poppins Bold" pitchFamily="34" charset="-120"/>
              </a:rPr>
              <a:t>A Journey of Self-Discovery</a:t>
            </a:r>
            <a:endParaRPr lang="en-US" sz="8000" dirty="0"/>
          </a:p>
        </p:txBody>
      </p:sp>
      <p:sp>
        <p:nvSpPr>
          <p:cNvPr id="6" name="Shape 3"/>
          <p:cNvSpPr/>
          <p:nvPr/>
        </p:nvSpPr>
        <p:spPr>
          <a:xfrm>
            <a:off x="9183248" y="1993900"/>
            <a:ext cx="13235054" cy="10185400"/>
          </a:xfrm>
          <a:prstGeom prst="rect">
            <a:avLst/>
          </a:prstGeom>
          <a:noFill/>
          <a:ln/>
        </p:spPr>
      </p:sp>
      <p:pic>
        <p:nvPicPr>
          <p:cNvPr id="7" name="Image 1" descr="preencoded.png"/>
          <p:cNvPicPr>
            <a:picLocks noChangeAspect="1"/>
          </p:cNvPicPr>
          <p:nvPr/>
        </p:nvPicPr>
        <p:blipFill>
          <a:blip r:embed="rId4"/>
          <a:stretch>
            <a:fillRect/>
          </a:stretch>
        </p:blipFill>
        <p:spPr>
          <a:xfrm>
            <a:off x="9919940" y="6718300"/>
            <a:ext cx="6249181" cy="4724400"/>
          </a:xfrm>
          <a:prstGeom prst="rect">
            <a:avLst/>
          </a:prstGeom>
        </p:spPr>
      </p:pic>
      <p:pic>
        <p:nvPicPr>
          <p:cNvPr id="8" name="Image 2" descr="preencoded.png"/>
          <p:cNvPicPr>
            <a:picLocks noChangeAspect="1"/>
          </p:cNvPicPr>
          <p:nvPr/>
        </p:nvPicPr>
        <p:blipFill>
          <a:blip r:embed="rId5"/>
          <a:stretch>
            <a:fillRect/>
          </a:stretch>
        </p:blipFill>
        <p:spPr>
          <a:xfrm>
            <a:off x="9919940" y="1993900"/>
            <a:ext cx="6249181" cy="4724400"/>
          </a:xfrm>
          <a:prstGeom prst="rect">
            <a:avLst/>
          </a:prstGeom>
        </p:spPr>
      </p:pic>
      <p:sp>
        <p:nvSpPr>
          <p:cNvPr id="9" name="Shape 4"/>
          <p:cNvSpPr/>
          <p:nvPr/>
        </p:nvSpPr>
        <p:spPr>
          <a:xfrm>
            <a:off x="11139292" y="2451100"/>
            <a:ext cx="3810476" cy="3810000"/>
          </a:xfrm>
          <a:prstGeom prst="roundRect">
            <a:avLst>
              <a:gd name="adj" fmla="val 5280"/>
            </a:avLst>
          </a:prstGeom>
          <a:solidFill>
            <a:srgbClr val="FE446E">
              <a:alpha val="100000"/>
            </a:srgbClr>
          </a:solidFill>
          <a:ln/>
        </p:spPr>
      </p:sp>
      <p:sp>
        <p:nvSpPr>
          <p:cNvPr id="10" name="Shape 5"/>
          <p:cNvSpPr/>
          <p:nvPr/>
        </p:nvSpPr>
        <p:spPr>
          <a:xfrm>
            <a:off x="11545743" y="3327400"/>
            <a:ext cx="2997575" cy="2057400"/>
          </a:xfrm>
          <a:prstGeom prst="rect">
            <a:avLst/>
          </a:prstGeom>
          <a:noFill/>
          <a:ln/>
        </p:spPr>
      </p:sp>
      <p:sp>
        <p:nvSpPr>
          <p:cNvPr id="11" name="Text 6"/>
          <p:cNvSpPr/>
          <p:nvPr/>
        </p:nvSpPr>
        <p:spPr>
          <a:xfrm>
            <a:off x="11469534" y="3327400"/>
            <a:ext cx="3149994" cy="2209800"/>
          </a:xfrm>
          <a:prstGeom prst="rect">
            <a:avLst/>
          </a:prstGeom>
          <a:noFill/>
          <a:ln/>
        </p:spPr>
        <p:txBody>
          <a:bodyPr wrap="square" lIns="0" tIns="0" rIns="0" bIns="0" rtlCol="0" anchor="t"/>
          <a:lstStyle/>
          <a:p>
            <a:pPr algn="ctr"/>
            <a:r>
              <a:rPr lang="en-US" sz="3600" dirty="0">
                <a:solidFill>
                  <a:srgbClr val="FFFFFF">
                    <a:alpha val="100000"/>
                  </a:srgbClr>
                </a:solidFill>
                <a:latin typeface="Poppins Bold" pitchFamily="34" charset="0"/>
                <a:ea typeface="Poppins Bold" pitchFamily="34" charset="-122"/>
                <a:cs typeface="Poppins Bold" pitchFamily="34" charset="-120"/>
              </a:rPr>
              <a:t>The Enchanted Forest</a:t>
            </a:r>
            <a:endParaRPr lang="en-US" sz="3600" dirty="0"/>
          </a:p>
        </p:txBody>
      </p:sp>
      <p:sp>
        <p:nvSpPr>
          <p:cNvPr id="12" name="Shape 7"/>
          <p:cNvSpPr/>
          <p:nvPr/>
        </p:nvSpPr>
        <p:spPr>
          <a:xfrm>
            <a:off x="11139292" y="7175500"/>
            <a:ext cx="3810476" cy="3810000"/>
          </a:xfrm>
          <a:prstGeom prst="roundRect">
            <a:avLst>
              <a:gd name="adj" fmla="val 5280"/>
            </a:avLst>
          </a:prstGeom>
          <a:solidFill>
            <a:srgbClr val="FFC048">
              <a:alpha val="100000"/>
            </a:srgbClr>
          </a:solidFill>
          <a:ln/>
        </p:spPr>
      </p:sp>
      <p:sp>
        <p:nvSpPr>
          <p:cNvPr id="13" name="Shape 8"/>
          <p:cNvSpPr/>
          <p:nvPr/>
        </p:nvSpPr>
        <p:spPr>
          <a:xfrm>
            <a:off x="11545743" y="8394700"/>
            <a:ext cx="2997575" cy="1371600"/>
          </a:xfrm>
          <a:prstGeom prst="rect">
            <a:avLst/>
          </a:prstGeom>
          <a:noFill/>
          <a:ln/>
        </p:spPr>
      </p:sp>
      <p:sp>
        <p:nvSpPr>
          <p:cNvPr id="14" name="Text 9"/>
          <p:cNvSpPr/>
          <p:nvPr/>
        </p:nvSpPr>
        <p:spPr>
          <a:xfrm>
            <a:off x="11469534" y="8394700"/>
            <a:ext cx="3149994" cy="1524000"/>
          </a:xfrm>
          <a:prstGeom prst="rect">
            <a:avLst/>
          </a:prstGeom>
          <a:noFill/>
          <a:ln/>
        </p:spPr>
        <p:txBody>
          <a:bodyPr wrap="square" lIns="0" tIns="0" rIns="0" bIns="0" rtlCol="0" anchor="t"/>
          <a:lstStyle/>
          <a:p>
            <a:pPr algn="ctr"/>
            <a:r>
              <a:rPr lang="en-US" sz="3600" dirty="0">
                <a:solidFill>
                  <a:srgbClr val="FFFFFF">
                    <a:alpha val="100000"/>
                  </a:srgbClr>
                </a:solidFill>
                <a:latin typeface="Poppins Bold" pitchFamily="34" charset="0"/>
                <a:ea typeface="Poppins Bold" pitchFamily="34" charset="-122"/>
                <a:cs typeface="Poppins Bold" pitchFamily="34" charset="-120"/>
              </a:rPr>
              <a:t>The Shadow Mountains</a:t>
            </a:r>
            <a:endParaRPr lang="en-US" sz="3600" dirty="0"/>
          </a:p>
        </p:txBody>
      </p:sp>
      <p:pic>
        <p:nvPicPr>
          <p:cNvPr id="15" name="Image 3" descr="preencoded.png"/>
          <p:cNvPicPr>
            <a:picLocks noChangeAspect="1"/>
          </p:cNvPicPr>
          <p:nvPr/>
        </p:nvPicPr>
        <p:blipFill>
          <a:blip r:embed="rId6"/>
          <a:stretch>
            <a:fillRect/>
          </a:stretch>
        </p:blipFill>
        <p:spPr>
          <a:xfrm>
            <a:off x="11164695" y="6692900"/>
            <a:ext cx="10008851" cy="25400"/>
          </a:xfrm>
          <a:prstGeom prst="rect">
            <a:avLst/>
          </a:prstGeom>
        </p:spPr>
      </p:pic>
      <p:pic>
        <p:nvPicPr>
          <p:cNvPr id="16" name="Image 4" descr="preencoded.png"/>
          <p:cNvPicPr>
            <a:picLocks noChangeAspect="1"/>
          </p:cNvPicPr>
          <p:nvPr/>
        </p:nvPicPr>
        <p:blipFill>
          <a:blip r:embed="rId7"/>
          <a:stretch>
            <a:fillRect/>
          </a:stretch>
        </p:blipFill>
        <p:spPr>
          <a:xfrm>
            <a:off x="16143718" y="2476500"/>
            <a:ext cx="25404" cy="8483600"/>
          </a:xfrm>
          <a:prstGeom prst="rect">
            <a:avLst/>
          </a:prstGeom>
        </p:spPr>
      </p:pic>
      <p:pic>
        <p:nvPicPr>
          <p:cNvPr id="17" name="Image 5" descr="preencoded.png"/>
          <p:cNvPicPr>
            <a:picLocks noChangeAspect="1"/>
          </p:cNvPicPr>
          <p:nvPr/>
        </p:nvPicPr>
        <p:blipFill>
          <a:blip r:embed="rId8"/>
          <a:stretch>
            <a:fillRect/>
          </a:stretch>
        </p:blipFill>
        <p:spPr>
          <a:xfrm>
            <a:off x="16169121" y="6718300"/>
            <a:ext cx="6249181" cy="4724400"/>
          </a:xfrm>
          <a:prstGeom prst="rect">
            <a:avLst/>
          </a:prstGeom>
        </p:spPr>
      </p:pic>
      <p:pic>
        <p:nvPicPr>
          <p:cNvPr id="18" name="Image 6" descr="preencoded.png"/>
          <p:cNvPicPr>
            <a:picLocks noChangeAspect="1"/>
          </p:cNvPicPr>
          <p:nvPr/>
        </p:nvPicPr>
        <p:blipFill>
          <a:blip r:embed="rId9"/>
          <a:stretch>
            <a:fillRect/>
          </a:stretch>
        </p:blipFill>
        <p:spPr>
          <a:xfrm>
            <a:off x="11139292" y="6540624"/>
            <a:ext cx="285786" cy="329952"/>
          </a:xfrm>
          <a:prstGeom prst="rect">
            <a:avLst/>
          </a:prstGeom>
        </p:spPr>
      </p:pic>
      <p:pic>
        <p:nvPicPr>
          <p:cNvPr id="19" name="Image 7" descr="preencoded.png"/>
          <p:cNvPicPr>
            <a:picLocks noChangeAspect="1"/>
          </p:cNvPicPr>
          <p:nvPr/>
        </p:nvPicPr>
        <p:blipFill>
          <a:blip r:embed="rId10"/>
          <a:stretch>
            <a:fillRect/>
          </a:stretch>
        </p:blipFill>
        <p:spPr>
          <a:xfrm>
            <a:off x="15991421" y="2451100"/>
            <a:ext cx="329997" cy="285750"/>
          </a:xfrm>
          <a:prstGeom prst="rect">
            <a:avLst/>
          </a:prstGeom>
        </p:spPr>
      </p:pic>
      <p:pic>
        <p:nvPicPr>
          <p:cNvPr id="20" name="Image 8" descr="preencoded.png"/>
          <p:cNvPicPr>
            <a:picLocks noChangeAspect="1"/>
          </p:cNvPicPr>
          <p:nvPr/>
        </p:nvPicPr>
        <p:blipFill>
          <a:blip r:embed="rId11"/>
          <a:stretch>
            <a:fillRect/>
          </a:stretch>
        </p:blipFill>
        <p:spPr>
          <a:xfrm>
            <a:off x="15991421" y="10699750"/>
            <a:ext cx="329997" cy="285750"/>
          </a:xfrm>
          <a:prstGeom prst="rect">
            <a:avLst/>
          </a:prstGeom>
        </p:spPr>
      </p:pic>
      <p:pic>
        <p:nvPicPr>
          <p:cNvPr id="21" name="Image 9" descr="preencoded.png"/>
          <p:cNvPicPr>
            <a:picLocks noChangeAspect="1"/>
          </p:cNvPicPr>
          <p:nvPr/>
        </p:nvPicPr>
        <p:blipFill>
          <a:blip r:embed="rId12"/>
          <a:stretch>
            <a:fillRect/>
          </a:stretch>
        </p:blipFill>
        <p:spPr>
          <a:xfrm>
            <a:off x="20913164" y="6540624"/>
            <a:ext cx="285786" cy="329952"/>
          </a:xfrm>
          <a:prstGeom prst="rect">
            <a:avLst/>
          </a:prstGeom>
        </p:spPr>
      </p:pic>
      <p:sp>
        <p:nvSpPr>
          <p:cNvPr id="22" name="Shape 10"/>
          <p:cNvSpPr/>
          <p:nvPr/>
        </p:nvSpPr>
        <p:spPr>
          <a:xfrm>
            <a:off x="17388473" y="2451100"/>
            <a:ext cx="3810476" cy="3810000"/>
          </a:xfrm>
          <a:prstGeom prst="roundRect">
            <a:avLst>
              <a:gd name="adj" fmla="val 5280"/>
            </a:avLst>
          </a:prstGeom>
          <a:solidFill>
            <a:srgbClr val="3E86C9">
              <a:alpha val="100000"/>
            </a:srgbClr>
          </a:solidFill>
          <a:ln/>
        </p:spPr>
      </p:sp>
      <p:sp>
        <p:nvSpPr>
          <p:cNvPr id="23" name="Shape 11"/>
          <p:cNvSpPr/>
          <p:nvPr/>
        </p:nvSpPr>
        <p:spPr>
          <a:xfrm>
            <a:off x="17794924" y="3670300"/>
            <a:ext cx="2997575" cy="1371600"/>
          </a:xfrm>
          <a:prstGeom prst="rect">
            <a:avLst/>
          </a:prstGeom>
          <a:noFill/>
          <a:ln/>
        </p:spPr>
      </p:sp>
      <p:sp>
        <p:nvSpPr>
          <p:cNvPr id="24" name="Text 12"/>
          <p:cNvSpPr/>
          <p:nvPr/>
        </p:nvSpPr>
        <p:spPr>
          <a:xfrm>
            <a:off x="17718715" y="3670300"/>
            <a:ext cx="3149994" cy="1524000"/>
          </a:xfrm>
          <a:prstGeom prst="rect">
            <a:avLst/>
          </a:prstGeom>
          <a:noFill/>
          <a:ln/>
        </p:spPr>
        <p:txBody>
          <a:bodyPr wrap="square" lIns="0" tIns="0" rIns="0" bIns="0" rtlCol="0" anchor="t"/>
          <a:lstStyle/>
          <a:p>
            <a:pPr algn="ctr"/>
            <a:r>
              <a:rPr lang="en-US" sz="3600" dirty="0">
                <a:solidFill>
                  <a:srgbClr val="FFFFFF">
                    <a:alpha val="100000"/>
                  </a:srgbClr>
                </a:solidFill>
                <a:latin typeface="Poppins Bold" pitchFamily="34" charset="0"/>
                <a:ea typeface="Poppins Bold" pitchFamily="34" charset="-122"/>
                <a:cs typeface="Poppins Bold" pitchFamily="34" charset="-120"/>
              </a:rPr>
              <a:t>The Crystal Caves</a:t>
            </a:r>
            <a:endParaRPr lang="en-US" sz="3600" dirty="0"/>
          </a:p>
        </p:txBody>
      </p:sp>
      <p:sp>
        <p:nvSpPr>
          <p:cNvPr id="25" name="Shape 13"/>
          <p:cNvSpPr/>
          <p:nvPr/>
        </p:nvSpPr>
        <p:spPr>
          <a:xfrm>
            <a:off x="17388473" y="7175500"/>
            <a:ext cx="3810476" cy="3810000"/>
          </a:xfrm>
          <a:prstGeom prst="roundRect">
            <a:avLst>
              <a:gd name="adj" fmla="val 5280"/>
            </a:avLst>
          </a:prstGeom>
          <a:solidFill>
            <a:srgbClr val="8D53B2">
              <a:alpha val="100000"/>
            </a:srgbClr>
          </a:solidFill>
          <a:ln/>
        </p:spPr>
      </p:sp>
      <p:sp>
        <p:nvSpPr>
          <p:cNvPr id="26" name="Shape 14"/>
          <p:cNvSpPr/>
          <p:nvPr/>
        </p:nvSpPr>
        <p:spPr>
          <a:xfrm>
            <a:off x="17794924" y="8394700"/>
            <a:ext cx="2997575" cy="1371600"/>
          </a:xfrm>
          <a:prstGeom prst="rect">
            <a:avLst/>
          </a:prstGeom>
          <a:noFill/>
          <a:ln/>
        </p:spPr>
      </p:sp>
      <p:sp>
        <p:nvSpPr>
          <p:cNvPr id="27" name="Text 15"/>
          <p:cNvSpPr/>
          <p:nvPr/>
        </p:nvSpPr>
        <p:spPr>
          <a:xfrm>
            <a:off x="17718715" y="8394700"/>
            <a:ext cx="3149994" cy="1524000"/>
          </a:xfrm>
          <a:prstGeom prst="rect">
            <a:avLst/>
          </a:prstGeom>
          <a:noFill/>
          <a:ln/>
        </p:spPr>
        <p:txBody>
          <a:bodyPr wrap="square" lIns="0" tIns="0" rIns="0" bIns="0" rtlCol="0" anchor="t"/>
          <a:lstStyle/>
          <a:p>
            <a:pPr algn="ctr"/>
            <a:r>
              <a:rPr lang="en-US" sz="3600" dirty="0">
                <a:solidFill>
                  <a:srgbClr val="FFFFFF">
                    <a:alpha val="100000"/>
                  </a:srgbClr>
                </a:solidFill>
                <a:latin typeface="Poppins Bold" pitchFamily="34" charset="0"/>
                <a:ea typeface="Poppins Bold" pitchFamily="34" charset="-122"/>
                <a:cs typeface="Poppins Bold" pitchFamily="34" charset="-120"/>
              </a:rPr>
              <a:t>The Dark Citadel</a:t>
            </a:r>
            <a:endParaRPr lang="en-US" sz="3600" dirty="0"/>
          </a:p>
        </p:txBody>
      </p:sp>
      <p:sp>
        <p:nvSpPr>
          <p:cNvPr id="28" name="Text 16"/>
          <p:cNvSpPr/>
          <p:nvPr/>
        </p:nvSpPr>
        <p:spPr>
          <a:xfrm>
            <a:off x="9919940" y="11645900"/>
            <a:ext cx="1164312"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Profit</a:t>
            </a:r>
            <a:endParaRPr lang="en-US" sz="3200" dirty="0"/>
          </a:p>
        </p:txBody>
      </p:sp>
      <p:sp>
        <p:nvSpPr>
          <p:cNvPr id="29" name="Text 17"/>
          <p:cNvSpPr/>
          <p:nvPr/>
        </p:nvSpPr>
        <p:spPr>
          <a:xfrm rot="16200000">
            <a:off x="8865302" y="10544547"/>
            <a:ext cx="1354836"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Vision</a:t>
            </a:r>
            <a:endParaRPr lang="en-US" sz="3200" dirty="0"/>
          </a:p>
        </p:txBody>
      </p:sp>
      <p:pic>
        <p:nvPicPr>
          <p:cNvPr id="30" name="Image 10" descr="preencoded.png"/>
          <p:cNvPicPr>
            <a:picLocks noChangeAspect="1"/>
          </p:cNvPicPr>
          <p:nvPr/>
        </p:nvPicPr>
        <p:blipFill>
          <a:blip r:embed="rId13"/>
          <a:stretch>
            <a:fillRect/>
          </a:stretch>
        </p:blipFill>
        <p:spPr>
          <a:xfrm>
            <a:off x="22065840" y="11442700"/>
            <a:ext cx="352462" cy="197123"/>
          </a:xfrm>
          <a:prstGeom prst="rect">
            <a:avLst/>
          </a:prstGeom>
        </p:spPr>
      </p:pic>
      <p:pic>
        <p:nvPicPr>
          <p:cNvPr id="31" name="Image 11" descr="preencoded.png"/>
          <p:cNvPicPr>
            <a:picLocks noChangeAspect="1"/>
          </p:cNvPicPr>
          <p:nvPr/>
        </p:nvPicPr>
        <p:blipFill>
          <a:blip r:embed="rId14"/>
          <a:stretch>
            <a:fillRect/>
          </a:stretch>
        </p:blipFill>
        <p:spPr>
          <a:xfrm>
            <a:off x="9716715" y="1993900"/>
            <a:ext cx="203225" cy="352413"/>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5830029" cy="5130800"/>
          </a:xfrm>
          <a:prstGeom prst="rect">
            <a:avLst/>
          </a:prstGeom>
          <a:solidFill>
            <a:srgbClr val="8D53B2">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Shape 2"/>
          <p:cNvSpPr/>
          <p:nvPr/>
        </p:nvSpPr>
        <p:spPr>
          <a:xfrm>
            <a:off x="14327391" y="2730500"/>
            <a:ext cx="5601400" cy="7620000"/>
          </a:xfrm>
          <a:prstGeom prst="rect">
            <a:avLst/>
          </a:prstGeom>
          <a:noFill/>
          <a:ln/>
        </p:spPr>
      </p:sp>
      <p:sp>
        <p:nvSpPr>
          <p:cNvPr id="6" name="Shape 3"/>
          <p:cNvSpPr/>
          <p:nvPr/>
        </p:nvSpPr>
        <p:spPr>
          <a:xfrm>
            <a:off x="14327391" y="2730500"/>
            <a:ext cx="5601400" cy="7620000"/>
          </a:xfrm>
          <a:prstGeom prst="rect">
            <a:avLst/>
          </a:prstGeom>
          <a:noFill/>
          <a:ln/>
        </p:spPr>
      </p:sp>
      <p:sp>
        <p:nvSpPr>
          <p:cNvPr id="7" name="Shape 4"/>
          <p:cNvSpPr/>
          <p:nvPr/>
        </p:nvSpPr>
        <p:spPr>
          <a:xfrm>
            <a:off x="14327391" y="2730500"/>
            <a:ext cx="2540318" cy="1930400"/>
          </a:xfrm>
          <a:prstGeom prst="rect">
            <a:avLst/>
          </a:prstGeom>
          <a:noFill/>
          <a:ln/>
        </p:spPr>
      </p:sp>
      <p:sp>
        <p:nvSpPr>
          <p:cNvPr id="8" name="Shape 5"/>
          <p:cNvSpPr/>
          <p:nvPr/>
        </p:nvSpPr>
        <p:spPr>
          <a:xfrm>
            <a:off x="14327391" y="2730500"/>
            <a:ext cx="2540318" cy="609600"/>
          </a:xfrm>
          <a:prstGeom prst="rect">
            <a:avLst/>
          </a:prstGeom>
          <a:noFill/>
          <a:ln/>
        </p:spPr>
      </p:sp>
      <p:sp>
        <p:nvSpPr>
          <p:cNvPr id="9" name="Shape 6"/>
          <p:cNvSpPr/>
          <p:nvPr/>
        </p:nvSpPr>
        <p:spPr>
          <a:xfrm>
            <a:off x="14327391" y="2730500"/>
            <a:ext cx="1765521" cy="609600"/>
          </a:xfrm>
          <a:prstGeom prst="rect">
            <a:avLst/>
          </a:prstGeom>
          <a:noFill/>
          <a:ln/>
        </p:spPr>
      </p:sp>
      <p:sp>
        <p:nvSpPr>
          <p:cNvPr id="10" name="Shape 7"/>
          <p:cNvSpPr/>
          <p:nvPr/>
        </p:nvSpPr>
        <p:spPr>
          <a:xfrm>
            <a:off x="14327391" y="2730500"/>
            <a:ext cx="1765521" cy="609600"/>
          </a:xfrm>
          <a:prstGeom prst="rect">
            <a:avLst/>
          </a:prstGeom>
          <a:noFill/>
          <a:ln/>
        </p:spPr>
      </p:sp>
      <p:sp>
        <p:nvSpPr>
          <p:cNvPr id="11" name="Shape 8"/>
          <p:cNvSpPr/>
          <p:nvPr/>
        </p:nvSpPr>
        <p:spPr>
          <a:xfrm>
            <a:off x="14327391" y="2959100"/>
            <a:ext cx="152419" cy="152400"/>
          </a:xfrm>
          <a:prstGeom prst="ellipse">
            <a:avLst/>
          </a:prstGeom>
          <a:solidFill>
            <a:srgbClr val="3E86C9">
              <a:alpha val="100000"/>
            </a:srgbClr>
          </a:solidFill>
          <a:ln/>
        </p:spPr>
      </p:sp>
      <p:sp>
        <p:nvSpPr>
          <p:cNvPr id="12" name="Text 9"/>
          <p:cNvSpPr/>
          <p:nvPr/>
        </p:nvSpPr>
        <p:spPr>
          <a:xfrm>
            <a:off x="14581422" y="2730500"/>
            <a:ext cx="1646973"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Dragon</a:t>
            </a:r>
            <a:endParaRPr lang="en-US" sz="3200" dirty="0"/>
          </a:p>
        </p:txBody>
      </p:sp>
      <p:sp>
        <p:nvSpPr>
          <p:cNvPr id="13" name="Text 10"/>
          <p:cNvSpPr/>
          <p:nvPr/>
        </p:nvSpPr>
        <p:spPr>
          <a:xfrm>
            <a:off x="16059040" y="2730500"/>
            <a:ext cx="948385" cy="745067"/>
          </a:xfrm>
          <a:prstGeom prst="rect">
            <a:avLst/>
          </a:prstGeom>
          <a:noFill/>
          <a:ln/>
        </p:spPr>
        <p:txBody>
          <a:bodyPr wrap="square" lIns="0" tIns="0" rIns="0" bIns="0" rtlCol="0" anchor="t"/>
          <a:lstStyle/>
          <a:p>
            <a:pPr algn="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30%</a:t>
            </a:r>
            <a:endParaRPr lang="en-US" sz="3200" dirty="0"/>
          </a:p>
        </p:txBody>
      </p:sp>
      <p:sp>
        <p:nvSpPr>
          <p:cNvPr id="14" name="Shape 11"/>
          <p:cNvSpPr/>
          <p:nvPr/>
        </p:nvSpPr>
        <p:spPr>
          <a:xfrm>
            <a:off x="14327391" y="3390900"/>
            <a:ext cx="2540318" cy="609600"/>
          </a:xfrm>
          <a:prstGeom prst="rect">
            <a:avLst/>
          </a:prstGeom>
          <a:noFill/>
          <a:ln/>
        </p:spPr>
      </p:sp>
      <p:sp>
        <p:nvSpPr>
          <p:cNvPr id="15" name="Shape 12"/>
          <p:cNvSpPr/>
          <p:nvPr/>
        </p:nvSpPr>
        <p:spPr>
          <a:xfrm>
            <a:off x="14327391" y="3390900"/>
            <a:ext cx="1816327" cy="609600"/>
          </a:xfrm>
          <a:prstGeom prst="rect">
            <a:avLst/>
          </a:prstGeom>
          <a:noFill/>
          <a:ln/>
        </p:spPr>
      </p:sp>
      <p:sp>
        <p:nvSpPr>
          <p:cNvPr id="16" name="Shape 13"/>
          <p:cNvSpPr/>
          <p:nvPr/>
        </p:nvSpPr>
        <p:spPr>
          <a:xfrm>
            <a:off x="14327391" y="3390900"/>
            <a:ext cx="1816327" cy="609600"/>
          </a:xfrm>
          <a:prstGeom prst="rect">
            <a:avLst/>
          </a:prstGeom>
          <a:noFill/>
          <a:ln/>
        </p:spPr>
      </p:sp>
      <p:sp>
        <p:nvSpPr>
          <p:cNvPr id="17" name="Shape 14"/>
          <p:cNvSpPr/>
          <p:nvPr/>
        </p:nvSpPr>
        <p:spPr>
          <a:xfrm>
            <a:off x="14327391" y="3619500"/>
            <a:ext cx="152419" cy="152400"/>
          </a:xfrm>
          <a:prstGeom prst="ellipse">
            <a:avLst/>
          </a:prstGeom>
          <a:solidFill>
            <a:srgbClr val="FE446E">
              <a:alpha val="100000"/>
            </a:srgbClr>
          </a:solidFill>
          <a:ln/>
        </p:spPr>
      </p:sp>
      <p:sp>
        <p:nvSpPr>
          <p:cNvPr id="18" name="Text 15"/>
          <p:cNvSpPr/>
          <p:nvPr/>
        </p:nvSpPr>
        <p:spPr>
          <a:xfrm>
            <a:off x="14581422" y="3390900"/>
            <a:ext cx="1697779"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Unicorn</a:t>
            </a:r>
            <a:endParaRPr lang="en-US" sz="3200" dirty="0"/>
          </a:p>
        </p:txBody>
      </p:sp>
      <p:sp>
        <p:nvSpPr>
          <p:cNvPr id="19" name="Text 16"/>
          <p:cNvSpPr/>
          <p:nvPr/>
        </p:nvSpPr>
        <p:spPr>
          <a:xfrm>
            <a:off x="16109847" y="3390900"/>
            <a:ext cx="935684" cy="745067"/>
          </a:xfrm>
          <a:prstGeom prst="rect">
            <a:avLst/>
          </a:prstGeom>
          <a:noFill/>
          <a:ln/>
        </p:spPr>
        <p:txBody>
          <a:bodyPr wrap="square" lIns="0" tIns="0" rIns="0" bIns="0" rtlCol="0" anchor="t"/>
          <a:lstStyle/>
          <a:p>
            <a:pPr algn="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25%</a:t>
            </a:r>
            <a:endParaRPr lang="en-US" sz="3200" dirty="0"/>
          </a:p>
        </p:txBody>
      </p:sp>
      <p:sp>
        <p:nvSpPr>
          <p:cNvPr id="20" name="Shape 17"/>
          <p:cNvSpPr/>
          <p:nvPr/>
        </p:nvSpPr>
        <p:spPr>
          <a:xfrm>
            <a:off x="14327391" y="4051300"/>
            <a:ext cx="2540318" cy="609600"/>
          </a:xfrm>
          <a:prstGeom prst="rect">
            <a:avLst/>
          </a:prstGeom>
          <a:noFill/>
          <a:ln/>
        </p:spPr>
      </p:sp>
      <p:sp>
        <p:nvSpPr>
          <p:cNvPr id="21" name="Shape 18"/>
          <p:cNvSpPr/>
          <p:nvPr/>
        </p:nvSpPr>
        <p:spPr>
          <a:xfrm>
            <a:off x="14327391" y="4051300"/>
            <a:ext cx="698587" cy="609600"/>
          </a:xfrm>
          <a:prstGeom prst="rect">
            <a:avLst/>
          </a:prstGeom>
          <a:noFill/>
          <a:ln/>
        </p:spPr>
      </p:sp>
      <p:sp>
        <p:nvSpPr>
          <p:cNvPr id="22" name="Shape 19"/>
          <p:cNvSpPr/>
          <p:nvPr/>
        </p:nvSpPr>
        <p:spPr>
          <a:xfrm>
            <a:off x="14327391" y="4051300"/>
            <a:ext cx="698587" cy="609600"/>
          </a:xfrm>
          <a:prstGeom prst="rect">
            <a:avLst/>
          </a:prstGeom>
          <a:noFill/>
          <a:ln/>
        </p:spPr>
      </p:sp>
      <p:sp>
        <p:nvSpPr>
          <p:cNvPr id="23" name="Shape 20"/>
          <p:cNvSpPr/>
          <p:nvPr/>
        </p:nvSpPr>
        <p:spPr>
          <a:xfrm>
            <a:off x="14327391" y="4279900"/>
            <a:ext cx="152419" cy="152400"/>
          </a:xfrm>
          <a:prstGeom prst="ellipse">
            <a:avLst/>
          </a:prstGeom>
          <a:solidFill>
            <a:srgbClr val="FFC048">
              <a:alpha val="100000"/>
            </a:srgbClr>
          </a:solidFill>
          <a:ln/>
        </p:spPr>
      </p:sp>
      <p:sp>
        <p:nvSpPr>
          <p:cNvPr id="24" name="Text 21"/>
          <p:cNvSpPr/>
          <p:nvPr/>
        </p:nvSpPr>
        <p:spPr>
          <a:xfrm>
            <a:off x="14581422" y="4051300"/>
            <a:ext cx="580039"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Elf</a:t>
            </a:r>
            <a:endParaRPr lang="en-US" sz="3200" dirty="0"/>
          </a:p>
        </p:txBody>
      </p:sp>
      <p:sp>
        <p:nvSpPr>
          <p:cNvPr id="25" name="Text 22"/>
          <p:cNvSpPr/>
          <p:nvPr/>
        </p:nvSpPr>
        <p:spPr>
          <a:xfrm>
            <a:off x="14992107" y="4051300"/>
            <a:ext cx="961087" cy="745067"/>
          </a:xfrm>
          <a:prstGeom prst="rect">
            <a:avLst/>
          </a:prstGeom>
          <a:noFill/>
          <a:ln/>
        </p:spPr>
        <p:txBody>
          <a:bodyPr wrap="square" lIns="0" tIns="0" rIns="0" bIns="0" rtlCol="0" anchor="t"/>
          <a:lstStyle/>
          <a:p>
            <a:pPr algn="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45%</a:t>
            </a:r>
            <a:endParaRPr lang="en-US" sz="3200" dirty="0"/>
          </a:p>
        </p:txBody>
      </p:sp>
      <p:pic>
        <p:nvPicPr>
          <p:cNvPr id="26" name="Image 1" descr="preencoded.png"/>
          <p:cNvPicPr>
            <a:picLocks noChangeAspect="1"/>
          </p:cNvPicPr>
          <p:nvPr/>
        </p:nvPicPr>
        <p:blipFill>
          <a:blip r:embed="rId4"/>
          <a:stretch>
            <a:fillRect/>
          </a:stretch>
        </p:blipFill>
        <p:spPr>
          <a:xfrm>
            <a:off x="14327391" y="4864100"/>
            <a:ext cx="5575997" cy="5575300"/>
          </a:xfrm>
          <a:prstGeom prst="rect">
            <a:avLst/>
          </a:prstGeom>
        </p:spPr>
      </p:pic>
      <p:pic>
        <p:nvPicPr>
          <p:cNvPr id="27" name="Image 2" descr="preencoded.png"/>
          <p:cNvPicPr>
            <a:picLocks noChangeAspect="1"/>
          </p:cNvPicPr>
          <p:nvPr/>
        </p:nvPicPr>
        <p:blipFill>
          <a:blip r:embed="rId5"/>
          <a:stretch>
            <a:fillRect/>
          </a:stretch>
        </p:blipFill>
        <p:spPr>
          <a:xfrm>
            <a:off x="14327391" y="4864100"/>
            <a:ext cx="5575997" cy="5575300"/>
          </a:xfrm>
          <a:prstGeom prst="rect">
            <a:avLst/>
          </a:prstGeom>
        </p:spPr>
      </p:pic>
      <p:sp>
        <p:nvSpPr>
          <p:cNvPr id="28" name="Shape 23"/>
          <p:cNvSpPr/>
          <p:nvPr/>
        </p:nvSpPr>
        <p:spPr>
          <a:xfrm>
            <a:off x="16073859" y="7038479"/>
            <a:ext cx="2095762" cy="1226566"/>
          </a:xfrm>
          <a:prstGeom prst="rect">
            <a:avLst/>
          </a:prstGeom>
          <a:noFill/>
          <a:ln/>
        </p:spPr>
      </p:sp>
      <p:sp>
        <p:nvSpPr>
          <p:cNvPr id="29" name="Text 24"/>
          <p:cNvSpPr/>
          <p:nvPr/>
        </p:nvSpPr>
        <p:spPr>
          <a:xfrm>
            <a:off x="16073859" y="6889750"/>
            <a:ext cx="2298987"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34.574</a:t>
            </a:r>
            <a:endParaRPr lang="en-US" sz="4800" dirty="0"/>
          </a:p>
        </p:txBody>
      </p:sp>
      <p:sp>
        <p:nvSpPr>
          <p:cNvPr id="30" name="Text 25"/>
          <p:cNvSpPr/>
          <p:nvPr/>
        </p:nvSpPr>
        <p:spPr>
          <a:xfrm>
            <a:off x="16620027" y="7804150"/>
            <a:ext cx="1138909"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31" name="Text 26"/>
          <p:cNvSpPr/>
          <p:nvPr/>
        </p:nvSpPr>
        <p:spPr>
          <a:xfrm>
            <a:off x="1816327" y="558800"/>
            <a:ext cx="10258649" cy="4910667"/>
          </a:xfrm>
          <a:prstGeom prst="rect">
            <a:avLst/>
          </a:prstGeom>
          <a:noFill/>
          <a:ln/>
        </p:spPr>
        <p:txBody>
          <a:bodyPr wrap="square" lIns="0" tIns="0" rIns="0" bIns="0" rtlCol="0" anchor="t"/>
          <a:lstStyle/>
          <a:p>
            <a:pPr algn="l"/>
            <a:r>
              <a:rPr lang="en-US" sz="8000" dirty="0">
                <a:solidFill>
                  <a:srgbClr val="FFC048">
                    <a:alpha val="100000"/>
                  </a:srgbClr>
                </a:solidFill>
                <a:latin typeface="Poppins Bold" pitchFamily="34" charset="0"/>
                <a:ea typeface="Poppins Bold" pitchFamily="34" charset="-122"/>
                <a:cs typeface="Poppins Bold" pitchFamily="34" charset="-120"/>
              </a:rPr>
              <a:t>Taming Dragons and Sighting Unicorns</a:t>
            </a:r>
            <a:endParaRPr lang="en-US" sz="8000" dirty="0"/>
          </a:p>
        </p:txBody>
      </p:sp>
      <p:sp>
        <p:nvSpPr>
          <p:cNvPr id="32" name="Text 27"/>
          <p:cNvSpPr/>
          <p:nvPr/>
        </p:nvSpPr>
        <p:spPr>
          <a:xfrm>
            <a:off x="1892537" y="5994400"/>
            <a:ext cx="9979214" cy="53805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In the Realm of Magic and Adventure, dragons are no longer fearsome beasts to be feared. They can be tamed and even become loyal companions to those brave enough to venture into the unknown. Similarly, unicorns, long considered to be mythical creatures, can now be sighted in this fantastical realm. The world is filled with endless possibilities and endless adventures.</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435279" y="4864100"/>
            <a:ext cx="8167121" cy="5130800"/>
          </a:xfrm>
          <a:prstGeom prst="rect">
            <a:avLst/>
          </a:prstGeom>
          <a:solidFill>
            <a:srgbClr val="FFC048">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Shape 2"/>
          <p:cNvSpPr/>
          <p:nvPr/>
        </p:nvSpPr>
        <p:spPr>
          <a:xfrm>
            <a:off x="2171971" y="1612900"/>
            <a:ext cx="6096762" cy="6096000"/>
          </a:xfrm>
          <a:prstGeom prst="roundRect">
            <a:avLst>
              <a:gd name="adj" fmla="val 2083350"/>
            </a:avLst>
          </a:prstGeom>
          <a:solidFill>
            <a:srgbClr val="FE446E">
              <a:alpha val="100000"/>
            </a:srgbClr>
          </a:solidFill>
          <a:ln/>
        </p:spPr>
      </p:sp>
      <p:sp>
        <p:nvSpPr>
          <p:cNvPr id="6" name="Shape 3"/>
          <p:cNvSpPr/>
          <p:nvPr/>
        </p:nvSpPr>
        <p:spPr>
          <a:xfrm>
            <a:off x="4407451" y="3238500"/>
            <a:ext cx="1625803" cy="1625600"/>
          </a:xfrm>
          <a:prstGeom prst="roundRect">
            <a:avLst>
              <a:gd name="adj" fmla="val 78188"/>
            </a:avLst>
          </a:prstGeom>
          <a:noFill/>
          <a:ln/>
        </p:spPr>
      </p:sp>
      <p:pic>
        <p:nvPicPr>
          <p:cNvPr id="7" name="Image 1" descr="preencoded.png"/>
          <p:cNvPicPr>
            <a:picLocks noChangeAspect="1"/>
          </p:cNvPicPr>
          <p:nvPr/>
        </p:nvPicPr>
        <p:blipFill>
          <a:blip r:embed="rId4"/>
          <a:stretch>
            <a:fillRect/>
          </a:stretch>
        </p:blipFill>
        <p:spPr>
          <a:xfrm>
            <a:off x="4407451" y="3238500"/>
            <a:ext cx="1625803" cy="1625600"/>
          </a:xfrm>
          <a:prstGeom prst="rect">
            <a:avLst/>
          </a:prstGeom>
        </p:spPr>
      </p:pic>
      <p:pic>
        <p:nvPicPr>
          <p:cNvPr id="8" name="Image 2" descr="preencoded.png"/>
          <p:cNvPicPr>
            <a:picLocks noChangeAspect="1"/>
          </p:cNvPicPr>
          <p:nvPr/>
        </p:nvPicPr>
        <p:blipFill>
          <a:blip r:embed="rId5"/>
          <a:stretch>
            <a:fillRect/>
          </a:stretch>
        </p:blipFill>
        <p:spPr>
          <a:xfrm>
            <a:off x="4610676" y="3492500"/>
            <a:ext cx="1219352" cy="1117600"/>
          </a:xfrm>
          <a:prstGeom prst="rect">
            <a:avLst/>
          </a:prstGeom>
        </p:spPr>
      </p:pic>
      <p:sp>
        <p:nvSpPr>
          <p:cNvPr id="9" name="Shape 4"/>
          <p:cNvSpPr/>
          <p:nvPr/>
        </p:nvSpPr>
        <p:spPr>
          <a:xfrm>
            <a:off x="2324391" y="5168900"/>
            <a:ext cx="5791924" cy="914400"/>
          </a:xfrm>
          <a:prstGeom prst="rect">
            <a:avLst/>
          </a:prstGeom>
          <a:noFill/>
          <a:ln/>
        </p:spPr>
      </p:sp>
      <p:sp>
        <p:nvSpPr>
          <p:cNvPr id="10" name="Text 5"/>
          <p:cNvSpPr/>
          <p:nvPr/>
        </p:nvSpPr>
        <p:spPr>
          <a:xfrm>
            <a:off x="2222778" y="5168900"/>
            <a:ext cx="5995149" cy="1117600"/>
          </a:xfrm>
          <a:prstGeom prst="rect">
            <a:avLst/>
          </a:prstGeom>
          <a:noFill/>
          <a:ln/>
        </p:spPr>
        <p:txBody>
          <a:bodyPr wrap="square" lIns="0" tIns="0" rIns="0" bIns="0" rtlCol="0" anchor="t"/>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Unicorn </a:t>
            </a:r>
            <a:endParaRPr lang="en-US" sz="4800" dirty="0"/>
          </a:p>
        </p:txBody>
      </p:sp>
      <p:sp>
        <p:nvSpPr>
          <p:cNvPr id="11" name="Shape 6"/>
          <p:cNvSpPr/>
          <p:nvPr/>
        </p:nvSpPr>
        <p:spPr>
          <a:xfrm>
            <a:off x="12003000" y="1612900"/>
            <a:ext cx="6096762" cy="6096000"/>
          </a:xfrm>
          <a:prstGeom prst="roundRect">
            <a:avLst>
              <a:gd name="adj" fmla="val 2083350"/>
            </a:avLst>
          </a:prstGeom>
          <a:solidFill>
            <a:srgbClr val="3E86C9">
              <a:alpha val="100000"/>
            </a:srgbClr>
          </a:solidFill>
          <a:ln/>
        </p:spPr>
      </p:sp>
      <p:sp>
        <p:nvSpPr>
          <p:cNvPr id="12" name="Shape 7"/>
          <p:cNvSpPr/>
          <p:nvPr/>
        </p:nvSpPr>
        <p:spPr>
          <a:xfrm>
            <a:off x="14238480" y="3238500"/>
            <a:ext cx="1625803" cy="1625600"/>
          </a:xfrm>
          <a:prstGeom prst="roundRect">
            <a:avLst>
              <a:gd name="adj" fmla="val 78188"/>
            </a:avLst>
          </a:prstGeom>
          <a:noFill/>
          <a:ln/>
        </p:spPr>
      </p:sp>
      <p:pic>
        <p:nvPicPr>
          <p:cNvPr id="13" name="Image 3" descr="preencoded.png"/>
          <p:cNvPicPr>
            <a:picLocks noChangeAspect="1"/>
          </p:cNvPicPr>
          <p:nvPr/>
        </p:nvPicPr>
        <p:blipFill>
          <a:blip r:embed="rId4"/>
          <a:stretch>
            <a:fillRect/>
          </a:stretch>
        </p:blipFill>
        <p:spPr>
          <a:xfrm>
            <a:off x="14238480" y="3238500"/>
            <a:ext cx="1625803" cy="1625600"/>
          </a:xfrm>
          <a:prstGeom prst="rect">
            <a:avLst/>
          </a:prstGeom>
        </p:spPr>
      </p:pic>
      <p:pic>
        <p:nvPicPr>
          <p:cNvPr id="14" name="Image 4" descr="preencoded.png"/>
          <p:cNvPicPr>
            <a:picLocks noChangeAspect="1"/>
          </p:cNvPicPr>
          <p:nvPr/>
        </p:nvPicPr>
        <p:blipFill>
          <a:blip r:embed="rId6"/>
          <a:stretch>
            <a:fillRect/>
          </a:stretch>
        </p:blipFill>
        <p:spPr>
          <a:xfrm>
            <a:off x="14511564" y="3397250"/>
            <a:ext cx="1079635" cy="1308249"/>
          </a:xfrm>
          <a:prstGeom prst="rect">
            <a:avLst/>
          </a:prstGeom>
        </p:spPr>
      </p:pic>
      <p:sp>
        <p:nvSpPr>
          <p:cNvPr id="15" name="Shape 8"/>
          <p:cNvSpPr/>
          <p:nvPr/>
        </p:nvSpPr>
        <p:spPr>
          <a:xfrm>
            <a:off x="12155419" y="5168900"/>
            <a:ext cx="5791924" cy="914400"/>
          </a:xfrm>
          <a:prstGeom prst="rect">
            <a:avLst/>
          </a:prstGeom>
          <a:noFill/>
          <a:ln/>
        </p:spPr>
      </p:sp>
      <p:sp>
        <p:nvSpPr>
          <p:cNvPr id="16" name="Text 9"/>
          <p:cNvSpPr/>
          <p:nvPr/>
        </p:nvSpPr>
        <p:spPr>
          <a:xfrm>
            <a:off x="12053807" y="5168900"/>
            <a:ext cx="5995149" cy="1117600"/>
          </a:xfrm>
          <a:prstGeom prst="rect">
            <a:avLst/>
          </a:prstGeom>
          <a:noFill/>
          <a:ln/>
        </p:spPr>
        <p:txBody>
          <a:bodyPr wrap="square" lIns="0" tIns="0" rIns="0" bIns="0" rtlCol="0" anchor="t"/>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Mage</a:t>
            </a:r>
            <a:endParaRPr lang="en-US" sz="4800" dirty="0"/>
          </a:p>
        </p:txBody>
      </p:sp>
      <p:sp>
        <p:nvSpPr>
          <p:cNvPr id="17" name="Shape 10"/>
          <p:cNvSpPr/>
          <p:nvPr/>
        </p:nvSpPr>
        <p:spPr>
          <a:xfrm>
            <a:off x="7087486" y="6959600"/>
            <a:ext cx="6096762" cy="6096000"/>
          </a:xfrm>
          <a:prstGeom prst="roundRect">
            <a:avLst>
              <a:gd name="adj" fmla="val 2083350"/>
            </a:avLst>
          </a:prstGeom>
          <a:solidFill>
            <a:srgbClr val="8D53B2">
              <a:alpha val="100000"/>
            </a:srgbClr>
          </a:solidFill>
          <a:ln/>
        </p:spPr>
      </p:sp>
      <p:sp>
        <p:nvSpPr>
          <p:cNvPr id="18" name="Shape 11"/>
          <p:cNvSpPr/>
          <p:nvPr/>
        </p:nvSpPr>
        <p:spPr>
          <a:xfrm>
            <a:off x="9322965" y="8585200"/>
            <a:ext cx="1625803" cy="1625600"/>
          </a:xfrm>
          <a:prstGeom prst="roundRect">
            <a:avLst>
              <a:gd name="adj" fmla="val 78188"/>
            </a:avLst>
          </a:prstGeom>
          <a:noFill/>
          <a:ln/>
        </p:spPr>
      </p:sp>
      <p:pic>
        <p:nvPicPr>
          <p:cNvPr id="19" name="Image 5" descr="preencoded.png"/>
          <p:cNvPicPr>
            <a:picLocks noChangeAspect="1"/>
          </p:cNvPicPr>
          <p:nvPr/>
        </p:nvPicPr>
        <p:blipFill>
          <a:blip r:embed="rId4"/>
          <a:stretch>
            <a:fillRect/>
          </a:stretch>
        </p:blipFill>
        <p:spPr>
          <a:xfrm>
            <a:off x="9322965" y="8585200"/>
            <a:ext cx="1625803" cy="1625600"/>
          </a:xfrm>
          <a:prstGeom prst="rect">
            <a:avLst/>
          </a:prstGeom>
        </p:spPr>
      </p:pic>
      <p:pic>
        <p:nvPicPr>
          <p:cNvPr id="20" name="Image 6" descr="preencoded.png"/>
          <p:cNvPicPr>
            <a:picLocks noChangeAspect="1"/>
          </p:cNvPicPr>
          <p:nvPr/>
        </p:nvPicPr>
        <p:blipFill>
          <a:blip r:embed="rId7"/>
          <a:stretch>
            <a:fillRect/>
          </a:stretch>
        </p:blipFill>
        <p:spPr>
          <a:xfrm>
            <a:off x="9602400" y="8699500"/>
            <a:ext cx="1066933" cy="1397000"/>
          </a:xfrm>
          <a:prstGeom prst="rect">
            <a:avLst/>
          </a:prstGeom>
        </p:spPr>
      </p:pic>
      <p:sp>
        <p:nvSpPr>
          <p:cNvPr id="21" name="Shape 12"/>
          <p:cNvSpPr/>
          <p:nvPr/>
        </p:nvSpPr>
        <p:spPr>
          <a:xfrm>
            <a:off x="7239905" y="10515600"/>
            <a:ext cx="5791924" cy="914400"/>
          </a:xfrm>
          <a:prstGeom prst="rect">
            <a:avLst/>
          </a:prstGeom>
          <a:noFill/>
          <a:ln/>
        </p:spPr>
      </p:sp>
      <p:sp>
        <p:nvSpPr>
          <p:cNvPr id="22" name="Text 13"/>
          <p:cNvSpPr/>
          <p:nvPr/>
        </p:nvSpPr>
        <p:spPr>
          <a:xfrm>
            <a:off x="7138292" y="10515600"/>
            <a:ext cx="5995149" cy="1117600"/>
          </a:xfrm>
          <a:prstGeom prst="rect">
            <a:avLst/>
          </a:prstGeom>
          <a:noFill/>
          <a:ln/>
        </p:spPr>
        <p:txBody>
          <a:bodyPr wrap="square" lIns="0" tIns="0" rIns="0" bIns="0" rtlCol="0" anchor="t"/>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Dragon</a:t>
            </a:r>
            <a:endParaRPr lang="en-US" sz="4800" dirty="0"/>
          </a:p>
        </p:txBody>
      </p:sp>
      <p:sp>
        <p:nvSpPr>
          <p:cNvPr id="23" name="Shape 14"/>
          <p:cNvSpPr/>
          <p:nvPr/>
        </p:nvSpPr>
        <p:spPr>
          <a:xfrm>
            <a:off x="16918515" y="6959600"/>
            <a:ext cx="6096762" cy="6096000"/>
          </a:xfrm>
          <a:prstGeom prst="roundRect">
            <a:avLst>
              <a:gd name="adj" fmla="val 2083350"/>
            </a:avLst>
          </a:prstGeom>
          <a:solidFill>
            <a:srgbClr val="FFC048">
              <a:alpha val="100000"/>
            </a:srgbClr>
          </a:solidFill>
          <a:ln/>
        </p:spPr>
      </p:sp>
      <p:sp>
        <p:nvSpPr>
          <p:cNvPr id="24" name="Shape 15"/>
          <p:cNvSpPr/>
          <p:nvPr/>
        </p:nvSpPr>
        <p:spPr>
          <a:xfrm>
            <a:off x="19153994" y="8585200"/>
            <a:ext cx="1625803" cy="1625600"/>
          </a:xfrm>
          <a:prstGeom prst="roundRect">
            <a:avLst>
              <a:gd name="adj" fmla="val 78188"/>
            </a:avLst>
          </a:prstGeom>
          <a:noFill/>
          <a:ln/>
        </p:spPr>
      </p:sp>
      <p:pic>
        <p:nvPicPr>
          <p:cNvPr id="25" name="Image 7" descr="preencoded.png"/>
          <p:cNvPicPr>
            <a:picLocks noChangeAspect="1"/>
          </p:cNvPicPr>
          <p:nvPr/>
        </p:nvPicPr>
        <p:blipFill>
          <a:blip r:embed="rId4"/>
          <a:stretch>
            <a:fillRect/>
          </a:stretch>
        </p:blipFill>
        <p:spPr>
          <a:xfrm>
            <a:off x="19153994" y="8585200"/>
            <a:ext cx="1625803" cy="1625600"/>
          </a:xfrm>
          <a:prstGeom prst="rect">
            <a:avLst/>
          </a:prstGeom>
        </p:spPr>
      </p:pic>
      <p:pic>
        <p:nvPicPr>
          <p:cNvPr id="26" name="Image 8" descr="preencoded.png"/>
          <p:cNvPicPr>
            <a:picLocks noChangeAspect="1"/>
          </p:cNvPicPr>
          <p:nvPr/>
        </p:nvPicPr>
        <p:blipFill>
          <a:blip r:embed="rId8"/>
          <a:stretch>
            <a:fillRect/>
          </a:stretch>
        </p:blipFill>
        <p:spPr>
          <a:xfrm>
            <a:off x="19331816" y="8763000"/>
            <a:ext cx="1270159" cy="1270000"/>
          </a:xfrm>
          <a:prstGeom prst="rect">
            <a:avLst/>
          </a:prstGeom>
        </p:spPr>
      </p:pic>
      <p:sp>
        <p:nvSpPr>
          <p:cNvPr id="27" name="Shape 16"/>
          <p:cNvSpPr/>
          <p:nvPr/>
        </p:nvSpPr>
        <p:spPr>
          <a:xfrm>
            <a:off x="17070934" y="10515600"/>
            <a:ext cx="5791924" cy="914400"/>
          </a:xfrm>
          <a:prstGeom prst="rect">
            <a:avLst/>
          </a:prstGeom>
          <a:noFill/>
          <a:ln/>
        </p:spPr>
      </p:sp>
      <p:sp>
        <p:nvSpPr>
          <p:cNvPr id="28" name="Text 17"/>
          <p:cNvSpPr/>
          <p:nvPr/>
        </p:nvSpPr>
        <p:spPr>
          <a:xfrm>
            <a:off x="16969321" y="10515600"/>
            <a:ext cx="5995149" cy="1117600"/>
          </a:xfrm>
          <a:prstGeom prst="rect">
            <a:avLst/>
          </a:prstGeom>
          <a:noFill/>
          <a:ln/>
        </p:spPr>
        <p:txBody>
          <a:bodyPr wrap="square" lIns="0" tIns="0" rIns="0" bIns="0" rtlCol="0" anchor="t"/>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Elf</a:t>
            </a:r>
            <a:endParaRPr lang="en-US" sz="48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5410876" y="3035300"/>
            <a:ext cx="8167121" cy="10680700"/>
          </a:xfrm>
          <a:prstGeom prst="rect">
            <a:avLst/>
          </a:prstGeom>
          <a:solidFill>
            <a:srgbClr val="FE446E">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Text 2"/>
          <p:cNvSpPr/>
          <p:nvPr/>
        </p:nvSpPr>
        <p:spPr>
          <a:xfrm>
            <a:off x="1181248" y="1244600"/>
            <a:ext cx="7769138" cy="2980267"/>
          </a:xfrm>
          <a:prstGeom prst="rect">
            <a:avLst/>
          </a:prstGeom>
          <a:noFill/>
          <a:ln/>
        </p:spPr>
        <p:txBody>
          <a:bodyPr wrap="square" lIns="0" tIns="0" rIns="0" bIns="0" rtlCol="0" anchor="t"/>
          <a:lstStyle/>
          <a:p>
            <a:pPr algn="l"/>
            <a:r>
              <a:rPr lang="en-US" sz="12800" dirty="0">
                <a:solidFill>
                  <a:srgbClr val="3E86C9">
                    <a:alpha val="100000"/>
                  </a:srgbClr>
                </a:solidFill>
                <a:latin typeface="Poppins Bold" pitchFamily="34" charset="0"/>
                <a:ea typeface="Poppins Bold" pitchFamily="34" charset="-122"/>
                <a:cs typeface="Poppins Bold" pitchFamily="34" charset="-120"/>
              </a:rPr>
              <a:t>Timeline</a:t>
            </a:r>
            <a:endParaRPr lang="en-US" sz="12800" dirty="0"/>
          </a:p>
        </p:txBody>
      </p:sp>
      <p:pic>
        <p:nvPicPr>
          <p:cNvPr id="6" name="Image 1" descr="preencoded.png"/>
          <p:cNvPicPr>
            <a:picLocks noChangeAspect="1"/>
          </p:cNvPicPr>
          <p:nvPr/>
        </p:nvPicPr>
        <p:blipFill>
          <a:blip r:embed="rId4"/>
          <a:stretch>
            <a:fillRect/>
          </a:stretch>
        </p:blipFill>
        <p:spPr>
          <a:xfrm>
            <a:off x="9488086" y="4178300"/>
            <a:ext cx="4229629" cy="4229100"/>
          </a:xfrm>
          <a:prstGeom prst="rect">
            <a:avLst/>
          </a:prstGeom>
        </p:spPr>
      </p:pic>
      <p:pic>
        <p:nvPicPr>
          <p:cNvPr id="7" name="Image 2" descr="preencoded.png"/>
          <p:cNvPicPr>
            <a:picLocks noChangeAspect="1"/>
          </p:cNvPicPr>
          <p:nvPr/>
        </p:nvPicPr>
        <p:blipFill>
          <a:blip r:embed="rId5"/>
          <a:stretch>
            <a:fillRect/>
          </a:stretch>
        </p:blipFill>
        <p:spPr>
          <a:xfrm>
            <a:off x="9488086" y="8826500"/>
            <a:ext cx="4229629" cy="4229100"/>
          </a:xfrm>
          <a:prstGeom prst="rect">
            <a:avLst/>
          </a:prstGeom>
        </p:spPr>
      </p:pic>
      <p:pic>
        <p:nvPicPr>
          <p:cNvPr id="8" name="Image 3" descr="preencoded.png"/>
          <p:cNvPicPr>
            <a:picLocks noChangeAspect="1"/>
          </p:cNvPicPr>
          <p:nvPr/>
        </p:nvPicPr>
        <p:blipFill>
          <a:blip r:embed="rId6"/>
          <a:stretch>
            <a:fillRect/>
          </a:stretch>
        </p:blipFill>
        <p:spPr>
          <a:xfrm>
            <a:off x="14136867" y="8826500"/>
            <a:ext cx="4229629" cy="4229100"/>
          </a:xfrm>
          <a:prstGeom prst="rect">
            <a:avLst/>
          </a:prstGeom>
        </p:spPr>
      </p:pic>
      <p:pic>
        <p:nvPicPr>
          <p:cNvPr id="9" name="Image 4" descr="preencoded.png"/>
          <p:cNvPicPr>
            <a:picLocks noChangeAspect="1"/>
          </p:cNvPicPr>
          <p:nvPr/>
        </p:nvPicPr>
        <p:blipFill>
          <a:blip r:embed="rId7"/>
          <a:stretch>
            <a:fillRect/>
          </a:stretch>
        </p:blipFill>
        <p:spPr>
          <a:xfrm>
            <a:off x="18785648" y="8826500"/>
            <a:ext cx="4229629" cy="4229100"/>
          </a:xfrm>
          <a:prstGeom prst="rect">
            <a:avLst/>
          </a:prstGeom>
        </p:spPr>
      </p:pic>
      <p:pic>
        <p:nvPicPr>
          <p:cNvPr id="10" name="Image 5" descr="preencoded.png"/>
          <p:cNvPicPr>
            <a:picLocks noChangeAspect="1"/>
          </p:cNvPicPr>
          <p:nvPr/>
        </p:nvPicPr>
        <p:blipFill>
          <a:blip r:embed="rId8"/>
          <a:stretch>
            <a:fillRect/>
          </a:stretch>
        </p:blipFill>
        <p:spPr>
          <a:xfrm>
            <a:off x="14136867" y="4178300"/>
            <a:ext cx="4229629" cy="4229100"/>
          </a:xfrm>
          <a:prstGeom prst="rect">
            <a:avLst/>
          </a:prstGeom>
        </p:spPr>
      </p:pic>
      <p:pic>
        <p:nvPicPr>
          <p:cNvPr id="11" name="Image 6" descr="preencoded.png"/>
          <p:cNvPicPr>
            <a:picLocks noChangeAspect="1"/>
          </p:cNvPicPr>
          <p:nvPr/>
        </p:nvPicPr>
        <p:blipFill>
          <a:blip r:embed="rId9"/>
          <a:stretch>
            <a:fillRect/>
          </a:stretch>
        </p:blipFill>
        <p:spPr>
          <a:xfrm>
            <a:off x="18785648" y="4178300"/>
            <a:ext cx="4229629" cy="4229100"/>
          </a:xfrm>
          <a:prstGeom prst="rect">
            <a:avLst/>
          </a:prstGeom>
        </p:spPr>
      </p:pic>
      <p:sp>
        <p:nvSpPr>
          <p:cNvPr id="12" name="Text 3"/>
          <p:cNvSpPr/>
          <p:nvPr/>
        </p:nvSpPr>
        <p:spPr>
          <a:xfrm>
            <a:off x="1181248" y="4470400"/>
            <a:ext cx="7362687" cy="4402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Shape 1"/>
          <p:cNvSpPr/>
          <p:nvPr/>
        </p:nvSpPr>
        <p:spPr>
          <a:xfrm>
            <a:off x="2006851" y="1600200"/>
            <a:ext cx="20373346" cy="10528300"/>
          </a:xfrm>
          <a:prstGeom prst="rect">
            <a:avLst/>
          </a:prstGeom>
          <a:noFill/>
          <a:ln/>
        </p:spPr>
      </p:sp>
      <p:sp>
        <p:nvSpPr>
          <p:cNvPr id="5" name="Shape 2"/>
          <p:cNvSpPr/>
          <p:nvPr/>
        </p:nvSpPr>
        <p:spPr>
          <a:xfrm>
            <a:off x="2006851" y="1600200"/>
            <a:ext cx="20373346" cy="2413000"/>
          </a:xfrm>
          <a:prstGeom prst="rect">
            <a:avLst/>
          </a:prstGeom>
          <a:noFill/>
          <a:ln/>
        </p:spPr>
      </p:sp>
      <p:sp>
        <p:nvSpPr>
          <p:cNvPr id="6" name="Shape 3"/>
          <p:cNvSpPr/>
          <p:nvPr/>
        </p:nvSpPr>
        <p:spPr>
          <a:xfrm>
            <a:off x="2006851" y="1600200"/>
            <a:ext cx="10161270" cy="2413000"/>
          </a:xfrm>
          <a:prstGeom prst="rect">
            <a:avLst/>
          </a:prstGeom>
          <a:noFill/>
          <a:ln/>
        </p:spPr>
      </p:sp>
      <p:sp>
        <p:nvSpPr>
          <p:cNvPr id="7" name="Shape 4"/>
          <p:cNvSpPr/>
          <p:nvPr/>
        </p:nvSpPr>
        <p:spPr>
          <a:xfrm>
            <a:off x="2006851" y="1600200"/>
            <a:ext cx="10161270" cy="1219200"/>
          </a:xfrm>
          <a:prstGeom prst="rect">
            <a:avLst/>
          </a:prstGeom>
          <a:solidFill>
            <a:srgbClr val="FFC048">
              <a:alpha val="100000"/>
            </a:srgbClr>
          </a:solidFill>
          <a:ln/>
        </p:spPr>
      </p:sp>
      <p:sp>
        <p:nvSpPr>
          <p:cNvPr id="8" name="Text 5"/>
          <p:cNvSpPr/>
          <p:nvPr/>
        </p:nvSpPr>
        <p:spPr>
          <a:xfrm>
            <a:off x="5328316" y="1752600"/>
            <a:ext cx="3721565" cy="1117600"/>
          </a:xfrm>
          <a:prstGeom prst="rect">
            <a:avLst/>
          </a:prstGeom>
          <a:noFill/>
          <a:ln/>
        </p:spPr>
        <p:txBody>
          <a:bodyPr wrap="square" lIns="0" tIns="0" rIns="0" bIns="0" rtlCol="0" anchor="t"/>
          <a:lstStyle/>
          <a:p>
            <a:pPr algn="l"/>
            <a:r>
              <a:rPr lang="en-US" sz="4800" dirty="0">
                <a:solidFill>
                  <a:srgbClr val="FFFFFF">
                    <a:alpha val="100000"/>
                  </a:srgbClr>
                </a:solidFill>
                <a:latin typeface="Poppins Bold" pitchFamily="34" charset="0"/>
                <a:ea typeface="Poppins Bold" pitchFamily="34" charset="-122"/>
                <a:cs typeface="Poppins Bold" pitchFamily="34" charset="-120"/>
              </a:rPr>
              <a:t>First Month</a:t>
            </a:r>
            <a:endParaRPr lang="en-US" sz="4800" dirty="0"/>
          </a:p>
        </p:txBody>
      </p:sp>
      <p:sp>
        <p:nvSpPr>
          <p:cNvPr id="9" name="Shape 6"/>
          <p:cNvSpPr/>
          <p:nvPr/>
        </p:nvSpPr>
        <p:spPr>
          <a:xfrm>
            <a:off x="2006851" y="3022600"/>
            <a:ext cx="10135867" cy="990600"/>
          </a:xfrm>
          <a:prstGeom prst="rect">
            <a:avLst/>
          </a:prstGeom>
          <a:noFill/>
          <a:ln/>
        </p:spPr>
      </p:sp>
      <p:sp>
        <p:nvSpPr>
          <p:cNvPr id="10" name="Shape 7"/>
          <p:cNvSpPr/>
          <p:nvPr/>
        </p:nvSpPr>
        <p:spPr>
          <a:xfrm>
            <a:off x="2006851" y="3022600"/>
            <a:ext cx="2514914" cy="990600"/>
          </a:xfrm>
          <a:prstGeom prst="rect">
            <a:avLst/>
          </a:prstGeom>
          <a:noFill/>
          <a:ln/>
        </p:spPr>
      </p:sp>
      <p:sp>
        <p:nvSpPr>
          <p:cNvPr id="11" name="Text 8"/>
          <p:cNvSpPr/>
          <p:nvPr/>
        </p:nvSpPr>
        <p:spPr>
          <a:xfrm>
            <a:off x="2934067" y="3175000"/>
            <a:ext cx="812902" cy="838200"/>
          </a:xfrm>
          <a:prstGeom prst="rect">
            <a:avLst/>
          </a:prstGeom>
          <a:noFill/>
          <a:ln/>
        </p:spPr>
        <p:txBody>
          <a:bodyPr wrap="square" lIns="0" tIns="0" rIns="0" bIns="0" rtlCol="0" anchor="t"/>
          <a:lstStyle/>
          <a:p>
            <a:pPr algn="l"/>
            <a:r>
              <a:rPr lang="en-US" sz="3600" dirty="0">
                <a:solidFill>
                  <a:srgbClr val="FFC048">
                    <a:alpha val="100000"/>
                  </a:srgbClr>
                </a:solidFill>
                <a:latin typeface="Poppins Bold" pitchFamily="34" charset="0"/>
                <a:ea typeface="Poppins Bold" pitchFamily="34" charset="-122"/>
                <a:cs typeface="Poppins Bold" pitchFamily="34" charset="-120"/>
              </a:rPr>
              <a:t>W1</a:t>
            </a:r>
            <a:endParaRPr lang="en-US" sz="3600" dirty="0"/>
          </a:p>
        </p:txBody>
      </p:sp>
      <p:sp>
        <p:nvSpPr>
          <p:cNvPr id="12" name="Shape 9"/>
          <p:cNvSpPr/>
          <p:nvPr/>
        </p:nvSpPr>
        <p:spPr>
          <a:xfrm>
            <a:off x="4547168" y="3022600"/>
            <a:ext cx="2514914" cy="990600"/>
          </a:xfrm>
          <a:prstGeom prst="rect">
            <a:avLst/>
          </a:prstGeom>
          <a:noFill/>
          <a:ln/>
        </p:spPr>
      </p:sp>
      <p:sp>
        <p:nvSpPr>
          <p:cNvPr id="13" name="Text 10"/>
          <p:cNvSpPr/>
          <p:nvPr/>
        </p:nvSpPr>
        <p:spPr>
          <a:xfrm>
            <a:off x="5429929" y="3175000"/>
            <a:ext cx="901813" cy="838200"/>
          </a:xfrm>
          <a:prstGeom prst="rect">
            <a:avLst/>
          </a:prstGeom>
          <a:noFill/>
          <a:ln/>
        </p:spPr>
        <p:txBody>
          <a:bodyPr wrap="square" lIns="0" tIns="0" rIns="0" bIns="0" rtlCol="0" anchor="t"/>
          <a:lstStyle/>
          <a:p>
            <a:pPr algn="l"/>
            <a:r>
              <a:rPr lang="en-US" sz="3600" dirty="0">
                <a:solidFill>
                  <a:srgbClr val="FFC048">
                    <a:alpha val="100000"/>
                  </a:srgbClr>
                </a:solidFill>
                <a:latin typeface="Poppins Bold" pitchFamily="34" charset="0"/>
                <a:ea typeface="Poppins Bold" pitchFamily="34" charset="-122"/>
                <a:cs typeface="Poppins Bold" pitchFamily="34" charset="-120"/>
              </a:rPr>
              <a:t>W2</a:t>
            </a:r>
            <a:endParaRPr lang="en-US" sz="3600" dirty="0"/>
          </a:p>
        </p:txBody>
      </p:sp>
      <p:sp>
        <p:nvSpPr>
          <p:cNvPr id="14" name="Shape 11"/>
          <p:cNvSpPr/>
          <p:nvPr/>
        </p:nvSpPr>
        <p:spPr>
          <a:xfrm>
            <a:off x="7087486" y="3022600"/>
            <a:ext cx="2514914" cy="990600"/>
          </a:xfrm>
          <a:prstGeom prst="rect">
            <a:avLst/>
          </a:prstGeom>
          <a:noFill/>
          <a:ln/>
        </p:spPr>
      </p:sp>
      <p:sp>
        <p:nvSpPr>
          <p:cNvPr id="15" name="Text 12"/>
          <p:cNvSpPr/>
          <p:nvPr/>
        </p:nvSpPr>
        <p:spPr>
          <a:xfrm>
            <a:off x="7963895" y="3175000"/>
            <a:ext cx="914514" cy="838200"/>
          </a:xfrm>
          <a:prstGeom prst="rect">
            <a:avLst/>
          </a:prstGeom>
          <a:noFill/>
          <a:ln/>
        </p:spPr>
        <p:txBody>
          <a:bodyPr wrap="square" lIns="0" tIns="0" rIns="0" bIns="0" rtlCol="0" anchor="t"/>
          <a:lstStyle/>
          <a:p>
            <a:pPr algn="l"/>
            <a:r>
              <a:rPr lang="en-US" sz="3600" dirty="0">
                <a:solidFill>
                  <a:srgbClr val="FFC048">
                    <a:alpha val="100000"/>
                  </a:srgbClr>
                </a:solidFill>
                <a:latin typeface="Poppins Bold" pitchFamily="34" charset="0"/>
                <a:ea typeface="Poppins Bold" pitchFamily="34" charset="-122"/>
                <a:cs typeface="Poppins Bold" pitchFamily="34" charset="-120"/>
              </a:rPr>
              <a:t>W3</a:t>
            </a:r>
            <a:endParaRPr lang="en-US" sz="3600" dirty="0"/>
          </a:p>
        </p:txBody>
      </p:sp>
      <p:sp>
        <p:nvSpPr>
          <p:cNvPr id="16" name="Shape 13"/>
          <p:cNvSpPr/>
          <p:nvPr/>
        </p:nvSpPr>
        <p:spPr>
          <a:xfrm>
            <a:off x="9627803" y="3022600"/>
            <a:ext cx="2514914" cy="990600"/>
          </a:xfrm>
          <a:prstGeom prst="rect">
            <a:avLst/>
          </a:prstGeom>
          <a:noFill/>
          <a:ln/>
        </p:spPr>
      </p:sp>
      <p:sp>
        <p:nvSpPr>
          <p:cNvPr id="17" name="Text 14"/>
          <p:cNvSpPr/>
          <p:nvPr/>
        </p:nvSpPr>
        <p:spPr>
          <a:xfrm>
            <a:off x="10485160" y="3175000"/>
            <a:ext cx="952619" cy="838200"/>
          </a:xfrm>
          <a:prstGeom prst="rect">
            <a:avLst/>
          </a:prstGeom>
          <a:noFill/>
          <a:ln/>
        </p:spPr>
        <p:txBody>
          <a:bodyPr wrap="square" lIns="0" tIns="0" rIns="0" bIns="0" rtlCol="0" anchor="t"/>
          <a:lstStyle/>
          <a:p>
            <a:pPr algn="l"/>
            <a:r>
              <a:rPr lang="en-US" sz="3600" dirty="0">
                <a:solidFill>
                  <a:srgbClr val="FFC048">
                    <a:alpha val="100000"/>
                  </a:srgbClr>
                </a:solidFill>
                <a:latin typeface="Poppins Bold" pitchFamily="34" charset="0"/>
                <a:ea typeface="Poppins Bold" pitchFamily="34" charset="-122"/>
                <a:cs typeface="Poppins Bold" pitchFamily="34" charset="-120"/>
              </a:rPr>
              <a:t>W4</a:t>
            </a:r>
            <a:endParaRPr lang="en-US" sz="3600" dirty="0"/>
          </a:p>
        </p:txBody>
      </p:sp>
      <p:sp>
        <p:nvSpPr>
          <p:cNvPr id="18" name="Shape 15"/>
          <p:cNvSpPr/>
          <p:nvPr/>
        </p:nvSpPr>
        <p:spPr>
          <a:xfrm>
            <a:off x="12218927" y="1600200"/>
            <a:ext cx="10161270" cy="2413000"/>
          </a:xfrm>
          <a:prstGeom prst="rect">
            <a:avLst/>
          </a:prstGeom>
          <a:noFill/>
          <a:ln/>
        </p:spPr>
      </p:sp>
      <p:sp>
        <p:nvSpPr>
          <p:cNvPr id="19" name="Shape 16"/>
          <p:cNvSpPr/>
          <p:nvPr/>
        </p:nvSpPr>
        <p:spPr>
          <a:xfrm>
            <a:off x="12218927" y="1600200"/>
            <a:ext cx="10161270" cy="1219200"/>
          </a:xfrm>
          <a:prstGeom prst="rect">
            <a:avLst/>
          </a:prstGeom>
          <a:solidFill>
            <a:srgbClr val="8D53B2">
              <a:alpha val="100000"/>
            </a:srgbClr>
          </a:solidFill>
          <a:ln/>
        </p:spPr>
      </p:sp>
      <p:sp>
        <p:nvSpPr>
          <p:cNvPr id="20" name="Text 17"/>
          <p:cNvSpPr/>
          <p:nvPr/>
        </p:nvSpPr>
        <p:spPr>
          <a:xfrm>
            <a:off x="15057732" y="1752600"/>
            <a:ext cx="4686886" cy="1117600"/>
          </a:xfrm>
          <a:prstGeom prst="rect">
            <a:avLst/>
          </a:prstGeom>
          <a:noFill/>
          <a:ln/>
        </p:spPr>
        <p:txBody>
          <a:bodyPr wrap="square" lIns="0" tIns="0" rIns="0" bIns="0" rtlCol="0" anchor="t"/>
          <a:lstStyle/>
          <a:p>
            <a:pPr algn="l"/>
            <a:r>
              <a:rPr lang="en-US" sz="4800" dirty="0">
                <a:solidFill>
                  <a:srgbClr val="FFFFFF">
                    <a:alpha val="100000"/>
                  </a:srgbClr>
                </a:solidFill>
                <a:latin typeface="Poppins Bold" pitchFamily="34" charset="0"/>
                <a:ea typeface="Poppins Bold" pitchFamily="34" charset="-122"/>
                <a:cs typeface="Poppins Bold" pitchFamily="34" charset="-120"/>
              </a:rPr>
              <a:t>Second Month</a:t>
            </a:r>
            <a:endParaRPr lang="en-US" sz="4800" dirty="0"/>
          </a:p>
        </p:txBody>
      </p:sp>
      <p:sp>
        <p:nvSpPr>
          <p:cNvPr id="21" name="Shape 18"/>
          <p:cNvSpPr/>
          <p:nvPr/>
        </p:nvSpPr>
        <p:spPr>
          <a:xfrm>
            <a:off x="12218927" y="3022600"/>
            <a:ext cx="10135867" cy="990600"/>
          </a:xfrm>
          <a:prstGeom prst="rect">
            <a:avLst/>
          </a:prstGeom>
          <a:noFill/>
          <a:ln/>
        </p:spPr>
      </p:sp>
      <p:sp>
        <p:nvSpPr>
          <p:cNvPr id="22" name="Shape 19"/>
          <p:cNvSpPr/>
          <p:nvPr/>
        </p:nvSpPr>
        <p:spPr>
          <a:xfrm>
            <a:off x="12218927" y="3022600"/>
            <a:ext cx="2514914" cy="990600"/>
          </a:xfrm>
          <a:prstGeom prst="rect">
            <a:avLst/>
          </a:prstGeom>
          <a:noFill/>
          <a:ln/>
        </p:spPr>
      </p:sp>
      <p:sp>
        <p:nvSpPr>
          <p:cNvPr id="23" name="Text 20"/>
          <p:cNvSpPr/>
          <p:nvPr/>
        </p:nvSpPr>
        <p:spPr>
          <a:xfrm>
            <a:off x="13146143" y="3175000"/>
            <a:ext cx="812902" cy="838200"/>
          </a:xfrm>
          <a:prstGeom prst="rect">
            <a:avLst/>
          </a:prstGeom>
          <a:noFill/>
          <a:ln/>
        </p:spPr>
        <p:txBody>
          <a:bodyPr wrap="square" lIns="0" tIns="0" rIns="0" bIns="0" rtlCol="0" anchor="t"/>
          <a:lstStyle/>
          <a:p>
            <a:pPr algn="l"/>
            <a:r>
              <a:rPr lang="en-US" sz="3600" dirty="0">
                <a:solidFill>
                  <a:srgbClr val="8D53B2">
                    <a:alpha val="100000"/>
                  </a:srgbClr>
                </a:solidFill>
                <a:latin typeface="Poppins Bold" pitchFamily="34" charset="0"/>
                <a:ea typeface="Poppins Bold" pitchFamily="34" charset="-122"/>
                <a:cs typeface="Poppins Bold" pitchFamily="34" charset="-120"/>
              </a:rPr>
              <a:t>W1</a:t>
            </a:r>
            <a:endParaRPr lang="en-US" sz="3600" dirty="0"/>
          </a:p>
        </p:txBody>
      </p:sp>
      <p:sp>
        <p:nvSpPr>
          <p:cNvPr id="24" name="Shape 21"/>
          <p:cNvSpPr/>
          <p:nvPr/>
        </p:nvSpPr>
        <p:spPr>
          <a:xfrm>
            <a:off x="14759245" y="3022600"/>
            <a:ext cx="2514914" cy="990600"/>
          </a:xfrm>
          <a:prstGeom prst="rect">
            <a:avLst/>
          </a:prstGeom>
          <a:noFill/>
          <a:ln/>
        </p:spPr>
      </p:sp>
      <p:sp>
        <p:nvSpPr>
          <p:cNvPr id="25" name="Text 22"/>
          <p:cNvSpPr/>
          <p:nvPr/>
        </p:nvSpPr>
        <p:spPr>
          <a:xfrm>
            <a:off x="15642005" y="3175000"/>
            <a:ext cx="901813" cy="838200"/>
          </a:xfrm>
          <a:prstGeom prst="rect">
            <a:avLst/>
          </a:prstGeom>
          <a:noFill/>
          <a:ln/>
        </p:spPr>
        <p:txBody>
          <a:bodyPr wrap="square" lIns="0" tIns="0" rIns="0" bIns="0" rtlCol="0" anchor="t"/>
          <a:lstStyle/>
          <a:p>
            <a:pPr algn="l"/>
            <a:r>
              <a:rPr lang="en-US" sz="3600" dirty="0">
                <a:solidFill>
                  <a:srgbClr val="8D53B2">
                    <a:alpha val="100000"/>
                  </a:srgbClr>
                </a:solidFill>
                <a:latin typeface="Poppins Bold" pitchFamily="34" charset="0"/>
                <a:ea typeface="Poppins Bold" pitchFamily="34" charset="-122"/>
                <a:cs typeface="Poppins Bold" pitchFamily="34" charset="-120"/>
              </a:rPr>
              <a:t>W2</a:t>
            </a:r>
            <a:endParaRPr lang="en-US" sz="3600" dirty="0"/>
          </a:p>
        </p:txBody>
      </p:sp>
      <p:sp>
        <p:nvSpPr>
          <p:cNvPr id="26" name="Shape 23"/>
          <p:cNvSpPr/>
          <p:nvPr/>
        </p:nvSpPr>
        <p:spPr>
          <a:xfrm>
            <a:off x="17299562" y="3022600"/>
            <a:ext cx="2514914" cy="990600"/>
          </a:xfrm>
          <a:prstGeom prst="rect">
            <a:avLst/>
          </a:prstGeom>
          <a:noFill/>
          <a:ln/>
        </p:spPr>
      </p:sp>
      <p:sp>
        <p:nvSpPr>
          <p:cNvPr id="27" name="Text 24"/>
          <p:cNvSpPr/>
          <p:nvPr/>
        </p:nvSpPr>
        <p:spPr>
          <a:xfrm>
            <a:off x="18175972" y="3175000"/>
            <a:ext cx="914514" cy="838200"/>
          </a:xfrm>
          <a:prstGeom prst="rect">
            <a:avLst/>
          </a:prstGeom>
          <a:noFill/>
          <a:ln/>
        </p:spPr>
        <p:txBody>
          <a:bodyPr wrap="square" lIns="0" tIns="0" rIns="0" bIns="0" rtlCol="0" anchor="t"/>
          <a:lstStyle/>
          <a:p>
            <a:pPr algn="l"/>
            <a:r>
              <a:rPr lang="en-US" sz="3600" dirty="0">
                <a:solidFill>
                  <a:srgbClr val="8D53B2">
                    <a:alpha val="100000"/>
                  </a:srgbClr>
                </a:solidFill>
                <a:latin typeface="Poppins Bold" pitchFamily="34" charset="0"/>
                <a:ea typeface="Poppins Bold" pitchFamily="34" charset="-122"/>
                <a:cs typeface="Poppins Bold" pitchFamily="34" charset="-120"/>
              </a:rPr>
              <a:t>W3</a:t>
            </a:r>
            <a:endParaRPr lang="en-US" sz="3600" dirty="0"/>
          </a:p>
        </p:txBody>
      </p:sp>
      <p:sp>
        <p:nvSpPr>
          <p:cNvPr id="28" name="Shape 25"/>
          <p:cNvSpPr/>
          <p:nvPr/>
        </p:nvSpPr>
        <p:spPr>
          <a:xfrm>
            <a:off x="19839880" y="3022600"/>
            <a:ext cx="2514914" cy="990600"/>
          </a:xfrm>
          <a:prstGeom prst="rect">
            <a:avLst/>
          </a:prstGeom>
          <a:noFill/>
          <a:ln/>
        </p:spPr>
      </p:sp>
      <p:sp>
        <p:nvSpPr>
          <p:cNvPr id="29" name="Text 26"/>
          <p:cNvSpPr/>
          <p:nvPr/>
        </p:nvSpPr>
        <p:spPr>
          <a:xfrm>
            <a:off x="20697237" y="3175000"/>
            <a:ext cx="952619" cy="838200"/>
          </a:xfrm>
          <a:prstGeom prst="rect">
            <a:avLst/>
          </a:prstGeom>
          <a:noFill/>
          <a:ln/>
        </p:spPr>
        <p:txBody>
          <a:bodyPr wrap="square" lIns="0" tIns="0" rIns="0" bIns="0" rtlCol="0" anchor="t"/>
          <a:lstStyle/>
          <a:p>
            <a:pPr algn="l"/>
            <a:r>
              <a:rPr lang="en-US" sz="3600" dirty="0">
                <a:solidFill>
                  <a:srgbClr val="8D53B2">
                    <a:alpha val="100000"/>
                  </a:srgbClr>
                </a:solidFill>
                <a:latin typeface="Poppins Bold" pitchFamily="34" charset="0"/>
                <a:ea typeface="Poppins Bold" pitchFamily="34" charset="-122"/>
                <a:cs typeface="Poppins Bold" pitchFamily="34" charset="-120"/>
              </a:rPr>
              <a:t>W4</a:t>
            </a:r>
            <a:endParaRPr lang="en-US" sz="3600" dirty="0"/>
          </a:p>
        </p:txBody>
      </p:sp>
      <p:pic>
        <p:nvPicPr>
          <p:cNvPr id="30" name="Image 1" descr="preencoded.png"/>
          <p:cNvPicPr>
            <a:picLocks noChangeAspect="1"/>
          </p:cNvPicPr>
          <p:nvPr/>
        </p:nvPicPr>
        <p:blipFill>
          <a:blip r:embed="rId4"/>
          <a:stretch>
            <a:fillRect/>
          </a:stretch>
        </p:blipFill>
        <p:spPr>
          <a:xfrm>
            <a:off x="2006851" y="3708400"/>
            <a:ext cx="20347943" cy="8420100"/>
          </a:xfrm>
          <a:prstGeom prst="rect">
            <a:avLst/>
          </a:prstGeom>
        </p:spPr>
      </p:pic>
      <p:pic>
        <p:nvPicPr>
          <p:cNvPr id="31" name="Image 2" descr="preencoded.png"/>
          <p:cNvPicPr>
            <a:picLocks noChangeAspect="1"/>
          </p:cNvPicPr>
          <p:nvPr/>
        </p:nvPicPr>
        <p:blipFill>
          <a:blip r:embed="rId5"/>
          <a:stretch>
            <a:fillRect/>
          </a:stretch>
        </p:blipFill>
        <p:spPr>
          <a:xfrm>
            <a:off x="4534467" y="3708400"/>
            <a:ext cx="12702" cy="8420100"/>
          </a:xfrm>
          <a:prstGeom prst="rect">
            <a:avLst/>
          </a:prstGeom>
        </p:spPr>
      </p:pic>
      <p:pic>
        <p:nvPicPr>
          <p:cNvPr id="32" name="Image 3" descr="preencoded.png"/>
          <p:cNvPicPr>
            <a:picLocks noChangeAspect="1"/>
          </p:cNvPicPr>
          <p:nvPr/>
        </p:nvPicPr>
        <p:blipFill>
          <a:blip r:embed="rId5"/>
          <a:stretch>
            <a:fillRect/>
          </a:stretch>
        </p:blipFill>
        <p:spPr>
          <a:xfrm>
            <a:off x="4534467" y="3708400"/>
            <a:ext cx="12702" cy="8420100"/>
          </a:xfrm>
          <a:prstGeom prst="rect">
            <a:avLst/>
          </a:prstGeom>
        </p:spPr>
      </p:pic>
      <p:pic>
        <p:nvPicPr>
          <p:cNvPr id="33" name="Image 4" descr="preencoded.png"/>
          <p:cNvPicPr>
            <a:picLocks noChangeAspect="1"/>
          </p:cNvPicPr>
          <p:nvPr/>
        </p:nvPicPr>
        <p:blipFill>
          <a:blip r:embed="rId5"/>
          <a:stretch>
            <a:fillRect/>
          </a:stretch>
        </p:blipFill>
        <p:spPr>
          <a:xfrm>
            <a:off x="7074784" y="3708400"/>
            <a:ext cx="12702" cy="8420100"/>
          </a:xfrm>
          <a:prstGeom prst="rect">
            <a:avLst/>
          </a:prstGeom>
        </p:spPr>
      </p:pic>
      <p:pic>
        <p:nvPicPr>
          <p:cNvPr id="34" name="Image 5" descr="preencoded.png"/>
          <p:cNvPicPr>
            <a:picLocks noChangeAspect="1"/>
          </p:cNvPicPr>
          <p:nvPr/>
        </p:nvPicPr>
        <p:blipFill>
          <a:blip r:embed="rId5"/>
          <a:stretch>
            <a:fillRect/>
          </a:stretch>
        </p:blipFill>
        <p:spPr>
          <a:xfrm>
            <a:off x="9615102" y="3708400"/>
            <a:ext cx="12702" cy="8420100"/>
          </a:xfrm>
          <a:prstGeom prst="rect">
            <a:avLst/>
          </a:prstGeom>
        </p:spPr>
      </p:pic>
      <p:pic>
        <p:nvPicPr>
          <p:cNvPr id="35" name="Image 6" descr="preencoded.png"/>
          <p:cNvPicPr>
            <a:picLocks noChangeAspect="1"/>
          </p:cNvPicPr>
          <p:nvPr/>
        </p:nvPicPr>
        <p:blipFill>
          <a:blip r:embed="rId5"/>
          <a:stretch>
            <a:fillRect/>
          </a:stretch>
        </p:blipFill>
        <p:spPr>
          <a:xfrm>
            <a:off x="12155419" y="3708400"/>
            <a:ext cx="12702" cy="8420100"/>
          </a:xfrm>
          <a:prstGeom prst="rect">
            <a:avLst/>
          </a:prstGeom>
        </p:spPr>
      </p:pic>
      <p:pic>
        <p:nvPicPr>
          <p:cNvPr id="36" name="Image 7" descr="preencoded.png"/>
          <p:cNvPicPr>
            <a:picLocks noChangeAspect="1"/>
          </p:cNvPicPr>
          <p:nvPr/>
        </p:nvPicPr>
        <p:blipFill>
          <a:blip r:embed="rId5"/>
          <a:stretch>
            <a:fillRect/>
          </a:stretch>
        </p:blipFill>
        <p:spPr>
          <a:xfrm>
            <a:off x="14784648" y="3708400"/>
            <a:ext cx="12702" cy="8420100"/>
          </a:xfrm>
          <a:prstGeom prst="rect">
            <a:avLst/>
          </a:prstGeom>
        </p:spPr>
      </p:pic>
      <p:pic>
        <p:nvPicPr>
          <p:cNvPr id="37" name="Image 8" descr="preencoded.png"/>
          <p:cNvPicPr>
            <a:picLocks noChangeAspect="1"/>
          </p:cNvPicPr>
          <p:nvPr/>
        </p:nvPicPr>
        <p:blipFill>
          <a:blip r:embed="rId5"/>
          <a:stretch>
            <a:fillRect/>
          </a:stretch>
        </p:blipFill>
        <p:spPr>
          <a:xfrm>
            <a:off x="17324965" y="3708400"/>
            <a:ext cx="12702" cy="8420100"/>
          </a:xfrm>
          <a:prstGeom prst="rect">
            <a:avLst/>
          </a:prstGeom>
        </p:spPr>
      </p:pic>
      <p:pic>
        <p:nvPicPr>
          <p:cNvPr id="38" name="Image 9" descr="preencoded.png"/>
          <p:cNvPicPr>
            <a:picLocks noChangeAspect="1"/>
          </p:cNvPicPr>
          <p:nvPr/>
        </p:nvPicPr>
        <p:blipFill>
          <a:blip r:embed="rId5"/>
          <a:stretch>
            <a:fillRect/>
          </a:stretch>
        </p:blipFill>
        <p:spPr>
          <a:xfrm>
            <a:off x="19890686" y="3708400"/>
            <a:ext cx="12702" cy="8420100"/>
          </a:xfrm>
          <a:prstGeom prst="rect">
            <a:avLst/>
          </a:prstGeom>
        </p:spPr>
      </p:pic>
      <p:sp>
        <p:nvSpPr>
          <p:cNvPr id="39" name="Shape 27"/>
          <p:cNvSpPr/>
          <p:nvPr/>
        </p:nvSpPr>
        <p:spPr>
          <a:xfrm>
            <a:off x="2006851" y="4660900"/>
            <a:ext cx="9780222" cy="1016000"/>
          </a:xfrm>
          <a:prstGeom prst="roundRect">
            <a:avLst>
              <a:gd name="adj" fmla="val 9900"/>
            </a:avLst>
          </a:prstGeom>
          <a:solidFill>
            <a:srgbClr val="FE446E">
              <a:alpha val="100000"/>
            </a:srgbClr>
          </a:solidFill>
          <a:ln/>
        </p:spPr>
      </p:sp>
      <p:sp>
        <p:nvSpPr>
          <p:cNvPr id="40" name="Text 28"/>
          <p:cNvSpPr/>
          <p:nvPr/>
        </p:nvSpPr>
        <p:spPr>
          <a:xfrm>
            <a:off x="2311689" y="4864100"/>
            <a:ext cx="8366112" cy="7450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1" name="Shape 29"/>
          <p:cNvSpPr/>
          <p:nvPr/>
        </p:nvSpPr>
        <p:spPr>
          <a:xfrm>
            <a:off x="7189099" y="5911850"/>
            <a:ext cx="7544743" cy="1016000"/>
          </a:xfrm>
          <a:prstGeom prst="roundRect">
            <a:avLst>
              <a:gd name="adj" fmla="val 9900"/>
            </a:avLst>
          </a:prstGeom>
          <a:solidFill>
            <a:srgbClr val="3E86C9">
              <a:alpha val="100000"/>
            </a:srgbClr>
          </a:solidFill>
          <a:ln/>
        </p:spPr>
      </p:sp>
      <p:sp>
        <p:nvSpPr>
          <p:cNvPr id="42" name="Text 30"/>
          <p:cNvSpPr/>
          <p:nvPr/>
        </p:nvSpPr>
        <p:spPr>
          <a:xfrm>
            <a:off x="7493937" y="6115050"/>
            <a:ext cx="5050998" cy="7450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sp>
        <p:nvSpPr>
          <p:cNvPr id="43" name="Shape 31"/>
          <p:cNvSpPr/>
          <p:nvPr/>
        </p:nvSpPr>
        <p:spPr>
          <a:xfrm>
            <a:off x="13476384" y="7219950"/>
            <a:ext cx="6338092" cy="1016000"/>
          </a:xfrm>
          <a:prstGeom prst="roundRect">
            <a:avLst>
              <a:gd name="adj" fmla="val 9900"/>
            </a:avLst>
          </a:prstGeom>
          <a:solidFill>
            <a:srgbClr val="FE446E">
              <a:alpha val="100000"/>
            </a:srgbClr>
          </a:solidFill>
          <a:ln/>
        </p:spPr>
      </p:sp>
      <p:sp>
        <p:nvSpPr>
          <p:cNvPr id="44" name="Text 32"/>
          <p:cNvSpPr/>
          <p:nvPr/>
        </p:nvSpPr>
        <p:spPr>
          <a:xfrm>
            <a:off x="13781222" y="7423150"/>
            <a:ext cx="5990915" cy="7450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Poppins Regular" pitchFamily="34" charset="0"/>
                <a:ea typeface="Poppins Regular" pitchFamily="34" charset="-122"/>
                <a:cs typeface="Poppins Regular" pitchFamily="34" charset="-120"/>
              </a:rPr>
              <a:t>Shimmering City established</a:t>
            </a:r>
            <a:endParaRPr lang="en-US" sz="3200" dirty="0"/>
          </a:p>
        </p:txBody>
      </p:sp>
      <p:sp>
        <p:nvSpPr>
          <p:cNvPr id="45" name="Shape 33"/>
          <p:cNvSpPr/>
          <p:nvPr/>
        </p:nvSpPr>
        <p:spPr>
          <a:xfrm>
            <a:off x="5563295" y="8528050"/>
            <a:ext cx="11710864" cy="1016000"/>
          </a:xfrm>
          <a:prstGeom prst="roundRect">
            <a:avLst>
              <a:gd name="adj" fmla="val 9900"/>
            </a:avLst>
          </a:prstGeom>
          <a:solidFill>
            <a:srgbClr val="3E86C9">
              <a:alpha val="100000"/>
            </a:srgbClr>
          </a:solidFill>
          <a:ln/>
        </p:spPr>
      </p:sp>
      <p:sp>
        <p:nvSpPr>
          <p:cNvPr id="46" name="Text 34"/>
          <p:cNvSpPr/>
          <p:nvPr/>
        </p:nvSpPr>
        <p:spPr>
          <a:xfrm>
            <a:off x="5868133" y="8731250"/>
            <a:ext cx="7324582" cy="7450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Poppins Regular" pitchFamily="34" charset="0"/>
                <a:ea typeface="Poppins Regular" pitchFamily="34" charset="-122"/>
                <a:cs typeface="Poppins Regular" pitchFamily="34" charset="-120"/>
              </a:rPr>
              <a:t>Peasant discovers magical powers.</a:t>
            </a:r>
            <a:endParaRPr lang="en-US" sz="3200" dirty="0"/>
          </a:p>
        </p:txBody>
      </p:sp>
      <p:sp>
        <p:nvSpPr>
          <p:cNvPr id="47" name="Shape 35"/>
          <p:cNvSpPr/>
          <p:nvPr/>
        </p:nvSpPr>
        <p:spPr>
          <a:xfrm>
            <a:off x="7189099" y="9836150"/>
            <a:ext cx="7544743" cy="1016000"/>
          </a:xfrm>
          <a:prstGeom prst="roundRect">
            <a:avLst>
              <a:gd name="adj" fmla="val 9900"/>
            </a:avLst>
          </a:prstGeom>
          <a:solidFill>
            <a:srgbClr val="FE446E">
              <a:alpha val="100000"/>
            </a:srgbClr>
          </a:solidFill>
          <a:ln/>
        </p:spPr>
      </p:sp>
      <p:sp>
        <p:nvSpPr>
          <p:cNvPr id="48" name="Text 36"/>
          <p:cNvSpPr/>
          <p:nvPr/>
        </p:nvSpPr>
        <p:spPr>
          <a:xfrm>
            <a:off x="7493937" y="10039350"/>
            <a:ext cx="7007042" cy="7450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Poppins Regular" pitchFamily="34" charset="0"/>
                <a:ea typeface="Poppins Regular" pitchFamily="34" charset="-122"/>
                <a:cs typeface="Poppins Regular" pitchFamily="34" charset="-120"/>
              </a:rPr>
              <a:t>Grand celebration in hero's honor.</a:t>
            </a:r>
            <a:endParaRPr lang="en-US" sz="3200" dirty="0"/>
          </a:p>
        </p:txBody>
      </p:sp>
      <p:sp>
        <p:nvSpPr>
          <p:cNvPr id="49" name="Shape 37"/>
          <p:cNvSpPr/>
          <p:nvPr/>
        </p:nvSpPr>
        <p:spPr>
          <a:xfrm>
            <a:off x="16169121" y="11169650"/>
            <a:ext cx="6185673" cy="1016000"/>
          </a:xfrm>
          <a:prstGeom prst="roundRect">
            <a:avLst>
              <a:gd name="adj" fmla="val 9900"/>
            </a:avLst>
          </a:prstGeom>
          <a:solidFill>
            <a:srgbClr val="3E86C9">
              <a:alpha val="100000"/>
            </a:srgbClr>
          </a:solidFill>
          <a:ln/>
        </p:spPr>
      </p:sp>
      <p:sp>
        <p:nvSpPr>
          <p:cNvPr id="50" name="Text 38"/>
          <p:cNvSpPr/>
          <p:nvPr/>
        </p:nvSpPr>
        <p:spPr>
          <a:xfrm>
            <a:off x="16473959" y="11372850"/>
            <a:ext cx="5546360" cy="7450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Poppins Regular" pitchFamily="34" charset="0"/>
                <a:ea typeface="Poppins Regular" pitchFamily="34" charset="-122"/>
                <a:cs typeface="Poppins Regular" pitchFamily="34" charset="-120"/>
              </a:rPr>
              <a:t>Kingdoms clash in conflict.</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0936067" y="1130300"/>
            <a:ext cx="13222353" cy="3111500"/>
          </a:xfrm>
          <a:prstGeom prst="rect">
            <a:avLst/>
          </a:prstGeom>
          <a:solidFill>
            <a:srgbClr val="3E86C9">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5" name="Image 1" descr="preencoded.png"/>
          <p:cNvPicPr>
            <a:picLocks noChangeAspect="1"/>
          </p:cNvPicPr>
          <p:nvPr/>
        </p:nvPicPr>
        <p:blipFill>
          <a:blip r:embed="rId4"/>
          <a:stretch>
            <a:fillRect/>
          </a:stretch>
        </p:blipFill>
        <p:spPr>
          <a:xfrm>
            <a:off x="18302988" y="0"/>
            <a:ext cx="6084060" cy="3505200"/>
          </a:xfrm>
          <a:prstGeom prst="rect">
            <a:avLst/>
          </a:prstGeom>
        </p:spPr>
      </p:pic>
      <p:pic>
        <p:nvPicPr>
          <p:cNvPr id="6" name="Image 2" descr="preencoded.png"/>
          <p:cNvPicPr>
            <a:picLocks noChangeAspect="1"/>
          </p:cNvPicPr>
          <p:nvPr/>
        </p:nvPicPr>
        <p:blipFill>
          <a:blip r:embed="rId5"/>
          <a:stretch>
            <a:fillRect/>
          </a:stretch>
        </p:blipFill>
        <p:spPr>
          <a:xfrm>
            <a:off x="0" y="0"/>
            <a:ext cx="9856432" cy="13716000"/>
          </a:xfrm>
          <a:prstGeom prst="rect">
            <a:avLst/>
          </a:prstGeom>
        </p:spPr>
      </p:pic>
      <p:sp>
        <p:nvSpPr>
          <p:cNvPr id="7" name="Text 2"/>
          <p:cNvSpPr/>
          <p:nvPr/>
        </p:nvSpPr>
        <p:spPr>
          <a:xfrm>
            <a:off x="11355219" y="1981200"/>
            <a:ext cx="10690503" cy="1862667"/>
          </a:xfrm>
          <a:prstGeom prst="rect">
            <a:avLst/>
          </a:prstGeom>
          <a:noFill/>
          <a:ln/>
        </p:spPr>
        <p:txBody>
          <a:bodyPr wrap="square" lIns="0" tIns="0" rIns="0" bIns="0" rtlCol="0" anchor="t"/>
          <a:lstStyle/>
          <a:p>
            <a:pPr algn="l"/>
            <a:r>
              <a:rPr lang="en-US" sz="8000" dirty="0">
                <a:solidFill>
                  <a:srgbClr val="FFC048">
                    <a:alpha val="100000"/>
                  </a:srgbClr>
                </a:solidFill>
                <a:latin typeface="Poppins Bold" pitchFamily="34" charset="0"/>
                <a:ea typeface="Poppins Bold" pitchFamily="34" charset="-122"/>
                <a:cs typeface="Poppins Bold" pitchFamily="34" charset="-120"/>
              </a:rPr>
              <a:t>Some Data</a:t>
            </a:r>
            <a:endParaRPr lang="en-US" sz="8000" dirty="0"/>
          </a:p>
        </p:txBody>
      </p:sp>
      <p:sp>
        <p:nvSpPr>
          <p:cNvPr id="8" name="Shape 3"/>
          <p:cNvSpPr/>
          <p:nvPr/>
        </p:nvSpPr>
        <p:spPr>
          <a:xfrm>
            <a:off x="11202800" y="7391400"/>
            <a:ext cx="9729416" cy="1625600"/>
          </a:xfrm>
          <a:prstGeom prst="rect">
            <a:avLst/>
          </a:prstGeom>
          <a:noFill/>
          <a:ln/>
        </p:spPr>
      </p:sp>
      <p:pic>
        <p:nvPicPr>
          <p:cNvPr id="9" name="Image 3" descr="preencoded.png"/>
          <p:cNvPicPr>
            <a:picLocks noChangeAspect="1"/>
          </p:cNvPicPr>
          <p:nvPr/>
        </p:nvPicPr>
        <p:blipFill>
          <a:blip r:embed="rId6"/>
          <a:stretch>
            <a:fillRect/>
          </a:stretch>
        </p:blipFill>
        <p:spPr>
          <a:xfrm>
            <a:off x="11202800" y="7391400"/>
            <a:ext cx="1625803" cy="1625600"/>
          </a:xfrm>
          <a:prstGeom prst="rect">
            <a:avLst/>
          </a:prstGeom>
        </p:spPr>
      </p:pic>
      <p:sp>
        <p:nvSpPr>
          <p:cNvPr id="10" name="Shape 4"/>
          <p:cNvSpPr/>
          <p:nvPr/>
        </p:nvSpPr>
        <p:spPr>
          <a:xfrm>
            <a:off x="11202800" y="7391400"/>
            <a:ext cx="1625803" cy="1625600"/>
          </a:xfrm>
          <a:prstGeom prst="roundRect">
            <a:avLst>
              <a:gd name="adj" fmla="val 781313"/>
            </a:avLst>
          </a:prstGeom>
          <a:noFill/>
          <a:ln w="12700">
            <a:solidFill>
              <a:srgbClr val="FE446E"/>
            </a:solidFill>
            <a:prstDash val="solid"/>
          </a:ln>
        </p:spPr>
      </p:sp>
      <p:sp>
        <p:nvSpPr>
          <p:cNvPr id="11" name="Text 5"/>
          <p:cNvSpPr/>
          <p:nvPr/>
        </p:nvSpPr>
        <p:spPr>
          <a:xfrm>
            <a:off x="11253607" y="7645400"/>
            <a:ext cx="1524191" cy="1117600"/>
          </a:xfrm>
          <a:prstGeom prst="rect">
            <a:avLst/>
          </a:prstGeom>
          <a:noFill/>
          <a:ln/>
        </p:spPr>
        <p:txBody>
          <a:bodyPr wrap="square" lIns="0" tIns="0" rIns="0" bIns="0" rtlCol="0" anchor="ctr"/>
          <a:lstStyle/>
          <a:p>
            <a:pPr algn="ctr"/>
            <a:r>
              <a:rPr lang="en-US" sz="4800" dirty="0">
                <a:solidFill>
                  <a:srgbClr val="FE446E">
                    <a:alpha val="100000"/>
                  </a:srgbClr>
                </a:solidFill>
                <a:latin typeface="Poppins Bold" pitchFamily="34" charset="0"/>
                <a:ea typeface="Poppins Bold" pitchFamily="34" charset="-122"/>
                <a:cs typeface="Poppins Bold" pitchFamily="34" charset="-120"/>
              </a:rPr>
              <a:t>60%</a:t>
            </a:r>
            <a:endParaRPr lang="en-US" sz="4800" dirty="0"/>
          </a:p>
        </p:txBody>
      </p:sp>
      <p:sp>
        <p:nvSpPr>
          <p:cNvPr id="12" name="Shape 6"/>
          <p:cNvSpPr/>
          <p:nvPr/>
        </p:nvSpPr>
        <p:spPr>
          <a:xfrm>
            <a:off x="13031829" y="7505700"/>
            <a:ext cx="7900387" cy="1397000"/>
          </a:xfrm>
          <a:prstGeom prst="rect">
            <a:avLst/>
          </a:prstGeom>
          <a:noFill/>
          <a:ln/>
        </p:spPr>
      </p:sp>
      <p:sp>
        <p:nvSpPr>
          <p:cNvPr id="13" name="Text 7"/>
          <p:cNvSpPr/>
          <p:nvPr/>
        </p:nvSpPr>
        <p:spPr>
          <a:xfrm>
            <a:off x="13031829" y="7505700"/>
            <a:ext cx="8052806"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Magic-Wielding Individuals</a:t>
            </a:r>
            <a:endParaRPr lang="en-US" sz="3600" dirty="0"/>
          </a:p>
        </p:txBody>
      </p:sp>
      <p:sp>
        <p:nvSpPr>
          <p:cNvPr id="14" name="Text 8"/>
          <p:cNvSpPr/>
          <p:nvPr/>
        </p:nvSpPr>
        <p:spPr>
          <a:xfrm>
            <a:off x="13031829" y="8293100"/>
            <a:ext cx="8035871"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15" name="Shape 9"/>
          <p:cNvSpPr/>
          <p:nvPr/>
        </p:nvSpPr>
        <p:spPr>
          <a:xfrm>
            <a:off x="11202800" y="10109200"/>
            <a:ext cx="9729416" cy="1625600"/>
          </a:xfrm>
          <a:prstGeom prst="rect">
            <a:avLst/>
          </a:prstGeom>
          <a:noFill/>
          <a:ln/>
        </p:spPr>
      </p:sp>
      <p:pic>
        <p:nvPicPr>
          <p:cNvPr id="16" name="Image 4" descr="preencoded.png"/>
          <p:cNvPicPr>
            <a:picLocks noChangeAspect="1"/>
          </p:cNvPicPr>
          <p:nvPr/>
        </p:nvPicPr>
        <p:blipFill>
          <a:blip r:embed="rId6"/>
          <a:stretch>
            <a:fillRect/>
          </a:stretch>
        </p:blipFill>
        <p:spPr>
          <a:xfrm>
            <a:off x="11202800" y="10109200"/>
            <a:ext cx="1625803" cy="1625600"/>
          </a:xfrm>
          <a:prstGeom prst="rect">
            <a:avLst/>
          </a:prstGeom>
        </p:spPr>
      </p:pic>
      <p:sp>
        <p:nvSpPr>
          <p:cNvPr id="17" name="Shape 10"/>
          <p:cNvSpPr/>
          <p:nvPr/>
        </p:nvSpPr>
        <p:spPr>
          <a:xfrm>
            <a:off x="11202800" y="10109200"/>
            <a:ext cx="1625803" cy="1625600"/>
          </a:xfrm>
          <a:prstGeom prst="roundRect">
            <a:avLst>
              <a:gd name="adj" fmla="val 781313"/>
            </a:avLst>
          </a:prstGeom>
          <a:noFill/>
          <a:ln w="12700">
            <a:solidFill>
              <a:srgbClr val="8D53B2"/>
            </a:solidFill>
            <a:prstDash val="solid"/>
          </a:ln>
        </p:spPr>
      </p:sp>
      <p:sp>
        <p:nvSpPr>
          <p:cNvPr id="18" name="Text 11"/>
          <p:cNvSpPr/>
          <p:nvPr/>
        </p:nvSpPr>
        <p:spPr>
          <a:xfrm>
            <a:off x="11259957" y="10363200"/>
            <a:ext cx="1511489" cy="1117600"/>
          </a:xfrm>
          <a:prstGeom prst="rect">
            <a:avLst/>
          </a:prstGeom>
          <a:noFill/>
          <a:ln/>
        </p:spPr>
        <p:txBody>
          <a:bodyPr wrap="square" lIns="0" tIns="0" rIns="0" bIns="0" rtlCol="0" anchor="ctr"/>
          <a:lstStyle/>
          <a:p>
            <a:pPr algn="ctr"/>
            <a:r>
              <a:rPr lang="en-US" sz="4800" dirty="0">
                <a:solidFill>
                  <a:srgbClr val="8D53B2">
                    <a:alpha val="100000"/>
                  </a:srgbClr>
                </a:solidFill>
                <a:latin typeface="Poppins Bold" pitchFamily="34" charset="0"/>
                <a:ea typeface="Poppins Bold" pitchFamily="34" charset="-122"/>
                <a:cs typeface="Poppins Bold" pitchFamily="34" charset="-120"/>
              </a:rPr>
              <a:t>90%</a:t>
            </a:r>
            <a:endParaRPr lang="en-US" sz="4800" dirty="0"/>
          </a:p>
        </p:txBody>
      </p:sp>
      <p:sp>
        <p:nvSpPr>
          <p:cNvPr id="19" name="Shape 12"/>
          <p:cNvSpPr/>
          <p:nvPr/>
        </p:nvSpPr>
        <p:spPr>
          <a:xfrm>
            <a:off x="13031829" y="10223500"/>
            <a:ext cx="7900387" cy="1397000"/>
          </a:xfrm>
          <a:prstGeom prst="rect">
            <a:avLst/>
          </a:prstGeom>
          <a:noFill/>
          <a:ln/>
        </p:spPr>
      </p:sp>
      <p:sp>
        <p:nvSpPr>
          <p:cNvPr id="20" name="Text 13"/>
          <p:cNvSpPr/>
          <p:nvPr/>
        </p:nvSpPr>
        <p:spPr>
          <a:xfrm>
            <a:off x="13031829" y="10223500"/>
            <a:ext cx="8052806"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Spells Cast</a:t>
            </a:r>
            <a:endParaRPr lang="en-US" sz="3600" dirty="0"/>
          </a:p>
        </p:txBody>
      </p:sp>
      <p:sp>
        <p:nvSpPr>
          <p:cNvPr id="21" name="Text 14"/>
          <p:cNvSpPr/>
          <p:nvPr/>
        </p:nvSpPr>
        <p:spPr>
          <a:xfrm>
            <a:off x="13031829" y="11010900"/>
            <a:ext cx="8035871"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
        <p:nvSpPr>
          <p:cNvPr id="22" name="Shape 15"/>
          <p:cNvSpPr/>
          <p:nvPr/>
        </p:nvSpPr>
        <p:spPr>
          <a:xfrm>
            <a:off x="11202800" y="4673600"/>
            <a:ext cx="9729416" cy="1625600"/>
          </a:xfrm>
          <a:prstGeom prst="rect">
            <a:avLst/>
          </a:prstGeom>
          <a:noFill/>
          <a:ln/>
        </p:spPr>
      </p:sp>
      <p:pic>
        <p:nvPicPr>
          <p:cNvPr id="23" name="Image 5" descr="preencoded.png"/>
          <p:cNvPicPr>
            <a:picLocks noChangeAspect="1"/>
          </p:cNvPicPr>
          <p:nvPr/>
        </p:nvPicPr>
        <p:blipFill>
          <a:blip r:embed="rId6"/>
          <a:stretch>
            <a:fillRect/>
          </a:stretch>
        </p:blipFill>
        <p:spPr>
          <a:xfrm>
            <a:off x="11202800" y="4673600"/>
            <a:ext cx="1625803" cy="1625600"/>
          </a:xfrm>
          <a:prstGeom prst="rect">
            <a:avLst/>
          </a:prstGeom>
        </p:spPr>
      </p:pic>
      <p:sp>
        <p:nvSpPr>
          <p:cNvPr id="24" name="Shape 16"/>
          <p:cNvSpPr/>
          <p:nvPr/>
        </p:nvSpPr>
        <p:spPr>
          <a:xfrm>
            <a:off x="11202800" y="4673600"/>
            <a:ext cx="1625803" cy="1625600"/>
          </a:xfrm>
          <a:prstGeom prst="roundRect">
            <a:avLst>
              <a:gd name="adj" fmla="val 781313"/>
            </a:avLst>
          </a:prstGeom>
          <a:noFill/>
          <a:ln w="12700">
            <a:solidFill>
              <a:srgbClr val="3E86C9"/>
            </a:solidFill>
            <a:prstDash val="solid"/>
          </a:ln>
        </p:spPr>
      </p:sp>
      <p:sp>
        <p:nvSpPr>
          <p:cNvPr id="25" name="Text 17"/>
          <p:cNvSpPr/>
          <p:nvPr/>
        </p:nvSpPr>
        <p:spPr>
          <a:xfrm>
            <a:off x="11285360" y="4927600"/>
            <a:ext cx="1460683" cy="1117600"/>
          </a:xfrm>
          <a:prstGeom prst="rect">
            <a:avLst/>
          </a:prstGeom>
          <a:noFill/>
          <a:ln/>
        </p:spPr>
        <p:txBody>
          <a:bodyPr wrap="square" lIns="0" tIns="0" rIns="0" bIns="0" rtlCol="0" anchor="ctr"/>
          <a:lstStyle/>
          <a:p>
            <a:pPr algn="ctr"/>
            <a:r>
              <a:rPr lang="en-US" sz="4800" dirty="0">
                <a:solidFill>
                  <a:srgbClr val="3E86C9">
                    <a:alpha val="100000"/>
                  </a:srgbClr>
                </a:solidFill>
                <a:latin typeface="Poppins Bold" pitchFamily="34" charset="0"/>
                <a:ea typeface="Poppins Bold" pitchFamily="34" charset="-122"/>
                <a:cs typeface="Poppins Bold" pitchFamily="34" charset="-120"/>
              </a:rPr>
              <a:t>75%</a:t>
            </a:r>
            <a:endParaRPr lang="en-US" sz="4800" dirty="0"/>
          </a:p>
        </p:txBody>
      </p:sp>
      <p:sp>
        <p:nvSpPr>
          <p:cNvPr id="26" name="Shape 18"/>
          <p:cNvSpPr/>
          <p:nvPr/>
        </p:nvSpPr>
        <p:spPr>
          <a:xfrm>
            <a:off x="13031829" y="4787900"/>
            <a:ext cx="7900387" cy="1397000"/>
          </a:xfrm>
          <a:prstGeom prst="rect">
            <a:avLst/>
          </a:prstGeom>
          <a:noFill/>
          <a:ln/>
        </p:spPr>
      </p:sp>
      <p:sp>
        <p:nvSpPr>
          <p:cNvPr id="27" name="Text 19"/>
          <p:cNvSpPr/>
          <p:nvPr/>
        </p:nvSpPr>
        <p:spPr>
          <a:xfrm>
            <a:off x="13031829" y="4787900"/>
            <a:ext cx="8052806"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Enchanted Creatures</a:t>
            </a:r>
            <a:endParaRPr lang="en-US" sz="3600" dirty="0"/>
          </a:p>
        </p:txBody>
      </p:sp>
      <p:sp>
        <p:nvSpPr>
          <p:cNvPr id="28" name="Text 20"/>
          <p:cNvSpPr/>
          <p:nvPr/>
        </p:nvSpPr>
        <p:spPr>
          <a:xfrm>
            <a:off x="13031829" y="5575300"/>
            <a:ext cx="8035871"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8823753" y="5854700"/>
            <a:ext cx="6846156" cy="6845300"/>
          </a:xfrm>
          <a:prstGeom prst="roundRect">
            <a:avLst>
              <a:gd name="adj" fmla="val 1855302"/>
            </a:avLst>
          </a:prstGeom>
          <a:solidFill>
            <a:srgbClr val="FFC048">
              <a:alpha val="100000"/>
            </a:srgbClr>
          </a:solidFill>
          <a:ln/>
        </p:spPr>
      </p:sp>
      <p:sp>
        <p:nvSpPr>
          <p:cNvPr id="3" name="Text 1"/>
          <p:cNvSpPr/>
          <p:nvPr/>
        </p:nvSpPr>
        <p:spPr>
          <a:xfrm>
            <a:off x="14314689" y="1841500"/>
            <a:ext cx="8480427" cy="2980267"/>
          </a:xfrm>
          <a:prstGeom prst="rect">
            <a:avLst/>
          </a:prstGeom>
          <a:noFill/>
          <a:ln/>
        </p:spPr>
        <p:txBody>
          <a:bodyPr wrap="square" lIns="0" tIns="0" rIns="0" bIns="0" rtlCol="0" anchor="t"/>
          <a:lstStyle/>
          <a:p>
            <a:pPr algn="l"/>
            <a:r>
              <a:rPr lang="en-US" sz="12800" dirty="0">
                <a:solidFill>
                  <a:srgbClr val="FE446E">
                    <a:alpha val="100000"/>
                  </a:srgbClr>
                </a:solidFill>
                <a:latin typeface="Poppins Bold" pitchFamily="34" charset="0"/>
                <a:ea typeface="Poppins Bold" pitchFamily="34" charset="-122"/>
                <a:cs typeface="Poppins Bold" pitchFamily="34" charset="-120"/>
              </a:rPr>
              <a:t>Welcome</a:t>
            </a:r>
            <a:endParaRPr lang="en-US" sz="12800" dirty="0"/>
          </a:p>
        </p:txBody>
      </p:sp>
      <p:sp>
        <p:nvSpPr>
          <p:cNvPr id="4" name="Text 2"/>
          <p:cNvSpPr/>
          <p:nvPr/>
        </p:nvSpPr>
        <p:spPr>
          <a:xfrm>
            <a:off x="14314689" y="4978400"/>
            <a:ext cx="8632846" cy="4402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
        <p:nvSpPr>
          <p:cNvPr id="5" name="Shape 3"/>
          <p:cNvSpPr/>
          <p:nvPr/>
        </p:nvSpPr>
        <p:spPr>
          <a:xfrm>
            <a:off x="14314689" y="10287000"/>
            <a:ext cx="1016127" cy="3200400"/>
          </a:xfrm>
          <a:prstGeom prst="rect">
            <a:avLst/>
          </a:prstGeom>
          <a:noFill/>
          <a:ln/>
        </p:spPr>
      </p:sp>
      <p:pic>
        <p:nvPicPr>
          <p:cNvPr id="6" name="Image 0" descr="preencoded.png"/>
          <p:cNvPicPr>
            <a:picLocks noChangeAspect="1"/>
          </p:cNvPicPr>
          <p:nvPr/>
        </p:nvPicPr>
        <p:blipFill>
          <a:blip r:embed="rId3"/>
          <a:stretch>
            <a:fillRect/>
          </a:stretch>
        </p:blipFill>
        <p:spPr>
          <a:xfrm>
            <a:off x="14467108" y="10591800"/>
            <a:ext cx="711289" cy="2590800"/>
          </a:xfrm>
          <a:prstGeom prst="rect">
            <a:avLst/>
          </a:prstGeom>
        </p:spPr>
      </p:pic>
      <p:pic>
        <p:nvPicPr>
          <p:cNvPr id="7" name="Image 1" descr="preencoded.png"/>
          <p:cNvPicPr>
            <a:picLocks noChangeAspect="1"/>
          </p:cNvPicPr>
          <p:nvPr/>
        </p:nvPicPr>
        <p:blipFill>
          <a:blip r:embed="rId4"/>
          <a:stretch>
            <a:fillRect/>
          </a:stretch>
        </p:blipFill>
        <p:spPr>
          <a:xfrm>
            <a:off x="1257457" y="0"/>
            <a:ext cx="5868133" cy="12115800"/>
          </a:xfrm>
          <a:prstGeom prst="rect">
            <a:avLst/>
          </a:prstGeom>
        </p:spPr>
      </p:pic>
      <p:pic>
        <p:nvPicPr>
          <p:cNvPr id="8" name="Image 2" descr="preencoded.png"/>
          <p:cNvPicPr>
            <a:picLocks noChangeAspect="1"/>
          </p:cNvPicPr>
          <p:nvPr/>
        </p:nvPicPr>
        <p:blipFill>
          <a:blip r:embed="rId5"/>
          <a:stretch>
            <a:fillRect/>
          </a:stretch>
        </p:blipFill>
        <p:spPr>
          <a:xfrm>
            <a:off x="7786073" y="1600200"/>
            <a:ext cx="5868133" cy="12115800"/>
          </a:xfrm>
          <a:prstGeom prst="rect">
            <a:avLst/>
          </a:prstGeom>
        </p:spPr>
      </p:pic>
      <p:sp>
        <p:nvSpPr>
          <p:cNvPr id="9" name="Shape 4"/>
          <p:cNvSpPr/>
          <p:nvPr/>
        </p:nvSpPr>
        <p:spPr>
          <a:xfrm>
            <a:off x="0" y="0"/>
            <a:ext cx="1257457" cy="13716000"/>
          </a:xfrm>
          <a:prstGeom prst="rect">
            <a:avLst/>
          </a:prstGeom>
          <a:solidFill>
            <a:srgbClr val="8D53B2">
              <a:alpha val="100000"/>
            </a:srgbClr>
          </a:solidFill>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Shape 1"/>
          <p:cNvSpPr/>
          <p:nvPr/>
        </p:nvSpPr>
        <p:spPr>
          <a:xfrm>
            <a:off x="-800200" y="-469900"/>
            <a:ext cx="12917514" cy="12915900"/>
          </a:xfrm>
          <a:prstGeom prst="roundRect">
            <a:avLst>
              <a:gd name="adj" fmla="val 98336"/>
            </a:avLst>
          </a:prstGeom>
          <a:solidFill>
            <a:srgbClr val="FFC048">
              <a:alpha val="100000"/>
            </a:srgbClr>
          </a:solidFill>
          <a:ln/>
        </p:spPr>
      </p:sp>
      <p:sp>
        <p:nvSpPr>
          <p:cNvPr id="5" name="Text 2"/>
          <p:cNvSpPr/>
          <p:nvPr/>
        </p:nvSpPr>
        <p:spPr>
          <a:xfrm>
            <a:off x="12193524" y="990600"/>
            <a:ext cx="10893728" cy="2980267"/>
          </a:xfrm>
          <a:prstGeom prst="rect">
            <a:avLst/>
          </a:prstGeom>
          <a:noFill/>
          <a:ln/>
        </p:spPr>
        <p:txBody>
          <a:bodyPr wrap="square" lIns="0" tIns="0" rIns="0" bIns="0" rtlCol="0" anchor="t"/>
          <a:lstStyle/>
          <a:p>
            <a:pPr algn="l"/>
            <a:r>
              <a:rPr lang="en-US" sz="12800" dirty="0">
                <a:solidFill>
                  <a:srgbClr val="FE446E">
                    <a:alpha val="100000"/>
                  </a:srgbClr>
                </a:solidFill>
                <a:latin typeface="Poppins Bold" pitchFamily="34" charset="0"/>
                <a:ea typeface="Poppins Bold" pitchFamily="34" charset="-122"/>
                <a:cs typeface="Poppins Bold" pitchFamily="34" charset="-120"/>
              </a:rPr>
              <a:t>Budget</a:t>
            </a:r>
            <a:endParaRPr lang="en-US" sz="12800" dirty="0"/>
          </a:p>
        </p:txBody>
      </p:sp>
      <p:sp>
        <p:nvSpPr>
          <p:cNvPr id="6" name="Text 3"/>
          <p:cNvSpPr/>
          <p:nvPr/>
        </p:nvSpPr>
        <p:spPr>
          <a:xfrm>
            <a:off x="12193524" y="10617200"/>
            <a:ext cx="8556636"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Art of Archery": Discover the intricacies of the Art of Archery as practiced by the graceful and precise elves.</a:t>
            </a:r>
            <a:endParaRPr lang="en-US" sz="3200" dirty="0"/>
          </a:p>
        </p:txBody>
      </p:sp>
      <p:pic>
        <p:nvPicPr>
          <p:cNvPr id="7" name="Image 1" descr="preencoded.png"/>
          <p:cNvPicPr>
            <a:picLocks noChangeAspect="1"/>
          </p:cNvPicPr>
          <p:nvPr/>
        </p:nvPicPr>
        <p:blipFill>
          <a:blip r:embed="rId4"/>
          <a:stretch>
            <a:fillRect/>
          </a:stretch>
        </p:blipFill>
        <p:spPr>
          <a:xfrm>
            <a:off x="4229629" y="4127500"/>
            <a:ext cx="15927791" cy="54737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693737" y="-889000"/>
            <a:ext cx="5525191" cy="5524500"/>
          </a:xfrm>
          <a:prstGeom prst="roundRect">
            <a:avLst>
              <a:gd name="adj" fmla="val 229903"/>
            </a:avLst>
          </a:prstGeom>
          <a:solidFill>
            <a:srgbClr val="FFC048">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Shape 2"/>
          <p:cNvSpPr/>
          <p:nvPr/>
        </p:nvSpPr>
        <p:spPr>
          <a:xfrm>
            <a:off x="1765521" y="1574800"/>
            <a:ext cx="20843305" cy="10566400"/>
          </a:xfrm>
          <a:prstGeom prst="rect">
            <a:avLst/>
          </a:prstGeom>
          <a:noFill/>
          <a:ln/>
        </p:spPr>
      </p:sp>
      <p:sp>
        <p:nvSpPr>
          <p:cNvPr id="6" name="Shape 3"/>
          <p:cNvSpPr/>
          <p:nvPr/>
        </p:nvSpPr>
        <p:spPr>
          <a:xfrm>
            <a:off x="1765521" y="1574800"/>
            <a:ext cx="6439705" cy="10566400"/>
          </a:xfrm>
          <a:prstGeom prst="roundRect">
            <a:avLst>
              <a:gd name="adj" fmla="val 3124"/>
            </a:avLst>
          </a:prstGeom>
          <a:noFill/>
          <a:ln w="12700">
            <a:solidFill>
              <a:srgbClr val="8D53B2"/>
            </a:solidFill>
            <a:prstDash val="solid"/>
          </a:ln>
        </p:spPr>
      </p:sp>
      <p:sp>
        <p:nvSpPr>
          <p:cNvPr id="7" name="Shape 4"/>
          <p:cNvSpPr/>
          <p:nvPr/>
        </p:nvSpPr>
        <p:spPr>
          <a:xfrm>
            <a:off x="4172471" y="2032000"/>
            <a:ext cx="1625803" cy="1625600"/>
          </a:xfrm>
          <a:prstGeom prst="roundRect">
            <a:avLst>
              <a:gd name="adj" fmla="val 78188"/>
            </a:avLst>
          </a:prstGeom>
          <a:solidFill>
            <a:srgbClr val="8D53B2">
              <a:alpha val="100000"/>
            </a:srgbClr>
          </a:solidFill>
          <a:ln/>
        </p:spPr>
      </p:sp>
      <p:pic>
        <p:nvPicPr>
          <p:cNvPr id="8" name="Image 1" descr="preencoded.png"/>
          <p:cNvPicPr>
            <a:picLocks noChangeAspect="1"/>
          </p:cNvPicPr>
          <p:nvPr/>
        </p:nvPicPr>
        <p:blipFill>
          <a:blip r:embed="rId4"/>
          <a:stretch>
            <a:fillRect/>
          </a:stretch>
        </p:blipFill>
        <p:spPr>
          <a:xfrm>
            <a:off x="4477310" y="2336800"/>
            <a:ext cx="1016127" cy="1016000"/>
          </a:xfrm>
          <a:prstGeom prst="rect">
            <a:avLst/>
          </a:prstGeom>
        </p:spPr>
      </p:pic>
      <p:pic>
        <p:nvPicPr>
          <p:cNvPr id="9" name="Image 2" descr="preencoded.png"/>
          <p:cNvPicPr>
            <a:picLocks noChangeAspect="1"/>
          </p:cNvPicPr>
          <p:nvPr/>
        </p:nvPicPr>
        <p:blipFill>
          <a:blip r:embed="rId5"/>
          <a:stretch>
            <a:fillRect/>
          </a:stretch>
        </p:blipFill>
        <p:spPr>
          <a:xfrm>
            <a:off x="4628141" y="2487613"/>
            <a:ext cx="714464" cy="714375"/>
          </a:xfrm>
          <a:prstGeom prst="rect">
            <a:avLst/>
          </a:prstGeom>
        </p:spPr>
      </p:pic>
      <p:sp>
        <p:nvSpPr>
          <p:cNvPr id="10" name="Text 5"/>
          <p:cNvSpPr/>
          <p:nvPr/>
        </p:nvSpPr>
        <p:spPr>
          <a:xfrm>
            <a:off x="4026403" y="3962400"/>
            <a:ext cx="1917940" cy="1117600"/>
          </a:xfrm>
          <a:prstGeom prst="rect">
            <a:avLst/>
          </a:prstGeom>
          <a:noFill/>
          <a:ln/>
        </p:spPr>
        <p:txBody>
          <a:bodyPr wrap="square" lIns="0" tIns="0" rIns="0" bIns="0" rtlCol="0" anchor="t"/>
          <a:lstStyle/>
          <a:p>
            <a:pPr algn="ctr"/>
            <a:r>
              <a:rPr lang="en-US" sz="4800" dirty="0">
                <a:solidFill>
                  <a:srgbClr val="8D53B2">
                    <a:alpha val="100000"/>
                  </a:srgbClr>
                </a:solidFill>
                <a:latin typeface="Poppins Bold" pitchFamily="34" charset="0"/>
                <a:ea typeface="Poppins Bold" pitchFamily="34" charset="-122"/>
                <a:cs typeface="Poppins Bold" pitchFamily="34" charset="-120"/>
              </a:rPr>
              <a:t>Basic</a:t>
            </a:r>
            <a:endParaRPr lang="en-US" sz="4800" dirty="0"/>
          </a:p>
        </p:txBody>
      </p:sp>
      <p:sp>
        <p:nvSpPr>
          <p:cNvPr id="11" name="Text 6"/>
          <p:cNvSpPr/>
          <p:nvPr/>
        </p:nvSpPr>
        <p:spPr>
          <a:xfrm>
            <a:off x="2222778" y="5181600"/>
            <a:ext cx="5660674" cy="5418667"/>
          </a:xfrm>
          <a:prstGeom prst="rect">
            <a:avLst/>
          </a:prstGeom>
          <a:noFill/>
          <a:ln/>
        </p:spPr>
        <p:txBody>
          <a:bodyPr wrap="square" lIns="0" tIns="0" rIns="0" bIns="0" rtlCol="0" anchor="t"/>
          <a:lstStyle/>
          <a:p>
            <a:pPr marL="685800" lvl="1" indent="-342900" algn="l">
              <a:spcAft>
                <a:spcPts val="4000"/>
              </a:spcAft>
              <a:buSzPct val="100000"/>
              <a:buChar char="•"/>
            </a:pPr>
            <a:r>
              <a:rPr lang="en-US" sz="3200" dirty="0">
                <a:solidFill>
                  <a:srgbClr val="8D53B2">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marL="685800" lvl="1" indent="-342900" algn="l">
              <a:spcAft>
                <a:spcPts val="4000"/>
              </a:spcAft>
              <a:buSzPct val="100000"/>
              <a:buChar char="•"/>
            </a:pPr>
            <a:r>
              <a:rPr lang="en-US" sz="3200" dirty="0">
                <a:solidFill>
                  <a:srgbClr val="8D53B2">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marL="685800" lvl="1" indent="-342900" algn="l">
              <a:spcAft>
                <a:spcPts val="4000"/>
              </a:spcAft>
              <a:buSzPct val="100000"/>
              <a:buChar char="•"/>
            </a:pPr>
            <a:r>
              <a:rPr lang="en-US" sz="3200" dirty="0">
                <a:solidFill>
                  <a:srgbClr val="8D53B2">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2" name="Text 7"/>
          <p:cNvSpPr/>
          <p:nvPr/>
        </p:nvSpPr>
        <p:spPr>
          <a:xfrm>
            <a:off x="3175397" y="10769600"/>
            <a:ext cx="3619952" cy="1117600"/>
          </a:xfrm>
          <a:prstGeom prst="rect">
            <a:avLst/>
          </a:prstGeom>
          <a:noFill/>
          <a:ln/>
        </p:spPr>
        <p:txBody>
          <a:bodyPr wrap="square" lIns="0" tIns="0" rIns="0" bIns="0" rtlCol="0" anchor="t"/>
          <a:lstStyle/>
          <a:p>
            <a:pPr algn="ctr"/>
            <a:r>
              <a:rPr lang="en-US" sz="4800" dirty="0">
                <a:solidFill>
                  <a:srgbClr val="8D53B2">
                    <a:alpha val="100000"/>
                  </a:srgbClr>
                </a:solidFill>
                <a:latin typeface="Poppins Bold" pitchFamily="34" charset="0"/>
                <a:ea typeface="Poppins Bold" pitchFamily="34" charset="-122"/>
                <a:cs typeface="Poppins Bold" pitchFamily="34" charset="-120"/>
              </a:rPr>
              <a:t>$10/month</a:t>
            </a:r>
            <a:endParaRPr lang="en-US" sz="4800" dirty="0"/>
          </a:p>
        </p:txBody>
      </p:sp>
      <p:sp>
        <p:nvSpPr>
          <p:cNvPr id="13" name="Shape 8"/>
          <p:cNvSpPr/>
          <p:nvPr/>
        </p:nvSpPr>
        <p:spPr>
          <a:xfrm>
            <a:off x="8967321" y="1574800"/>
            <a:ext cx="6439705" cy="10566400"/>
          </a:xfrm>
          <a:prstGeom prst="roundRect">
            <a:avLst>
              <a:gd name="adj" fmla="val 3124"/>
            </a:avLst>
          </a:prstGeom>
          <a:solidFill>
            <a:srgbClr val="FE446E">
              <a:alpha val="100000"/>
            </a:srgbClr>
          </a:solidFill>
          <a:ln/>
        </p:spPr>
      </p:sp>
      <p:sp>
        <p:nvSpPr>
          <p:cNvPr id="14" name="Shape 9"/>
          <p:cNvSpPr/>
          <p:nvPr/>
        </p:nvSpPr>
        <p:spPr>
          <a:xfrm>
            <a:off x="11374272" y="2032000"/>
            <a:ext cx="1625803" cy="1625600"/>
          </a:xfrm>
          <a:prstGeom prst="roundRect">
            <a:avLst>
              <a:gd name="adj" fmla="val 78188"/>
            </a:avLst>
          </a:prstGeom>
          <a:solidFill>
            <a:srgbClr val="FFFFFF">
              <a:alpha val="100000"/>
            </a:srgbClr>
          </a:solidFill>
          <a:ln/>
        </p:spPr>
      </p:sp>
      <p:pic>
        <p:nvPicPr>
          <p:cNvPr id="15" name="Image 3" descr="preencoded.png"/>
          <p:cNvPicPr>
            <a:picLocks noChangeAspect="1"/>
          </p:cNvPicPr>
          <p:nvPr/>
        </p:nvPicPr>
        <p:blipFill>
          <a:blip r:embed="rId4"/>
          <a:stretch>
            <a:fillRect/>
          </a:stretch>
        </p:blipFill>
        <p:spPr>
          <a:xfrm>
            <a:off x="11679110" y="2336800"/>
            <a:ext cx="1016127" cy="1016000"/>
          </a:xfrm>
          <a:prstGeom prst="rect">
            <a:avLst/>
          </a:prstGeom>
        </p:spPr>
      </p:pic>
      <p:pic>
        <p:nvPicPr>
          <p:cNvPr id="16" name="Image 4" descr="preencoded.png"/>
          <p:cNvPicPr>
            <a:picLocks noChangeAspect="1"/>
          </p:cNvPicPr>
          <p:nvPr/>
        </p:nvPicPr>
        <p:blipFill>
          <a:blip r:embed="rId6"/>
          <a:stretch>
            <a:fillRect/>
          </a:stretch>
        </p:blipFill>
        <p:spPr>
          <a:xfrm>
            <a:off x="11742618" y="2400300"/>
            <a:ext cx="889111" cy="889000"/>
          </a:xfrm>
          <a:prstGeom prst="rect">
            <a:avLst/>
          </a:prstGeom>
        </p:spPr>
      </p:pic>
      <p:sp>
        <p:nvSpPr>
          <p:cNvPr id="17" name="Text 10"/>
          <p:cNvSpPr/>
          <p:nvPr/>
        </p:nvSpPr>
        <p:spPr>
          <a:xfrm>
            <a:off x="11425078" y="3962400"/>
            <a:ext cx="1524191" cy="1117600"/>
          </a:xfrm>
          <a:prstGeom prst="rect">
            <a:avLst/>
          </a:prstGeom>
          <a:noFill/>
          <a:ln/>
        </p:spPr>
        <p:txBody>
          <a:bodyPr wrap="square" lIns="0" tIns="0" rIns="0" bIns="0" rtlCol="0" anchor="t"/>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Elite</a:t>
            </a:r>
            <a:endParaRPr lang="en-US" sz="4800" dirty="0"/>
          </a:p>
        </p:txBody>
      </p:sp>
      <p:sp>
        <p:nvSpPr>
          <p:cNvPr id="18" name="Text 11"/>
          <p:cNvSpPr/>
          <p:nvPr/>
        </p:nvSpPr>
        <p:spPr>
          <a:xfrm>
            <a:off x="9424578" y="5181600"/>
            <a:ext cx="5660674" cy="5418667"/>
          </a:xfrm>
          <a:prstGeom prst="rect">
            <a:avLst/>
          </a:prstGeom>
          <a:noFill/>
          <a:ln/>
        </p:spPr>
        <p:txBody>
          <a:bodyPr wrap="square" lIns="0" tIns="0" rIns="0" bIns="0" rtlCol="0" anchor="t"/>
          <a:lstStyle/>
          <a:p>
            <a:pPr marL="685800" lvl="1" indent="-342900" algn="l">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marL="685800" lvl="1" indent="-342900" algn="l">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marL="685800" lvl="1" indent="-342900" algn="l">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9" name="Text 12"/>
          <p:cNvSpPr/>
          <p:nvPr/>
        </p:nvSpPr>
        <p:spPr>
          <a:xfrm>
            <a:off x="10294637" y="10769600"/>
            <a:ext cx="3785073" cy="1117600"/>
          </a:xfrm>
          <a:prstGeom prst="rect">
            <a:avLst/>
          </a:prstGeom>
          <a:noFill/>
          <a:ln/>
        </p:spPr>
        <p:txBody>
          <a:bodyPr wrap="square" lIns="0" tIns="0" rIns="0" bIns="0" rtlCol="0" anchor="t"/>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$50/month</a:t>
            </a:r>
            <a:endParaRPr lang="en-US" sz="4800" dirty="0"/>
          </a:p>
        </p:txBody>
      </p:sp>
      <p:sp>
        <p:nvSpPr>
          <p:cNvPr id="20" name="Shape 13"/>
          <p:cNvSpPr/>
          <p:nvPr/>
        </p:nvSpPr>
        <p:spPr>
          <a:xfrm>
            <a:off x="16169121" y="1574800"/>
            <a:ext cx="6439705" cy="10566400"/>
          </a:xfrm>
          <a:prstGeom prst="roundRect">
            <a:avLst>
              <a:gd name="adj" fmla="val 3124"/>
            </a:avLst>
          </a:prstGeom>
          <a:noFill/>
          <a:ln w="12700">
            <a:solidFill>
              <a:srgbClr val="3E86C9"/>
            </a:solidFill>
            <a:prstDash val="solid"/>
          </a:ln>
        </p:spPr>
      </p:sp>
      <p:sp>
        <p:nvSpPr>
          <p:cNvPr id="21" name="Shape 14"/>
          <p:cNvSpPr/>
          <p:nvPr/>
        </p:nvSpPr>
        <p:spPr>
          <a:xfrm>
            <a:off x="18576072" y="2032000"/>
            <a:ext cx="1625803" cy="1625600"/>
          </a:xfrm>
          <a:prstGeom prst="roundRect">
            <a:avLst>
              <a:gd name="adj" fmla="val 78188"/>
            </a:avLst>
          </a:prstGeom>
          <a:solidFill>
            <a:srgbClr val="3E86C9">
              <a:alpha val="100000"/>
            </a:srgbClr>
          </a:solidFill>
          <a:ln/>
        </p:spPr>
      </p:sp>
      <p:pic>
        <p:nvPicPr>
          <p:cNvPr id="22" name="Image 5" descr="preencoded.png"/>
          <p:cNvPicPr>
            <a:picLocks noChangeAspect="1"/>
          </p:cNvPicPr>
          <p:nvPr/>
        </p:nvPicPr>
        <p:blipFill>
          <a:blip r:embed="rId4"/>
          <a:stretch>
            <a:fillRect/>
          </a:stretch>
        </p:blipFill>
        <p:spPr>
          <a:xfrm>
            <a:off x="18880910" y="2336800"/>
            <a:ext cx="1016127" cy="1016000"/>
          </a:xfrm>
          <a:prstGeom prst="rect">
            <a:avLst/>
          </a:prstGeom>
        </p:spPr>
      </p:pic>
      <p:pic>
        <p:nvPicPr>
          <p:cNvPr id="23" name="Image 6" descr="preencoded.png"/>
          <p:cNvPicPr>
            <a:picLocks noChangeAspect="1"/>
          </p:cNvPicPr>
          <p:nvPr/>
        </p:nvPicPr>
        <p:blipFill>
          <a:blip r:embed="rId7"/>
          <a:stretch>
            <a:fillRect/>
          </a:stretch>
        </p:blipFill>
        <p:spPr>
          <a:xfrm>
            <a:off x="19007926" y="2495550"/>
            <a:ext cx="762095" cy="698500"/>
          </a:xfrm>
          <a:prstGeom prst="rect">
            <a:avLst/>
          </a:prstGeom>
        </p:spPr>
      </p:pic>
      <p:sp>
        <p:nvSpPr>
          <p:cNvPr id="24" name="Text 15"/>
          <p:cNvSpPr/>
          <p:nvPr/>
        </p:nvSpPr>
        <p:spPr>
          <a:xfrm>
            <a:off x="17617102" y="3962400"/>
            <a:ext cx="3543743" cy="1117600"/>
          </a:xfrm>
          <a:prstGeom prst="rect">
            <a:avLst/>
          </a:prstGeom>
          <a:noFill/>
          <a:ln/>
        </p:spPr>
        <p:txBody>
          <a:bodyPr wrap="square" lIns="0" tIns="0" rIns="0" bIns="0" rtlCol="0" anchor="t"/>
          <a:lstStyle/>
          <a:p>
            <a:pPr algn="ctr"/>
            <a:r>
              <a:rPr lang="en-US" sz="4800" dirty="0">
                <a:solidFill>
                  <a:srgbClr val="3E86C9">
                    <a:alpha val="100000"/>
                  </a:srgbClr>
                </a:solidFill>
                <a:latin typeface="Poppins Bold" pitchFamily="34" charset="0"/>
                <a:ea typeface="Poppins Bold" pitchFamily="34" charset="-122"/>
                <a:cs typeface="Poppins Bold" pitchFamily="34" charset="-120"/>
              </a:rPr>
              <a:t>Legendary</a:t>
            </a:r>
            <a:endParaRPr lang="en-US" sz="4800" dirty="0"/>
          </a:p>
        </p:txBody>
      </p:sp>
      <p:sp>
        <p:nvSpPr>
          <p:cNvPr id="25" name="Text 16"/>
          <p:cNvSpPr/>
          <p:nvPr/>
        </p:nvSpPr>
        <p:spPr>
          <a:xfrm>
            <a:off x="16626378" y="5181600"/>
            <a:ext cx="5660674" cy="5418667"/>
          </a:xfrm>
          <a:prstGeom prst="rect">
            <a:avLst/>
          </a:prstGeom>
          <a:noFill/>
          <a:ln/>
        </p:spPr>
        <p:txBody>
          <a:bodyPr wrap="square" lIns="0" tIns="0" rIns="0" bIns="0" rtlCol="0" anchor="t"/>
          <a:lstStyle/>
          <a:p>
            <a:pPr marL="685800" lvl="1" indent="-342900" algn="l">
              <a:spcAft>
                <a:spcPts val="4000"/>
              </a:spcAft>
              <a:buSzPct val="100000"/>
              <a:buChar char="•"/>
            </a:pPr>
            <a:r>
              <a:rPr lang="en-US" sz="3200" dirty="0">
                <a:solidFill>
                  <a:srgbClr val="3E86C9">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marL="685800" lvl="1" indent="-342900" algn="l">
              <a:spcAft>
                <a:spcPts val="4000"/>
              </a:spcAft>
              <a:buSzPct val="100000"/>
              <a:buChar char="•"/>
            </a:pPr>
            <a:r>
              <a:rPr lang="en-US" sz="3200" dirty="0">
                <a:solidFill>
                  <a:srgbClr val="3E86C9">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marL="685800" lvl="1" indent="-342900" algn="l">
              <a:spcAft>
                <a:spcPts val="4000"/>
              </a:spcAft>
              <a:buSzPct val="100000"/>
              <a:buChar char="•"/>
            </a:pPr>
            <a:r>
              <a:rPr lang="en-US" sz="3200" dirty="0">
                <a:solidFill>
                  <a:srgbClr val="3E86C9">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6" name="Text 17"/>
          <p:cNvSpPr/>
          <p:nvPr/>
        </p:nvSpPr>
        <p:spPr>
          <a:xfrm>
            <a:off x="17382122" y="10769600"/>
            <a:ext cx="4013702" cy="1117600"/>
          </a:xfrm>
          <a:prstGeom prst="rect">
            <a:avLst/>
          </a:prstGeom>
          <a:noFill/>
          <a:ln/>
        </p:spPr>
        <p:txBody>
          <a:bodyPr wrap="square" lIns="0" tIns="0" rIns="0" bIns="0" rtlCol="0" anchor="t"/>
          <a:lstStyle/>
          <a:p>
            <a:pPr algn="ctr"/>
            <a:r>
              <a:rPr lang="en-US" sz="4800" dirty="0">
                <a:solidFill>
                  <a:srgbClr val="3E86C9">
                    <a:alpha val="100000"/>
                  </a:srgbClr>
                </a:solidFill>
                <a:latin typeface="Poppins Bold" pitchFamily="34" charset="0"/>
                <a:ea typeface="Poppins Bold" pitchFamily="34" charset="-122"/>
                <a:cs typeface="Poppins Bold" pitchFamily="34" charset="-120"/>
              </a:rPr>
              <a:t>$100/month</a:t>
            </a:r>
            <a:endParaRPr lang="en-US" sz="48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C048"/>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Shape 1"/>
          <p:cNvSpPr/>
          <p:nvPr/>
        </p:nvSpPr>
        <p:spPr>
          <a:xfrm>
            <a:off x="0" y="825500"/>
            <a:ext cx="12053807" cy="12065000"/>
          </a:xfrm>
          <a:prstGeom prst="roundRect">
            <a:avLst>
              <a:gd name="adj" fmla="val 10545"/>
            </a:avLst>
          </a:prstGeom>
          <a:solidFill>
            <a:srgbClr val="FFC048">
              <a:alpha val="100000"/>
            </a:srgbClr>
          </a:solidFill>
          <a:ln/>
        </p:spPr>
      </p:sp>
      <p:sp>
        <p:nvSpPr>
          <p:cNvPr id="5" name="Text 2"/>
          <p:cNvSpPr/>
          <p:nvPr/>
        </p:nvSpPr>
        <p:spPr>
          <a:xfrm>
            <a:off x="812902" y="1638300"/>
            <a:ext cx="10754011" cy="3386667"/>
          </a:xfrm>
          <a:prstGeom prst="rect">
            <a:avLst/>
          </a:prstGeom>
          <a:noFill/>
          <a:ln/>
        </p:spPr>
        <p:txBody>
          <a:bodyPr wrap="square" lIns="0" tIns="0" rIns="0" bIns="0" rtlCol="0" anchor="t"/>
          <a:lstStyle/>
          <a:p>
            <a:pPr algn="l"/>
            <a:r>
              <a:rPr lang="en-US" sz="8000" dirty="0">
                <a:solidFill>
                  <a:srgbClr val="FFFFFF">
                    <a:alpha val="100000"/>
                  </a:srgbClr>
                </a:solidFill>
                <a:latin typeface="Poppins Bold" pitchFamily="34" charset="0"/>
                <a:ea typeface="Poppins Bold" pitchFamily="34" charset="-122"/>
                <a:cs typeface="Poppins Bold" pitchFamily="34" charset="-120"/>
              </a:rPr>
              <a:t>Thank you for choosing EaTemp</a:t>
            </a:r>
            <a:endParaRPr lang="en-US" sz="8000" dirty="0"/>
          </a:p>
        </p:txBody>
      </p:sp>
      <p:sp>
        <p:nvSpPr>
          <p:cNvPr id="6" name="Text 3"/>
          <p:cNvSpPr/>
          <p:nvPr/>
        </p:nvSpPr>
        <p:spPr>
          <a:xfrm>
            <a:off x="812902" y="5295900"/>
            <a:ext cx="10550785" cy="43010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FFFFFF">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7" name="Shape 4"/>
          <p:cNvSpPr/>
          <p:nvPr/>
        </p:nvSpPr>
        <p:spPr>
          <a:xfrm>
            <a:off x="812902" y="10071100"/>
            <a:ext cx="10428003" cy="2006600"/>
          </a:xfrm>
          <a:prstGeom prst="rect">
            <a:avLst/>
          </a:prstGeom>
          <a:noFill/>
          <a:ln/>
        </p:spPr>
      </p:sp>
      <p:sp>
        <p:nvSpPr>
          <p:cNvPr id="8" name="Shape 5"/>
          <p:cNvSpPr/>
          <p:nvPr/>
        </p:nvSpPr>
        <p:spPr>
          <a:xfrm>
            <a:off x="812902" y="10071100"/>
            <a:ext cx="3988298" cy="2006600"/>
          </a:xfrm>
          <a:prstGeom prst="rect">
            <a:avLst/>
          </a:prstGeom>
          <a:noFill/>
          <a:ln/>
        </p:spPr>
      </p:sp>
      <p:sp>
        <p:nvSpPr>
          <p:cNvPr id="9" name="Shape 6"/>
          <p:cNvSpPr/>
          <p:nvPr/>
        </p:nvSpPr>
        <p:spPr>
          <a:xfrm>
            <a:off x="812902" y="10071100"/>
            <a:ext cx="3022978" cy="812800"/>
          </a:xfrm>
          <a:prstGeom prst="rect">
            <a:avLst/>
          </a:prstGeom>
          <a:noFill/>
          <a:ln/>
        </p:spPr>
      </p:sp>
      <p:pic>
        <p:nvPicPr>
          <p:cNvPr id="10" name="Image 1" descr="preencoded.png"/>
          <p:cNvPicPr>
            <a:picLocks noChangeAspect="1"/>
          </p:cNvPicPr>
          <p:nvPr/>
        </p:nvPicPr>
        <p:blipFill>
          <a:blip r:embed="rId4"/>
          <a:stretch>
            <a:fillRect/>
          </a:stretch>
        </p:blipFill>
        <p:spPr>
          <a:xfrm>
            <a:off x="812902" y="10071100"/>
            <a:ext cx="812902" cy="812800"/>
          </a:xfrm>
          <a:prstGeom prst="rect">
            <a:avLst/>
          </a:prstGeom>
        </p:spPr>
      </p:pic>
      <p:pic>
        <p:nvPicPr>
          <p:cNvPr id="11" name="Image 2" descr="preencoded.png"/>
          <p:cNvPicPr>
            <a:picLocks noChangeAspect="1"/>
          </p:cNvPicPr>
          <p:nvPr/>
        </p:nvPicPr>
        <p:blipFill>
          <a:blip r:embed="rId5"/>
          <a:stretch>
            <a:fillRect/>
          </a:stretch>
        </p:blipFill>
        <p:spPr>
          <a:xfrm>
            <a:off x="1109272" y="10367442"/>
            <a:ext cx="220161" cy="220142"/>
          </a:xfrm>
          <a:prstGeom prst="rect">
            <a:avLst/>
          </a:prstGeom>
        </p:spPr>
      </p:pic>
      <p:pic>
        <p:nvPicPr>
          <p:cNvPr id="12" name="Image 3" descr="preencoded.png"/>
          <p:cNvPicPr>
            <a:picLocks noChangeAspect="1"/>
          </p:cNvPicPr>
          <p:nvPr/>
        </p:nvPicPr>
        <p:blipFill>
          <a:blip r:embed="rId6"/>
          <a:stretch>
            <a:fillRect/>
          </a:stretch>
        </p:blipFill>
        <p:spPr>
          <a:xfrm>
            <a:off x="908004" y="10165680"/>
            <a:ext cx="622695" cy="623664"/>
          </a:xfrm>
          <a:prstGeom prst="rect">
            <a:avLst/>
          </a:prstGeom>
        </p:spPr>
      </p:pic>
      <p:sp>
        <p:nvSpPr>
          <p:cNvPr id="13" name="Text 7"/>
          <p:cNvSpPr/>
          <p:nvPr/>
        </p:nvSpPr>
        <p:spPr>
          <a:xfrm>
            <a:off x="1829029" y="10172700"/>
            <a:ext cx="2142334" cy="745067"/>
          </a:xfrm>
          <a:prstGeom prst="rect">
            <a:avLst/>
          </a:prstGeom>
          <a:noFill/>
          <a:ln/>
        </p:spPr>
        <p:txBody>
          <a:bodyPr wrap="square" lIns="0" tIns="0" rIns="0" bIns="0" rtlCol="0" anchor="t"/>
          <a:lstStyle/>
          <a:p>
            <a:pPr algn="l">
              <a:spcAft>
                <a:spcPts val="4000"/>
              </a:spcAft>
            </a:pPr>
            <a:r>
              <a:rPr lang="en-US" sz="3200" u="sng" dirty="0">
                <a:solidFill>
                  <a:srgbClr val="FFFFFF">
                    <a:alpha val="100000"/>
                  </a:srgbClr>
                </a:solidFill>
                <a:latin typeface="Poppins Regular" pitchFamily="34" charset="0"/>
                <a:ea typeface="Poppins Regular" pitchFamily="34" charset="-122"/>
                <a:cs typeface="Poppins Regular" pitchFamily="34" charset="-120"/>
                <a:hlinkClick r:id="rId7" tooltip="Open https://www.instagram.com/eatemp._/">
                  <a:extLst>
                    <a:ext uri="{A12FA001-AC4F-418D-AE19-62706E023703}">
                      <ahyp:hlinkClr xmlns:ahyp="http://schemas.microsoft.com/office/drawing/2018/hyperlinkcolor" val="tx"/>
                    </a:ext>
                  </a:extLst>
                </a:hlinkClick>
              </a:rPr>
              <a:t>eatemp._</a:t>
            </a:r>
            <a:endParaRPr lang="en-US" sz="3200" dirty="0"/>
          </a:p>
        </p:txBody>
      </p:sp>
      <p:sp>
        <p:nvSpPr>
          <p:cNvPr id="14" name="Shape 8"/>
          <p:cNvSpPr/>
          <p:nvPr/>
        </p:nvSpPr>
        <p:spPr>
          <a:xfrm>
            <a:off x="812902" y="11264900"/>
            <a:ext cx="3988298" cy="812800"/>
          </a:xfrm>
          <a:prstGeom prst="rect">
            <a:avLst/>
          </a:prstGeom>
          <a:noFill/>
          <a:ln/>
        </p:spPr>
      </p:sp>
      <p:pic>
        <p:nvPicPr>
          <p:cNvPr id="15" name="Image 4" descr="preencoded.png"/>
          <p:cNvPicPr>
            <a:picLocks noChangeAspect="1"/>
          </p:cNvPicPr>
          <p:nvPr/>
        </p:nvPicPr>
        <p:blipFill>
          <a:blip r:embed="rId4"/>
          <a:stretch>
            <a:fillRect/>
          </a:stretch>
        </p:blipFill>
        <p:spPr>
          <a:xfrm>
            <a:off x="812902" y="11264900"/>
            <a:ext cx="812902" cy="812800"/>
          </a:xfrm>
          <a:prstGeom prst="rect">
            <a:avLst/>
          </a:prstGeom>
        </p:spPr>
      </p:pic>
      <p:pic>
        <p:nvPicPr>
          <p:cNvPr id="16" name="Image 5" descr="preencoded.png"/>
          <p:cNvPicPr>
            <a:picLocks noChangeAspect="1"/>
          </p:cNvPicPr>
          <p:nvPr/>
        </p:nvPicPr>
        <p:blipFill>
          <a:blip r:embed="rId8"/>
          <a:stretch>
            <a:fillRect/>
          </a:stretch>
        </p:blipFill>
        <p:spPr>
          <a:xfrm>
            <a:off x="880643" y="11332642"/>
            <a:ext cx="677418" cy="677342"/>
          </a:xfrm>
          <a:prstGeom prst="rect">
            <a:avLst/>
          </a:prstGeom>
        </p:spPr>
      </p:pic>
      <p:sp>
        <p:nvSpPr>
          <p:cNvPr id="17" name="Text 9"/>
          <p:cNvSpPr/>
          <p:nvPr/>
        </p:nvSpPr>
        <p:spPr>
          <a:xfrm>
            <a:off x="1829029" y="11366500"/>
            <a:ext cx="3107655" cy="745067"/>
          </a:xfrm>
          <a:prstGeom prst="rect">
            <a:avLst/>
          </a:prstGeom>
          <a:noFill/>
          <a:ln/>
        </p:spPr>
        <p:txBody>
          <a:bodyPr wrap="square" lIns="0" tIns="0" rIns="0" bIns="0" rtlCol="0" anchor="t"/>
          <a:lstStyle/>
          <a:p>
            <a:pPr algn="l">
              <a:spcAft>
                <a:spcPts val="4000"/>
              </a:spcAft>
            </a:pPr>
            <a:r>
              <a:rPr lang="en-US" sz="3200" u="sng" dirty="0">
                <a:solidFill>
                  <a:srgbClr val="FFFFFF">
                    <a:alpha val="100000"/>
                  </a:srgbClr>
                </a:solidFill>
                <a:latin typeface="Poppins Regular" pitchFamily="34" charset="0"/>
                <a:ea typeface="Poppins Regular" pitchFamily="34" charset="-122"/>
                <a:cs typeface="Poppins Regular" pitchFamily="34" charset="-120"/>
                <a:hlinkClick r:id="rId9" tooltip="Open https://www.pinterest.com/eatempofficial/">
                  <a:extLst>
                    <a:ext uri="{A12FA001-AC4F-418D-AE19-62706E023703}">
                      <ahyp:hlinkClr xmlns:ahyp="http://schemas.microsoft.com/office/drawing/2018/hyperlinkcolor" val="tx"/>
                    </a:ext>
                  </a:extLst>
                </a:hlinkClick>
              </a:rPr>
              <a:t>eatempofficial</a:t>
            </a:r>
            <a:endParaRPr lang="en-US" sz="3200" dirty="0"/>
          </a:p>
        </p:txBody>
      </p:sp>
      <p:sp>
        <p:nvSpPr>
          <p:cNvPr id="18" name="Shape 10"/>
          <p:cNvSpPr/>
          <p:nvPr/>
        </p:nvSpPr>
        <p:spPr>
          <a:xfrm>
            <a:off x="6757245" y="10071100"/>
            <a:ext cx="4483660" cy="2006600"/>
          </a:xfrm>
          <a:prstGeom prst="rect">
            <a:avLst/>
          </a:prstGeom>
          <a:noFill/>
          <a:ln/>
        </p:spPr>
      </p:sp>
      <p:sp>
        <p:nvSpPr>
          <p:cNvPr id="19" name="Shape 11"/>
          <p:cNvSpPr/>
          <p:nvPr/>
        </p:nvSpPr>
        <p:spPr>
          <a:xfrm>
            <a:off x="6757245" y="10071100"/>
            <a:ext cx="3048381" cy="812800"/>
          </a:xfrm>
          <a:prstGeom prst="rect">
            <a:avLst/>
          </a:prstGeom>
          <a:noFill/>
          <a:ln/>
        </p:spPr>
      </p:sp>
      <p:pic>
        <p:nvPicPr>
          <p:cNvPr id="20" name="Image 6" descr="preencoded.png"/>
          <p:cNvPicPr>
            <a:picLocks noChangeAspect="1"/>
          </p:cNvPicPr>
          <p:nvPr/>
        </p:nvPicPr>
        <p:blipFill>
          <a:blip r:embed="rId4"/>
          <a:stretch>
            <a:fillRect/>
          </a:stretch>
        </p:blipFill>
        <p:spPr>
          <a:xfrm>
            <a:off x="6757245" y="10071100"/>
            <a:ext cx="812902" cy="812800"/>
          </a:xfrm>
          <a:prstGeom prst="rect">
            <a:avLst/>
          </a:prstGeom>
        </p:spPr>
      </p:pic>
      <p:pic>
        <p:nvPicPr>
          <p:cNvPr id="21" name="Image 7" descr="preencoded.png"/>
          <p:cNvPicPr>
            <a:picLocks noChangeAspect="1"/>
          </p:cNvPicPr>
          <p:nvPr/>
        </p:nvPicPr>
        <p:blipFill>
          <a:blip r:embed="rId10"/>
          <a:stretch>
            <a:fillRect/>
          </a:stretch>
        </p:blipFill>
        <p:spPr>
          <a:xfrm>
            <a:off x="6824986" y="10240442"/>
            <a:ext cx="677418" cy="474142"/>
          </a:xfrm>
          <a:prstGeom prst="rect">
            <a:avLst/>
          </a:prstGeom>
        </p:spPr>
      </p:pic>
      <p:sp>
        <p:nvSpPr>
          <p:cNvPr id="22" name="Text 12"/>
          <p:cNvSpPr/>
          <p:nvPr/>
        </p:nvSpPr>
        <p:spPr>
          <a:xfrm>
            <a:off x="7773372" y="10172700"/>
            <a:ext cx="2167738" cy="745067"/>
          </a:xfrm>
          <a:prstGeom prst="rect">
            <a:avLst/>
          </a:prstGeom>
          <a:noFill/>
          <a:ln/>
        </p:spPr>
        <p:txBody>
          <a:bodyPr wrap="square" lIns="0" tIns="0" rIns="0" bIns="0" rtlCol="0" anchor="t"/>
          <a:lstStyle/>
          <a:p>
            <a:pPr algn="l">
              <a:spcAft>
                <a:spcPts val="4000"/>
              </a:spcAft>
            </a:pPr>
            <a:r>
              <a:rPr lang="en-US" sz="3200" u="sng" dirty="0">
                <a:solidFill>
                  <a:srgbClr val="FFFFFF">
                    <a:alpha val="100000"/>
                  </a:srgbClr>
                </a:solidFill>
                <a:latin typeface="Poppins Regular" pitchFamily="34" charset="0"/>
                <a:ea typeface="Poppins Regular" pitchFamily="34" charset="-122"/>
                <a:cs typeface="Poppins Regular" pitchFamily="34" charset="-120"/>
                <a:hlinkClick r:id="rId11" tooltip="Open https://www.youtube.com/@eatemp">
                  <a:extLst>
                    <a:ext uri="{A12FA001-AC4F-418D-AE19-62706E023703}">
                      <ahyp:hlinkClr xmlns:ahyp="http://schemas.microsoft.com/office/drawing/2018/hyperlinkcolor" val="tx"/>
                    </a:ext>
                  </a:extLst>
                </a:hlinkClick>
              </a:rPr>
              <a:t>@eatemp</a:t>
            </a:r>
            <a:endParaRPr lang="en-US" sz="3200" dirty="0"/>
          </a:p>
        </p:txBody>
      </p:sp>
      <p:sp>
        <p:nvSpPr>
          <p:cNvPr id="23" name="Shape 13"/>
          <p:cNvSpPr/>
          <p:nvPr/>
        </p:nvSpPr>
        <p:spPr>
          <a:xfrm>
            <a:off x="6757245" y="11264900"/>
            <a:ext cx="4483660" cy="812800"/>
          </a:xfrm>
          <a:prstGeom prst="rect">
            <a:avLst/>
          </a:prstGeom>
          <a:noFill/>
          <a:ln/>
        </p:spPr>
      </p:sp>
      <p:pic>
        <p:nvPicPr>
          <p:cNvPr id="24" name="Image 8" descr="preencoded.png"/>
          <p:cNvPicPr>
            <a:picLocks noChangeAspect="1"/>
          </p:cNvPicPr>
          <p:nvPr/>
        </p:nvPicPr>
        <p:blipFill>
          <a:blip r:embed="rId4"/>
          <a:stretch>
            <a:fillRect/>
          </a:stretch>
        </p:blipFill>
        <p:spPr>
          <a:xfrm>
            <a:off x="6757245" y="11264900"/>
            <a:ext cx="812902" cy="812800"/>
          </a:xfrm>
          <a:prstGeom prst="rect">
            <a:avLst/>
          </a:prstGeom>
        </p:spPr>
      </p:pic>
      <p:pic>
        <p:nvPicPr>
          <p:cNvPr id="25" name="Image 9" descr="preencoded.png"/>
          <p:cNvPicPr>
            <a:picLocks noChangeAspect="1"/>
          </p:cNvPicPr>
          <p:nvPr/>
        </p:nvPicPr>
        <p:blipFill>
          <a:blip r:embed="rId12"/>
          <a:stretch>
            <a:fillRect/>
          </a:stretch>
        </p:blipFill>
        <p:spPr>
          <a:xfrm>
            <a:off x="6898147" y="11366500"/>
            <a:ext cx="531096" cy="609600"/>
          </a:xfrm>
          <a:prstGeom prst="rect">
            <a:avLst/>
          </a:prstGeom>
        </p:spPr>
      </p:pic>
      <p:sp>
        <p:nvSpPr>
          <p:cNvPr id="26" name="Text 14"/>
          <p:cNvSpPr/>
          <p:nvPr/>
        </p:nvSpPr>
        <p:spPr>
          <a:xfrm>
            <a:off x="7773372" y="11366500"/>
            <a:ext cx="3603017" cy="745067"/>
          </a:xfrm>
          <a:prstGeom prst="rect">
            <a:avLst/>
          </a:prstGeom>
          <a:noFill/>
          <a:ln/>
        </p:spPr>
        <p:txBody>
          <a:bodyPr wrap="square" lIns="0" tIns="0" rIns="0" bIns="0" rtlCol="0" anchor="t"/>
          <a:lstStyle/>
          <a:p>
            <a:pPr algn="l">
              <a:spcAft>
                <a:spcPts val="4000"/>
              </a:spcAft>
            </a:pPr>
            <a:r>
              <a:rPr lang="en-US" sz="3200" u="sng" dirty="0">
                <a:solidFill>
                  <a:srgbClr val="FFFFFF">
                    <a:alpha val="100000"/>
                  </a:srgbClr>
                </a:solidFill>
                <a:latin typeface="Poppins Regular" pitchFamily="34" charset="0"/>
                <a:ea typeface="Poppins Regular" pitchFamily="34" charset="-122"/>
                <a:cs typeface="Poppins Regular" pitchFamily="34" charset="-120"/>
                <a:hlinkClick r:id="rId13" tooltip="Open https://www.tiktok.com/@eatemp.official">
                  <a:extLst>
                    <a:ext uri="{A12FA001-AC4F-418D-AE19-62706E023703}">
                      <ahyp:hlinkClr xmlns:ahyp="http://schemas.microsoft.com/office/drawing/2018/hyperlinkcolor" val="tx"/>
                    </a:ext>
                  </a:extLst>
                </a:hlinkClick>
              </a:rPr>
              <a:t>@eatemp.official</a:t>
            </a:r>
            <a:endParaRPr lang="en-US" sz="3200" dirty="0"/>
          </a:p>
        </p:txBody>
      </p:sp>
      <p:pic>
        <p:nvPicPr>
          <p:cNvPr id="27" name="Image 10" descr="preencoded.png"/>
          <p:cNvPicPr>
            <a:picLocks noChangeAspect="1"/>
          </p:cNvPicPr>
          <p:nvPr/>
        </p:nvPicPr>
        <p:blipFill>
          <a:blip r:embed="rId14"/>
          <a:stretch>
            <a:fillRect/>
          </a:stretch>
        </p:blipFill>
        <p:spPr>
          <a:xfrm>
            <a:off x="13412876" y="1206500"/>
            <a:ext cx="10974172" cy="5473700"/>
          </a:xfrm>
          <a:prstGeom prst="rect">
            <a:avLst/>
          </a:prstGeom>
        </p:spPr>
      </p:pic>
      <p:pic>
        <p:nvPicPr>
          <p:cNvPr id="28" name="Image 11" descr="preencoded.png"/>
          <p:cNvPicPr>
            <a:picLocks noChangeAspect="1"/>
          </p:cNvPicPr>
          <p:nvPr/>
        </p:nvPicPr>
        <p:blipFill>
          <a:blip r:embed="rId15"/>
          <a:stretch>
            <a:fillRect/>
          </a:stretch>
        </p:blipFill>
        <p:spPr>
          <a:xfrm>
            <a:off x="13412876" y="7239000"/>
            <a:ext cx="10974172" cy="54737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rot="16200000">
            <a:off x="-1676575" y="4376617"/>
            <a:ext cx="10601592" cy="5418667"/>
          </a:xfrm>
          <a:prstGeom prst="rect">
            <a:avLst/>
          </a:prstGeom>
          <a:noFill/>
          <a:ln/>
        </p:spPr>
        <p:txBody>
          <a:bodyPr wrap="square" lIns="0" tIns="0" rIns="0" bIns="0" rtlCol="0" anchor="t"/>
          <a:lstStyle/>
          <a:p>
            <a:pPr algn="ctr"/>
            <a:r>
              <a:rPr lang="en-US" sz="12800" dirty="0">
                <a:solidFill>
                  <a:srgbClr val="8D53B2">
                    <a:alpha val="100000"/>
                  </a:srgbClr>
                </a:solidFill>
                <a:latin typeface="Poppins Bold" pitchFamily="34" charset="0"/>
                <a:ea typeface="Poppins Bold" pitchFamily="34" charset="-122"/>
                <a:cs typeface="Poppins Bold" pitchFamily="34" charset="-120"/>
              </a:rPr>
              <a:t>Table of Contents</a:t>
            </a:r>
            <a:endParaRPr lang="en-US" sz="12800" dirty="0"/>
          </a:p>
        </p:txBody>
      </p:sp>
      <p:sp>
        <p:nvSpPr>
          <p:cNvPr id="3" name="Shape 1"/>
          <p:cNvSpPr/>
          <p:nvPr/>
        </p:nvSpPr>
        <p:spPr>
          <a:xfrm>
            <a:off x="23370921" y="10515600"/>
            <a:ext cx="1016127" cy="3200400"/>
          </a:xfrm>
          <a:prstGeom prst="rect">
            <a:avLst/>
          </a:prstGeom>
          <a:no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Shape 2"/>
          <p:cNvSpPr/>
          <p:nvPr/>
        </p:nvSpPr>
        <p:spPr>
          <a:xfrm>
            <a:off x="1524191" y="876300"/>
            <a:ext cx="7316114" cy="1625600"/>
          </a:xfrm>
          <a:prstGeom prst="rect">
            <a:avLst/>
          </a:prstGeom>
          <a:noFill/>
          <a:ln/>
        </p:spPr>
      </p:sp>
      <p:sp>
        <p:nvSpPr>
          <p:cNvPr id="6" name="Shape 3"/>
          <p:cNvSpPr/>
          <p:nvPr/>
        </p:nvSpPr>
        <p:spPr>
          <a:xfrm>
            <a:off x="1524191" y="876300"/>
            <a:ext cx="1625803" cy="1625600"/>
          </a:xfrm>
          <a:prstGeom prst="roundRect">
            <a:avLst>
              <a:gd name="adj" fmla="val 781313"/>
            </a:avLst>
          </a:prstGeom>
          <a:solidFill>
            <a:srgbClr val="FFC048">
              <a:alpha val="100000"/>
            </a:srgbClr>
          </a:solidFill>
          <a:ln/>
        </p:spPr>
      </p:sp>
      <p:sp>
        <p:nvSpPr>
          <p:cNvPr id="7" name="Text 4"/>
          <p:cNvSpPr/>
          <p:nvPr/>
        </p:nvSpPr>
        <p:spPr>
          <a:xfrm>
            <a:off x="1917940" y="1130300"/>
            <a:ext cx="838305"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01</a:t>
            </a:r>
            <a:endParaRPr lang="en-US" sz="4800" dirty="0"/>
          </a:p>
        </p:txBody>
      </p:sp>
      <p:sp>
        <p:nvSpPr>
          <p:cNvPr id="8" name="Shape 5"/>
          <p:cNvSpPr/>
          <p:nvPr/>
        </p:nvSpPr>
        <p:spPr>
          <a:xfrm>
            <a:off x="3353219" y="876300"/>
            <a:ext cx="5487086" cy="1625600"/>
          </a:xfrm>
          <a:prstGeom prst="rect">
            <a:avLst/>
          </a:prstGeom>
          <a:noFill/>
          <a:ln/>
        </p:spPr>
      </p:sp>
      <p:sp>
        <p:nvSpPr>
          <p:cNvPr id="9" name="Text 6"/>
          <p:cNvSpPr/>
          <p:nvPr/>
        </p:nvSpPr>
        <p:spPr>
          <a:xfrm>
            <a:off x="3353219" y="876300"/>
            <a:ext cx="5690311"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Summary</a:t>
            </a:r>
            <a:endParaRPr lang="en-US" sz="4800" dirty="0"/>
          </a:p>
        </p:txBody>
      </p:sp>
      <p:sp>
        <p:nvSpPr>
          <p:cNvPr id="10" name="Text 7"/>
          <p:cNvSpPr/>
          <p:nvPr/>
        </p:nvSpPr>
        <p:spPr>
          <a:xfrm>
            <a:off x="3353219" y="1892300"/>
            <a:ext cx="5622569"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1" name="Shape 8"/>
          <p:cNvSpPr/>
          <p:nvPr/>
        </p:nvSpPr>
        <p:spPr>
          <a:xfrm>
            <a:off x="8090911" y="5029200"/>
            <a:ext cx="7316114" cy="1625600"/>
          </a:xfrm>
          <a:prstGeom prst="rect">
            <a:avLst/>
          </a:prstGeom>
          <a:noFill/>
          <a:ln/>
        </p:spPr>
      </p:sp>
      <p:sp>
        <p:nvSpPr>
          <p:cNvPr id="12" name="Shape 9"/>
          <p:cNvSpPr/>
          <p:nvPr/>
        </p:nvSpPr>
        <p:spPr>
          <a:xfrm>
            <a:off x="8090911" y="5029200"/>
            <a:ext cx="1625803" cy="1625600"/>
          </a:xfrm>
          <a:prstGeom prst="roundRect">
            <a:avLst>
              <a:gd name="adj" fmla="val 781313"/>
            </a:avLst>
          </a:prstGeom>
          <a:solidFill>
            <a:srgbClr val="FE446E">
              <a:alpha val="100000"/>
            </a:srgbClr>
          </a:solidFill>
          <a:ln/>
        </p:spPr>
      </p:sp>
      <p:sp>
        <p:nvSpPr>
          <p:cNvPr id="13" name="Text 10"/>
          <p:cNvSpPr/>
          <p:nvPr/>
        </p:nvSpPr>
        <p:spPr>
          <a:xfrm>
            <a:off x="8414802" y="5283200"/>
            <a:ext cx="978022"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03</a:t>
            </a:r>
            <a:endParaRPr lang="en-US" sz="4800" dirty="0"/>
          </a:p>
        </p:txBody>
      </p:sp>
      <p:sp>
        <p:nvSpPr>
          <p:cNvPr id="14" name="Shape 11"/>
          <p:cNvSpPr/>
          <p:nvPr/>
        </p:nvSpPr>
        <p:spPr>
          <a:xfrm>
            <a:off x="9919940" y="5029200"/>
            <a:ext cx="5487086" cy="1625600"/>
          </a:xfrm>
          <a:prstGeom prst="rect">
            <a:avLst/>
          </a:prstGeom>
          <a:noFill/>
          <a:ln/>
        </p:spPr>
      </p:sp>
      <p:sp>
        <p:nvSpPr>
          <p:cNvPr id="15" name="Text 12"/>
          <p:cNvSpPr/>
          <p:nvPr/>
        </p:nvSpPr>
        <p:spPr>
          <a:xfrm>
            <a:off x="9919940" y="5029200"/>
            <a:ext cx="5690311"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Objectives</a:t>
            </a:r>
            <a:endParaRPr lang="en-US" sz="4800" dirty="0"/>
          </a:p>
        </p:txBody>
      </p:sp>
      <p:sp>
        <p:nvSpPr>
          <p:cNvPr id="16" name="Text 13"/>
          <p:cNvSpPr/>
          <p:nvPr/>
        </p:nvSpPr>
        <p:spPr>
          <a:xfrm>
            <a:off x="9919940" y="6045200"/>
            <a:ext cx="5622569"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7" name="Shape 14"/>
          <p:cNvSpPr/>
          <p:nvPr/>
        </p:nvSpPr>
        <p:spPr>
          <a:xfrm>
            <a:off x="6782648" y="9474200"/>
            <a:ext cx="7316114" cy="1625600"/>
          </a:xfrm>
          <a:prstGeom prst="rect">
            <a:avLst/>
          </a:prstGeom>
          <a:noFill/>
          <a:ln/>
        </p:spPr>
      </p:sp>
      <p:sp>
        <p:nvSpPr>
          <p:cNvPr id="18" name="Shape 15"/>
          <p:cNvSpPr/>
          <p:nvPr/>
        </p:nvSpPr>
        <p:spPr>
          <a:xfrm>
            <a:off x="6782648" y="9474200"/>
            <a:ext cx="1625803" cy="1625600"/>
          </a:xfrm>
          <a:prstGeom prst="roundRect">
            <a:avLst>
              <a:gd name="adj" fmla="val 781313"/>
            </a:avLst>
          </a:prstGeom>
          <a:solidFill>
            <a:srgbClr val="3E86C9">
              <a:alpha val="100000"/>
            </a:srgbClr>
          </a:solidFill>
          <a:ln/>
        </p:spPr>
      </p:sp>
      <p:sp>
        <p:nvSpPr>
          <p:cNvPr id="19" name="Text 16"/>
          <p:cNvSpPr/>
          <p:nvPr/>
        </p:nvSpPr>
        <p:spPr>
          <a:xfrm>
            <a:off x="7093837" y="9728200"/>
            <a:ext cx="1003425"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05</a:t>
            </a:r>
            <a:endParaRPr lang="en-US" sz="4800" dirty="0"/>
          </a:p>
        </p:txBody>
      </p:sp>
      <p:sp>
        <p:nvSpPr>
          <p:cNvPr id="20" name="Shape 17"/>
          <p:cNvSpPr/>
          <p:nvPr/>
        </p:nvSpPr>
        <p:spPr>
          <a:xfrm>
            <a:off x="8611676" y="9474200"/>
            <a:ext cx="5487086" cy="1625600"/>
          </a:xfrm>
          <a:prstGeom prst="rect">
            <a:avLst/>
          </a:prstGeom>
          <a:noFill/>
          <a:ln/>
        </p:spPr>
      </p:sp>
      <p:sp>
        <p:nvSpPr>
          <p:cNvPr id="21" name="Text 18"/>
          <p:cNvSpPr/>
          <p:nvPr/>
        </p:nvSpPr>
        <p:spPr>
          <a:xfrm>
            <a:off x="8611676" y="9474200"/>
            <a:ext cx="5690311"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Timeline</a:t>
            </a:r>
            <a:endParaRPr lang="en-US" sz="4800" dirty="0"/>
          </a:p>
        </p:txBody>
      </p:sp>
      <p:sp>
        <p:nvSpPr>
          <p:cNvPr id="22" name="Text 19"/>
          <p:cNvSpPr/>
          <p:nvPr/>
        </p:nvSpPr>
        <p:spPr>
          <a:xfrm>
            <a:off x="8611676" y="10490200"/>
            <a:ext cx="5622569"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23" name="Shape 20"/>
          <p:cNvSpPr/>
          <p:nvPr/>
        </p:nvSpPr>
        <p:spPr>
          <a:xfrm>
            <a:off x="12180822" y="2197100"/>
            <a:ext cx="7316114" cy="1625600"/>
          </a:xfrm>
          <a:prstGeom prst="rect">
            <a:avLst/>
          </a:prstGeom>
          <a:noFill/>
          <a:ln/>
        </p:spPr>
      </p:sp>
      <p:sp>
        <p:nvSpPr>
          <p:cNvPr id="24" name="Shape 21"/>
          <p:cNvSpPr/>
          <p:nvPr/>
        </p:nvSpPr>
        <p:spPr>
          <a:xfrm>
            <a:off x="12180822" y="2197100"/>
            <a:ext cx="1625803" cy="1625600"/>
          </a:xfrm>
          <a:prstGeom prst="roundRect">
            <a:avLst>
              <a:gd name="adj" fmla="val 781313"/>
            </a:avLst>
          </a:prstGeom>
          <a:solidFill>
            <a:srgbClr val="3E86C9">
              <a:alpha val="100000"/>
            </a:srgbClr>
          </a:solidFill>
          <a:ln/>
        </p:spPr>
      </p:sp>
      <p:sp>
        <p:nvSpPr>
          <p:cNvPr id="25" name="Text 22"/>
          <p:cNvSpPr/>
          <p:nvPr/>
        </p:nvSpPr>
        <p:spPr>
          <a:xfrm>
            <a:off x="12517414" y="2451100"/>
            <a:ext cx="952619"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02</a:t>
            </a:r>
            <a:endParaRPr lang="en-US" sz="4800" dirty="0"/>
          </a:p>
        </p:txBody>
      </p:sp>
      <p:sp>
        <p:nvSpPr>
          <p:cNvPr id="26" name="Shape 23"/>
          <p:cNvSpPr/>
          <p:nvPr/>
        </p:nvSpPr>
        <p:spPr>
          <a:xfrm>
            <a:off x="14009851" y="2197100"/>
            <a:ext cx="5487086" cy="1625600"/>
          </a:xfrm>
          <a:prstGeom prst="rect">
            <a:avLst/>
          </a:prstGeom>
          <a:noFill/>
          <a:ln/>
        </p:spPr>
      </p:sp>
      <p:sp>
        <p:nvSpPr>
          <p:cNvPr id="27" name="Text 24"/>
          <p:cNvSpPr/>
          <p:nvPr/>
        </p:nvSpPr>
        <p:spPr>
          <a:xfrm>
            <a:off x="14009851" y="2197100"/>
            <a:ext cx="5690311"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Introduction</a:t>
            </a:r>
            <a:endParaRPr lang="en-US" sz="4800" dirty="0"/>
          </a:p>
        </p:txBody>
      </p:sp>
      <p:sp>
        <p:nvSpPr>
          <p:cNvPr id="28" name="Text 25"/>
          <p:cNvSpPr/>
          <p:nvPr/>
        </p:nvSpPr>
        <p:spPr>
          <a:xfrm>
            <a:off x="14009851" y="3213100"/>
            <a:ext cx="5622569"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29" name="Shape 26"/>
          <p:cNvSpPr/>
          <p:nvPr/>
        </p:nvSpPr>
        <p:spPr>
          <a:xfrm>
            <a:off x="14009851" y="7848600"/>
            <a:ext cx="7316114" cy="1625600"/>
          </a:xfrm>
          <a:prstGeom prst="rect">
            <a:avLst/>
          </a:prstGeom>
          <a:noFill/>
          <a:ln/>
        </p:spPr>
      </p:sp>
      <p:sp>
        <p:nvSpPr>
          <p:cNvPr id="30" name="Shape 27"/>
          <p:cNvSpPr/>
          <p:nvPr/>
        </p:nvSpPr>
        <p:spPr>
          <a:xfrm>
            <a:off x="14009851" y="7848600"/>
            <a:ext cx="1625803" cy="1625600"/>
          </a:xfrm>
          <a:prstGeom prst="roundRect">
            <a:avLst>
              <a:gd name="adj" fmla="val 781313"/>
            </a:avLst>
          </a:prstGeom>
          <a:solidFill>
            <a:srgbClr val="8D53B2">
              <a:alpha val="100000"/>
            </a:srgbClr>
          </a:solidFill>
          <a:ln/>
        </p:spPr>
      </p:sp>
      <p:sp>
        <p:nvSpPr>
          <p:cNvPr id="31" name="Text 28"/>
          <p:cNvSpPr/>
          <p:nvPr/>
        </p:nvSpPr>
        <p:spPr>
          <a:xfrm>
            <a:off x="14314689" y="8102600"/>
            <a:ext cx="1016127"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04</a:t>
            </a:r>
            <a:endParaRPr lang="en-US" sz="4800" dirty="0"/>
          </a:p>
        </p:txBody>
      </p:sp>
      <p:sp>
        <p:nvSpPr>
          <p:cNvPr id="32" name="Shape 29"/>
          <p:cNvSpPr/>
          <p:nvPr/>
        </p:nvSpPr>
        <p:spPr>
          <a:xfrm>
            <a:off x="15838880" y="7848600"/>
            <a:ext cx="5487086" cy="1625600"/>
          </a:xfrm>
          <a:prstGeom prst="rect">
            <a:avLst/>
          </a:prstGeom>
          <a:noFill/>
          <a:ln/>
        </p:spPr>
      </p:sp>
      <p:sp>
        <p:nvSpPr>
          <p:cNvPr id="33" name="Text 30"/>
          <p:cNvSpPr/>
          <p:nvPr/>
        </p:nvSpPr>
        <p:spPr>
          <a:xfrm>
            <a:off x="15838880" y="7848600"/>
            <a:ext cx="5690311"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Methodology</a:t>
            </a:r>
            <a:endParaRPr lang="en-US" sz="4800" dirty="0"/>
          </a:p>
        </p:txBody>
      </p:sp>
      <p:sp>
        <p:nvSpPr>
          <p:cNvPr id="34" name="Text 31"/>
          <p:cNvSpPr/>
          <p:nvPr/>
        </p:nvSpPr>
        <p:spPr>
          <a:xfrm>
            <a:off x="15838880" y="8864600"/>
            <a:ext cx="5622569"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35" name="Shape 32"/>
          <p:cNvSpPr/>
          <p:nvPr/>
        </p:nvSpPr>
        <p:spPr>
          <a:xfrm>
            <a:off x="13438280" y="11430000"/>
            <a:ext cx="7316114" cy="1625600"/>
          </a:xfrm>
          <a:prstGeom prst="rect">
            <a:avLst/>
          </a:prstGeom>
          <a:noFill/>
          <a:ln/>
        </p:spPr>
      </p:sp>
      <p:sp>
        <p:nvSpPr>
          <p:cNvPr id="36" name="Shape 33"/>
          <p:cNvSpPr/>
          <p:nvPr/>
        </p:nvSpPr>
        <p:spPr>
          <a:xfrm>
            <a:off x="13438280" y="11430000"/>
            <a:ext cx="1625803" cy="1625600"/>
          </a:xfrm>
          <a:prstGeom prst="roundRect">
            <a:avLst>
              <a:gd name="adj" fmla="val 781313"/>
            </a:avLst>
          </a:prstGeom>
          <a:solidFill>
            <a:srgbClr val="FFC048">
              <a:alpha val="100000"/>
            </a:srgbClr>
          </a:solidFill>
          <a:ln/>
        </p:spPr>
      </p:sp>
      <p:sp>
        <p:nvSpPr>
          <p:cNvPr id="37" name="Text 34"/>
          <p:cNvSpPr/>
          <p:nvPr/>
        </p:nvSpPr>
        <p:spPr>
          <a:xfrm>
            <a:off x="13755819" y="11684000"/>
            <a:ext cx="990724"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06</a:t>
            </a:r>
            <a:endParaRPr lang="en-US" sz="4800" dirty="0"/>
          </a:p>
        </p:txBody>
      </p:sp>
      <p:sp>
        <p:nvSpPr>
          <p:cNvPr id="38" name="Shape 35"/>
          <p:cNvSpPr/>
          <p:nvPr/>
        </p:nvSpPr>
        <p:spPr>
          <a:xfrm>
            <a:off x="15267308" y="11430000"/>
            <a:ext cx="5487086" cy="1625600"/>
          </a:xfrm>
          <a:prstGeom prst="rect">
            <a:avLst/>
          </a:prstGeom>
          <a:noFill/>
          <a:ln/>
        </p:spPr>
      </p:sp>
      <p:sp>
        <p:nvSpPr>
          <p:cNvPr id="39" name="Text 36"/>
          <p:cNvSpPr/>
          <p:nvPr/>
        </p:nvSpPr>
        <p:spPr>
          <a:xfrm>
            <a:off x="15267308" y="11430000"/>
            <a:ext cx="5690311"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Budget</a:t>
            </a:r>
            <a:endParaRPr lang="en-US" sz="4800" dirty="0"/>
          </a:p>
        </p:txBody>
      </p:sp>
      <p:sp>
        <p:nvSpPr>
          <p:cNvPr id="40" name="Text 37"/>
          <p:cNvSpPr/>
          <p:nvPr/>
        </p:nvSpPr>
        <p:spPr>
          <a:xfrm>
            <a:off x="15267308" y="12446000"/>
            <a:ext cx="5622569"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41" name="Shape 38"/>
          <p:cNvSpPr/>
          <p:nvPr/>
        </p:nvSpPr>
        <p:spPr>
          <a:xfrm>
            <a:off x="21325965" y="0"/>
            <a:ext cx="2146568" cy="5880100"/>
          </a:xfrm>
          <a:prstGeom prst="rect">
            <a:avLst/>
          </a:prstGeom>
          <a:solidFill>
            <a:srgbClr val="FE446E">
              <a:alpha val="100000"/>
            </a:srgbClr>
          </a:solidFill>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305413" y="4013200"/>
            <a:ext cx="9081635" cy="9702800"/>
          </a:xfrm>
          <a:prstGeom prst="rect">
            <a:avLst/>
          </a:prstGeom>
        </p:spPr>
      </p:pic>
      <p:sp>
        <p:nvSpPr>
          <p:cNvPr id="3" name="Text 0"/>
          <p:cNvSpPr/>
          <p:nvPr/>
        </p:nvSpPr>
        <p:spPr>
          <a:xfrm>
            <a:off x="8814902" y="4368800"/>
            <a:ext cx="3945960" cy="3793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Fantasy Realm: Uncovering the Secrets of the Imagination and the Magic that Lies Within</a:t>
            </a:r>
            <a:endParaRPr lang="en-US" sz="3200" dirty="0"/>
          </a:p>
        </p:txBody>
      </p:sp>
      <p:sp>
        <p:nvSpPr>
          <p:cNvPr id="4" name="Shape 1"/>
          <p:cNvSpPr/>
          <p:nvPr/>
        </p:nvSpPr>
        <p:spPr>
          <a:xfrm>
            <a:off x="23370921" y="10515600"/>
            <a:ext cx="1016127" cy="3200400"/>
          </a:xfrm>
          <a:prstGeom prst="rect">
            <a:avLst/>
          </a:prstGeom>
          <a:noFill/>
          <a:ln/>
        </p:spPr>
      </p:sp>
      <p:pic>
        <p:nvPicPr>
          <p:cNvPr id="5" name="Image 1" descr="preencoded.png"/>
          <p:cNvPicPr>
            <a:picLocks noChangeAspect="1"/>
          </p:cNvPicPr>
          <p:nvPr/>
        </p:nvPicPr>
        <p:blipFill>
          <a:blip r:embed="rId4"/>
          <a:stretch>
            <a:fillRect/>
          </a:stretch>
        </p:blipFill>
        <p:spPr>
          <a:xfrm>
            <a:off x="23523340" y="10820400"/>
            <a:ext cx="711289" cy="2590800"/>
          </a:xfrm>
          <a:prstGeom prst="rect">
            <a:avLst/>
          </a:prstGeom>
        </p:spPr>
      </p:pic>
      <p:sp>
        <p:nvSpPr>
          <p:cNvPr id="6" name="Shape 2"/>
          <p:cNvSpPr/>
          <p:nvPr/>
        </p:nvSpPr>
        <p:spPr>
          <a:xfrm>
            <a:off x="0" y="0"/>
            <a:ext cx="8370346" cy="8394700"/>
          </a:xfrm>
          <a:prstGeom prst="rect">
            <a:avLst/>
          </a:prstGeom>
          <a:solidFill>
            <a:srgbClr val="FFC048">
              <a:alpha val="100000"/>
            </a:srgbClr>
          </a:solidFill>
          <a:ln/>
        </p:spPr>
      </p:sp>
      <p:sp>
        <p:nvSpPr>
          <p:cNvPr id="7" name="Text 3"/>
          <p:cNvSpPr/>
          <p:nvPr/>
        </p:nvSpPr>
        <p:spPr>
          <a:xfrm>
            <a:off x="5851198" y="2222500"/>
            <a:ext cx="8912281" cy="2980267"/>
          </a:xfrm>
          <a:prstGeom prst="rect">
            <a:avLst/>
          </a:prstGeom>
          <a:noFill/>
          <a:ln/>
        </p:spPr>
        <p:txBody>
          <a:bodyPr wrap="square" lIns="0" tIns="0" rIns="0" bIns="0" rtlCol="0" anchor="t"/>
          <a:lstStyle/>
          <a:p>
            <a:pPr algn="ctr"/>
            <a:r>
              <a:rPr lang="en-US" sz="12800" dirty="0">
                <a:solidFill>
                  <a:srgbClr val="FE446E">
                    <a:alpha val="100000"/>
                  </a:srgbClr>
                </a:solidFill>
                <a:latin typeface="Poppins Bold" pitchFamily="34" charset="0"/>
                <a:ea typeface="Poppins Bold" pitchFamily="34" charset="-122"/>
                <a:cs typeface="Poppins Bold" pitchFamily="34" charset="-120"/>
              </a:rPr>
              <a:t>Summary</a:t>
            </a:r>
            <a:endParaRPr lang="en-US" sz="128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0072359" y="-254000"/>
            <a:ext cx="7620953" cy="7620000"/>
          </a:xfrm>
          <a:prstGeom prst="roundRect">
            <a:avLst>
              <a:gd name="adj" fmla="val 16666680"/>
            </a:avLst>
          </a:prstGeom>
          <a:solidFill>
            <a:srgbClr val="FE446E">
              <a:alpha val="100000"/>
            </a:srgbClr>
          </a:solidFill>
          <a:ln/>
        </p:spPr>
      </p:sp>
      <p:sp>
        <p:nvSpPr>
          <p:cNvPr id="3" name="Text 1"/>
          <p:cNvSpPr/>
          <p:nvPr/>
        </p:nvSpPr>
        <p:spPr>
          <a:xfrm>
            <a:off x="13082635" y="1676400"/>
            <a:ext cx="9064700" cy="3386667"/>
          </a:xfrm>
          <a:prstGeom prst="rect">
            <a:avLst/>
          </a:prstGeom>
          <a:noFill/>
          <a:ln/>
        </p:spPr>
        <p:txBody>
          <a:bodyPr wrap="square" lIns="0" tIns="0" rIns="0" bIns="0" rtlCol="0" anchor="t"/>
          <a:lstStyle/>
          <a:p>
            <a:pPr algn="l"/>
            <a:r>
              <a:rPr lang="en-US" sz="8000" dirty="0">
                <a:solidFill>
                  <a:srgbClr val="FFC048">
                    <a:alpha val="100000"/>
                  </a:srgbClr>
                </a:solidFill>
                <a:latin typeface="Poppins Bold" pitchFamily="34" charset="0"/>
                <a:ea typeface="Poppins Bold" pitchFamily="34" charset="-122"/>
                <a:cs typeface="Poppins Bold" pitchFamily="34" charset="-120"/>
              </a:rPr>
              <a:t>The Realm of the Extraordinary</a:t>
            </a:r>
            <a:endParaRPr lang="en-US" sz="8000" dirty="0"/>
          </a:p>
        </p:txBody>
      </p:sp>
      <p:sp>
        <p:nvSpPr>
          <p:cNvPr id="4" name="Text 2"/>
          <p:cNvSpPr/>
          <p:nvPr/>
        </p:nvSpPr>
        <p:spPr>
          <a:xfrm>
            <a:off x="13082635" y="5994400"/>
            <a:ext cx="9001192" cy="6841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5" name="Shape 3"/>
          <p:cNvSpPr/>
          <p:nvPr/>
        </p:nvSpPr>
        <p:spPr>
          <a:xfrm>
            <a:off x="23370921" y="10515600"/>
            <a:ext cx="1016127" cy="3200400"/>
          </a:xfrm>
          <a:prstGeom prst="rect">
            <a:avLst/>
          </a:prstGeom>
          <a:noFill/>
          <a:ln/>
        </p:spPr>
      </p:sp>
      <p:pic>
        <p:nvPicPr>
          <p:cNvPr id="6"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7" name="Image 1" descr="preencoded.png"/>
          <p:cNvPicPr>
            <a:picLocks noChangeAspect="1"/>
          </p:cNvPicPr>
          <p:nvPr/>
        </p:nvPicPr>
        <p:blipFill>
          <a:blip r:embed="rId4"/>
          <a:stretch>
            <a:fillRect/>
          </a:stretch>
        </p:blipFill>
        <p:spPr>
          <a:xfrm>
            <a:off x="0" y="0"/>
            <a:ext cx="5220352" cy="5994400"/>
          </a:xfrm>
          <a:prstGeom prst="rect">
            <a:avLst/>
          </a:prstGeom>
        </p:spPr>
      </p:pic>
      <p:pic>
        <p:nvPicPr>
          <p:cNvPr id="8" name="Image 2" descr="preencoded.png"/>
          <p:cNvPicPr>
            <a:picLocks noChangeAspect="1"/>
          </p:cNvPicPr>
          <p:nvPr/>
        </p:nvPicPr>
        <p:blipFill>
          <a:blip r:embed="rId5"/>
          <a:stretch>
            <a:fillRect/>
          </a:stretch>
        </p:blipFill>
        <p:spPr>
          <a:xfrm>
            <a:off x="0" y="6350000"/>
            <a:ext cx="5220352" cy="7366000"/>
          </a:xfrm>
          <a:prstGeom prst="rect">
            <a:avLst/>
          </a:prstGeom>
        </p:spPr>
      </p:pic>
      <p:pic>
        <p:nvPicPr>
          <p:cNvPr id="9" name="Image 3" descr="preencoded.png"/>
          <p:cNvPicPr>
            <a:picLocks noChangeAspect="1"/>
          </p:cNvPicPr>
          <p:nvPr/>
        </p:nvPicPr>
        <p:blipFill>
          <a:blip r:embed="rId6"/>
          <a:stretch>
            <a:fillRect/>
          </a:stretch>
        </p:blipFill>
        <p:spPr>
          <a:xfrm>
            <a:off x="5588698" y="0"/>
            <a:ext cx="5398175" cy="137160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935067" y="0"/>
            <a:ext cx="6338092" cy="6337300"/>
          </a:xfrm>
          <a:prstGeom prst="roundRect">
            <a:avLst>
              <a:gd name="adj" fmla="val 20040096"/>
            </a:avLst>
          </a:prstGeom>
          <a:solidFill>
            <a:srgbClr val="8D53B2">
              <a:alpha val="100000"/>
            </a:srgbClr>
          </a:solidFill>
          <a:ln/>
        </p:spPr>
      </p:sp>
      <p:pic>
        <p:nvPicPr>
          <p:cNvPr id="3" name="Image 0" descr="preencoded.png"/>
          <p:cNvPicPr>
            <a:picLocks noChangeAspect="1"/>
          </p:cNvPicPr>
          <p:nvPr/>
        </p:nvPicPr>
        <p:blipFill>
          <a:blip r:embed="rId3"/>
          <a:stretch>
            <a:fillRect/>
          </a:stretch>
        </p:blipFill>
        <p:spPr>
          <a:xfrm>
            <a:off x="15661057" y="0"/>
            <a:ext cx="8725991" cy="13716000"/>
          </a:xfrm>
          <a:prstGeom prst="rect">
            <a:avLst/>
          </a:prstGeom>
        </p:spPr>
      </p:pic>
      <p:pic>
        <p:nvPicPr>
          <p:cNvPr id="4" name="Image 1" descr="preencoded.png"/>
          <p:cNvPicPr>
            <a:picLocks noChangeAspect="1"/>
          </p:cNvPicPr>
          <p:nvPr/>
        </p:nvPicPr>
        <p:blipFill>
          <a:blip r:embed="rId4"/>
          <a:stretch>
            <a:fillRect/>
          </a:stretch>
        </p:blipFill>
        <p:spPr>
          <a:xfrm>
            <a:off x="10377197" y="2159000"/>
            <a:ext cx="8725991" cy="9969500"/>
          </a:xfrm>
          <a:prstGeom prst="rect">
            <a:avLst/>
          </a:prstGeom>
        </p:spPr>
      </p:pic>
      <p:sp>
        <p:nvSpPr>
          <p:cNvPr id="5" name="Text 1"/>
          <p:cNvSpPr/>
          <p:nvPr/>
        </p:nvSpPr>
        <p:spPr>
          <a:xfrm>
            <a:off x="685886" y="4978400"/>
            <a:ext cx="9090103" cy="7044267"/>
          </a:xfrm>
          <a:prstGeom prst="rect">
            <a:avLst/>
          </a:prstGeom>
          <a:noFill/>
          <a:ln/>
        </p:spPr>
        <p:txBody>
          <a:bodyPr wrap="square" lIns="0" tIns="0" rIns="0" bIns="0" rtlCol="0" anchor="t"/>
          <a:lstStyle/>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Embark on an adventure filled with magic and wonder</a:t>
            </a:r>
            <a:endParaRPr lang="en-US" sz="3200" dirty="0"/>
          </a:p>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Tame dragons, see unicorns and experience rainbows every day</a:t>
            </a:r>
            <a:endParaRPr lang="en-US" sz="3200" dirty="0"/>
          </a:p>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Discover yourself and unlock your imagination through exploration</a:t>
            </a:r>
            <a:endParaRPr lang="en-US" sz="3200" dirty="0"/>
          </a:p>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Experience the manifestation of your deepest desires and fondest dreams</a:t>
            </a:r>
            <a:endParaRPr lang="en-US" sz="3200" dirty="0"/>
          </a:p>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Leave reality behind and immerse yourself in a world of endless possibilities</a:t>
            </a:r>
            <a:endParaRPr lang="en-US" sz="3200" dirty="0"/>
          </a:p>
        </p:txBody>
      </p:sp>
      <p:sp>
        <p:nvSpPr>
          <p:cNvPr id="6" name="Text 2"/>
          <p:cNvSpPr/>
          <p:nvPr/>
        </p:nvSpPr>
        <p:spPr>
          <a:xfrm>
            <a:off x="685886" y="1041400"/>
            <a:ext cx="12151185" cy="3386667"/>
          </a:xfrm>
          <a:prstGeom prst="rect">
            <a:avLst/>
          </a:prstGeom>
          <a:noFill/>
          <a:ln/>
        </p:spPr>
        <p:txBody>
          <a:bodyPr wrap="square" lIns="0" tIns="0" rIns="0" bIns="0" rtlCol="0" anchor="t"/>
          <a:lstStyle/>
          <a:p>
            <a:pPr algn="l"/>
            <a:r>
              <a:rPr lang="en-US" sz="8000" dirty="0">
                <a:solidFill>
                  <a:srgbClr val="FE446E">
                    <a:alpha val="100000"/>
                  </a:srgbClr>
                </a:solidFill>
                <a:latin typeface="Poppins Bold" pitchFamily="34" charset="0"/>
                <a:ea typeface="Poppins Bold" pitchFamily="34" charset="-122"/>
                <a:cs typeface="Poppins Bold" pitchFamily="34" charset="-120"/>
              </a:rPr>
              <a:t>Imagination and Fantasy</a:t>
            </a:r>
            <a:endParaRPr lang="en-US" sz="8000" dirty="0"/>
          </a:p>
        </p:txBody>
      </p:sp>
      <p:sp>
        <p:nvSpPr>
          <p:cNvPr id="7" name="Shape 3"/>
          <p:cNvSpPr/>
          <p:nvPr/>
        </p:nvSpPr>
        <p:spPr>
          <a:xfrm>
            <a:off x="23370921" y="10515600"/>
            <a:ext cx="1016127" cy="3200400"/>
          </a:xfrm>
          <a:prstGeom prst="rect">
            <a:avLst/>
          </a:prstGeom>
          <a:noFill/>
          <a:ln/>
        </p:spPr>
      </p:sp>
      <p:pic>
        <p:nvPicPr>
          <p:cNvPr id="8" name="Image 2" descr="preencoded.png"/>
          <p:cNvPicPr>
            <a:picLocks noChangeAspect="1"/>
          </p:cNvPicPr>
          <p:nvPr/>
        </p:nvPicPr>
        <p:blipFill>
          <a:blip r:embed="rId5"/>
          <a:stretch>
            <a:fillRect/>
          </a:stretch>
        </p:blipFill>
        <p:spPr>
          <a:xfrm>
            <a:off x="23523340" y="10820400"/>
            <a:ext cx="711289" cy="25908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Shape 1"/>
          <p:cNvSpPr/>
          <p:nvPr/>
        </p:nvSpPr>
        <p:spPr>
          <a:xfrm>
            <a:off x="16943918" y="-4838700"/>
            <a:ext cx="10516914" cy="10515600"/>
          </a:xfrm>
          <a:prstGeom prst="roundRect">
            <a:avLst>
              <a:gd name="adj" fmla="val 12077304"/>
            </a:avLst>
          </a:prstGeom>
          <a:solidFill>
            <a:srgbClr val="3E86C9">
              <a:alpha val="100000"/>
            </a:srgbClr>
          </a:solidFill>
          <a:ln/>
        </p:spPr>
      </p:sp>
      <p:sp>
        <p:nvSpPr>
          <p:cNvPr id="5" name="Text 2"/>
          <p:cNvSpPr/>
          <p:nvPr/>
        </p:nvSpPr>
        <p:spPr>
          <a:xfrm>
            <a:off x="12599975" y="8077200"/>
            <a:ext cx="10969938" cy="2980267"/>
          </a:xfrm>
          <a:prstGeom prst="rect">
            <a:avLst/>
          </a:prstGeom>
          <a:noFill/>
          <a:ln/>
        </p:spPr>
        <p:txBody>
          <a:bodyPr wrap="square" lIns="0" tIns="0" rIns="0" bIns="0" rtlCol="0" anchor="t"/>
          <a:lstStyle/>
          <a:p>
            <a:pPr algn="l"/>
            <a:r>
              <a:rPr lang="en-US" sz="12800" dirty="0">
                <a:solidFill>
                  <a:srgbClr val="FFC048">
                    <a:alpha val="100000"/>
                  </a:srgbClr>
                </a:solidFill>
                <a:latin typeface="Poppins Bold" pitchFamily="34" charset="0"/>
                <a:ea typeface="Poppins Bold" pitchFamily="34" charset="-122"/>
                <a:cs typeface="Poppins Bold" pitchFamily="34" charset="-120"/>
              </a:rPr>
              <a:t>Introduction</a:t>
            </a:r>
            <a:endParaRPr lang="en-US" sz="12800" dirty="0"/>
          </a:p>
        </p:txBody>
      </p:sp>
      <p:sp>
        <p:nvSpPr>
          <p:cNvPr id="6" name="Text 3"/>
          <p:cNvSpPr/>
          <p:nvPr/>
        </p:nvSpPr>
        <p:spPr>
          <a:xfrm>
            <a:off x="12599975" y="10502900"/>
            <a:ext cx="10550785" cy="1964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a:t>
            </a:r>
            <a:endParaRPr lang="en-US" sz="3200" dirty="0"/>
          </a:p>
        </p:txBody>
      </p:sp>
      <p:pic>
        <p:nvPicPr>
          <p:cNvPr id="7" name="Image 1" descr="preencoded.png"/>
          <p:cNvPicPr>
            <a:picLocks noChangeAspect="1"/>
          </p:cNvPicPr>
          <p:nvPr/>
        </p:nvPicPr>
        <p:blipFill>
          <a:blip r:embed="rId4"/>
          <a:stretch>
            <a:fillRect/>
          </a:stretch>
        </p:blipFill>
        <p:spPr>
          <a:xfrm>
            <a:off x="0" y="0"/>
            <a:ext cx="11952194" cy="137160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Shape 1"/>
          <p:cNvSpPr/>
          <p:nvPr/>
        </p:nvSpPr>
        <p:spPr>
          <a:xfrm>
            <a:off x="7671759" y="8343900"/>
            <a:ext cx="6338092" cy="6337300"/>
          </a:xfrm>
          <a:prstGeom prst="roundRect">
            <a:avLst>
              <a:gd name="adj" fmla="val 20040096"/>
            </a:avLst>
          </a:prstGeom>
          <a:solidFill>
            <a:srgbClr val="FFC048">
              <a:alpha val="100000"/>
            </a:srgbClr>
          </a:solidFill>
          <a:ln/>
        </p:spPr>
      </p:sp>
      <p:pic>
        <p:nvPicPr>
          <p:cNvPr id="5" name="Image 1" descr="preencoded.png"/>
          <p:cNvPicPr>
            <a:picLocks noChangeAspect="1"/>
          </p:cNvPicPr>
          <p:nvPr/>
        </p:nvPicPr>
        <p:blipFill>
          <a:blip r:embed="rId4"/>
          <a:stretch>
            <a:fillRect/>
          </a:stretch>
        </p:blipFill>
        <p:spPr>
          <a:xfrm>
            <a:off x="0" y="0"/>
            <a:ext cx="24387048" cy="7505700"/>
          </a:xfrm>
          <a:prstGeom prst="rect">
            <a:avLst/>
          </a:prstGeom>
        </p:spPr>
      </p:pic>
      <p:sp>
        <p:nvSpPr>
          <p:cNvPr id="6" name="Shape 2"/>
          <p:cNvSpPr/>
          <p:nvPr/>
        </p:nvSpPr>
        <p:spPr>
          <a:xfrm>
            <a:off x="13069934" y="8737600"/>
            <a:ext cx="9907238" cy="3556000"/>
          </a:xfrm>
          <a:prstGeom prst="rect">
            <a:avLst/>
          </a:prstGeom>
          <a:noFill/>
          <a:ln/>
        </p:spPr>
      </p:sp>
      <p:sp>
        <p:nvSpPr>
          <p:cNvPr id="7" name="Shape 3"/>
          <p:cNvSpPr/>
          <p:nvPr/>
        </p:nvSpPr>
        <p:spPr>
          <a:xfrm>
            <a:off x="13069934" y="9702800"/>
            <a:ext cx="1625803" cy="1625600"/>
          </a:xfrm>
          <a:prstGeom prst="roundRect">
            <a:avLst>
              <a:gd name="adj" fmla="val 78188"/>
            </a:avLst>
          </a:prstGeom>
          <a:solidFill>
            <a:srgbClr val="3E86C9">
              <a:alpha val="100000"/>
            </a:srgbClr>
          </a:solidFill>
          <a:ln/>
        </p:spPr>
      </p:sp>
      <p:pic>
        <p:nvPicPr>
          <p:cNvPr id="8" name="Image 2" descr="preencoded.png"/>
          <p:cNvPicPr>
            <a:picLocks noChangeAspect="1"/>
          </p:cNvPicPr>
          <p:nvPr/>
        </p:nvPicPr>
        <p:blipFill>
          <a:blip r:embed="rId5"/>
          <a:stretch>
            <a:fillRect/>
          </a:stretch>
        </p:blipFill>
        <p:spPr>
          <a:xfrm>
            <a:off x="13374772" y="10007600"/>
            <a:ext cx="1016127" cy="1016000"/>
          </a:xfrm>
          <a:prstGeom prst="rect">
            <a:avLst/>
          </a:prstGeom>
        </p:spPr>
      </p:pic>
      <p:pic>
        <p:nvPicPr>
          <p:cNvPr id="9" name="Image 3" descr="preencoded.png"/>
          <p:cNvPicPr>
            <a:picLocks noChangeAspect="1"/>
          </p:cNvPicPr>
          <p:nvPr/>
        </p:nvPicPr>
        <p:blipFill>
          <a:blip r:embed="rId6"/>
          <a:stretch>
            <a:fillRect/>
          </a:stretch>
        </p:blipFill>
        <p:spPr>
          <a:xfrm>
            <a:off x="13517664" y="10150475"/>
            <a:ext cx="730341" cy="730250"/>
          </a:xfrm>
          <a:prstGeom prst="rect">
            <a:avLst/>
          </a:prstGeom>
        </p:spPr>
      </p:pic>
      <p:sp>
        <p:nvSpPr>
          <p:cNvPr id="10" name="Shape 4"/>
          <p:cNvSpPr/>
          <p:nvPr/>
        </p:nvSpPr>
        <p:spPr>
          <a:xfrm>
            <a:off x="15102188" y="8737600"/>
            <a:ext cx="7874984" cy="3556000"/>
          </a:xfrm>
          <a:prstGeom prst="rect">
            <a:avLst/>
          </a:prstGeom>
          <a:noFill/>
          <a:ln/>
        </p:spPr>
      </p:sp>
      <p:sp>
        <p:nvSpPr>
          <p:cNvPr id="11" name="Text 5"/>
          <p:cNvSpPr/>
          <p:nvPr/>
        </p:nvSpPr>
        <p:spPr>
          <a:xfrm>
            <a:off x="15102188" y="8737600"/>
            <a:ext cx="807821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2" name="Text 6"/>
          <p:cNvSpPr/>
          <p:nvPr/>
        </p:nvSpPr>
        <p:spPr>
          <a:xfrm>
            <a:off x="15102188" y="9855200"/>
            <a:ext cx="8010468"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3" name="Shape 7"/>
          <p:cNvSpPr/>
          <p:nvPr/>
        </p:nvSpPr>
        <p:spPr>
          <a:xfrm>
            <a:off x="1219352" y="8737600"/>
            <a:ext cx="9907238" cy="3556000"/>
          </a:xfrm>
          <a:prstGeom prst="rect">
            <a:avLst/>
          </a:prstGeom>
          <a:noFill/>
          <a:ln/>
        </p:spPr>
      </p:sp>
      <p:sp>
        <p:nvSpPr>
          <p:cNvPr id="14" name="Shape 8"/>
          <p:cNvSpPr/>
          <p:nvPr/>
        </p:nvSpPr>
        <p:spPr>
          <a:xfrm>
            <a:off x="1219352" y="9702800"/>
            <a:ext cx="1625803" cy="1625600"/>
          </a:xfrm>
          <a:prstGeom prst="roundRect">
            <a:avLst>
              <a:gd name="adj" fmla="val 78188"/>
            </a:avLst>
          </a:prstGeom>
          <a:solidFill>
            <a:srgbClr val="FE446E">
              <a:alpha val="100000"/>
            </a:srgbClr>
          </a:solidFill>
          <a:ln/>
        </p:spPr>
      </p:sp>
      <p:pic>
        <p:nvPicPr>
          <p:cNvPr id="15" name="Image 4" descr="preencoded.png"/>
          <p:cNvPicPr>
            <a:picLocks noChangeAspect="1"/>
          </p:cNvPicPr>
          <p:nvPr/>
        </p:nvPicPr>
        <p:blipFill>
          <a:blip r:embed="rId5"/>
          <a:stretch>
            <a:fillRect/>
          </a:stretch>
        </p:blipFill>
        <p:spPr>
          <a:xfrm>
            <a:off x="1524191" y="10007600"/>
            <a:ext cx="1016127" cy="1016000"/>
          </a:xfrm>
          <a:prstGeom prst="rect">
            <a:avLst/>
          </a:prstGeom>
        </p:spPr>
      </p:pic>
      <p:pic>
        <p:nvPicPr>
          <p:cNvPr id="16" name="Image 5" descr="preencoded.png"/>
          <p:cNvPicPr>
            <a:picLocks noChangeAspect="1"/>
          </p:cNvPicPr>
          <p:nvPr/>
        </p:nvPicPr>
        <p:blipFill>
          <a:blip r:embed="rId7"/>
          <a:stretch>
            <a:fillRect/>
          </a:stretch>
        </p:blipFill>
        <p:spPr>
          <a:xfrm>
            <a:off x="1651206" y="10166350"/>
            <a:ext cx="762095" cy="698500"/>
          </a:xfrm>
          <a:prstGeom prst="rect">
            <a:avLst/>
          </a:prstGeom>
        </p:spPr>
      </p:pic>
      <p:sp>
        <p:nvSpPr>
          <p:cNvPr id="17" name="Shape 9"/>
          <p:cNvSpPr/>
          <p:nvPr/>
        </p:nvSpPr>
        <p:spPr>
          <a:xfrm>
            <a:off x="3251606" y="8737600"/>
            <a:ext cx="7874984" cy="3556000"/>
          </a:xfrm>
          <a:prstGeom prst="rect">
            <a:avLst/>
          </a:prstGeom>
          <a:noFill/>
          <a:ln/>
        </p:spPr>
      </p:sp>
      <p:sp>
        <p:nvSpPr>
          <p:cNvPr id="18" name="Text 10"/>
          <p:cNvSpPr/>
          <p:nvPr/>
        </p:nvSpPr>
        <p:spPr>
          <a:xfrm>
            <a:off x="3251606" y="8737600"/>
            <a:ext cx="807821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9" name="Text 11"/>
          <p:cNvSpPr/>
          <p:nvPr/>
        </p:nvSpPr>
        <p:spPr>
          <a:xfrm>
            <a:off x="3251606" y="9855200"/>
            <a:ext cx="8010468"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2345943" y="0"/>
            <a:ext cx="12041105" cy="13716000"/>
          </a:xfrm>
          <a:prstGeom prst="rect">
            <a:avLst/>
          </a:prstGeom>
          <a:solidFill>
            <a:srgbClr val="8D53B2">
              <a:alpha val="100000"/>
            </a:srgbClr>
          </a:solidFill>
          <a:ln/>
        </p:spPr>
      </p:sp>
      <p:pic>
        <p:nvPicPr>
          <p:cNvPr id="3" name="Image 0" descr="preencoded.png"/>
          <p:cNvPicPr>
            <a:picLocks noChangeAspect="1"/>
          </p:cNvPicPr>
          <p:nvPr/>
        </p:nvPicPr>
        <p:blipFill>
          <a:blip r:embed="rId3"/>
          <a:stretch>
            <a:fillRect/>
          </a:stretch>
        </p:blipFill>
        <p:spPr>
          <a:xfrm>
            <a:off x="13654207" y="1739900"/>
            <a:ext cx="9424578" cy="10236200"/>
          </a:xfrm>
          <a:prstGeom prst="rect">
            <a:avLst/>
          </a:prstGeom>
        </p:spPr>
      </p:pic>
      <p:pic>
        <p:nvPicPr>
          <p:cNvPr id="4" name="Image 1" descr="preencoded.png"/>
          <p:cNvPicPr>
            <a:picLocks noChangeAspect="1"/>
          </p:cNvPicPr>
          <p:nvPr/>
        </p:nvPicPr>
        <p:blipFill>
          <a:blip r:embed="rId4"/>
          <a:stretch>
            <a:fillRect/>
          </a:stretch>
        </p:blipFill>
        <p:spPr>
          <a:xfrm>
            <a:off x="1016127" y="1155700"/>
            <a:ext cx="5966698" cy="4437893"/>
          </a:xfrm>
          <a:prstGeom prst="rect">
            <a:avLst/>
          </a:prstGeom>
        </p:spPr>
      </p:pic>
      <p:sp>
        <p:nvSpPr>
          <p:cNvPr id="5" name="Shape 1"/>
          <p:cNvSpPr/>
          <p:nvPr/>
        </p:nvSpPr>
        <p:spPr>
          <a:xfrm>
            <a:off x="1778222" y="4775200"/>
            <a:ext cx="9475384" cy="4648200"/>
          </a:xfrm>
          <a:prstGeom prst="rect">
            <a:avLst/>
          </a:prstGeom>
          <a:noFill/>
          <a:ln/>
        </p:spPr>
      </p:sp>
      <p:sp>
        <p:nvSpPr>
          <p:cNvPr id="6" name="Text 2"/>
          <p:cNvSpPr/>
          <p:nvPr/>
        </p:nvSpPr>
        <p:spPr>
          <a:xfrm>
            <a:off x="1778222" y="4775200"/>
            <a:ext cx="9610868" cy="3793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3200" dirty="0"/>
          </a:p>
        </p:txBody>
      </p:sp>
      <p:sp>
        <p:nvSpPr>
          <p:cNvPr id="7" name="Text 3"/>
          <p:cNvSpPr/>
          <p:nvPr/>
        </p:nvSpPr>
        <p:spPr>
          <a:xfrm>
            <a:off x="6757245" y="8737600"/>
            <a:ext cx="4648781"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The Dream Weaver</a:t>
            </a:r>
            <a:endParaRPr lang="en-US" sz="3600" dirty="0"/>
          </a:p>
        </p:txBody>
      </p:sp>
      <p:sp>
        <p:nvSpPr>
          <p:cNvPr id="8" name="Shape 4"/>
          <p:cNvSpPr/>
          <p:nvPr/>
        </p:nvSpPr>
        <p:spPr>
          <a:xfrm>
            <a:off x="23370921" y="10515600"/>
            <a:ext cx="1016127" cy="3200400"/>
          </a:xfrm>
          <a:prstGeom prst="rect">
            <a:avLst/>
          </a:prstGeom>
          <a:noFill/>
          <a:ln/>
        </p:spPr>
      </p:sp>
      <p:pic>
        <p:nvPicPr>
          <p:cNvPr id="9" name="Image 2" descr="preencoded.png"/>
          <p:cNvPicPr>
            <a:picLocks noChangeAspect="1"/>
          </p:cNvPicPr>
          <p:nvPr/>
        </p:nvPicPr>
        <p:blipFill>
          <a:blip r:embed="rId5"/>
          <a:stretch>
            <a:fillRect/>
          </a:stretch>
        </p:blipFill>
        <p:spPr>
          <a:xfrm>
            <a:off x="23523340" y="10820400"/>
            <a:ext cx="711289" cy="25908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966</Words>
  <Application>Microsoft Macintosh PowerPoint</Application>
  <PresentationFormat>Custom</PresentationFormat>
  <Paragraphs>151</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Poppins Bold</vt:lpstr>
      <vt:lpstr>Poppins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Truc Truc</cp:lastModifiedBy>
  <cp:revision>2</cp:revision>
  <dcterms:created xsi:type="dcterms:W3CDTF">2023-03-05T05:21:48Z</dcterms:created>
  <dcterms:modified xsi:type="dcterms:W3CDTF">2023-03-05T05:24:06Z</dcterms:modified>
</cp:coreProperties>
</file>