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4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Sheet1!$A$2:$A$9</cx:f>
        <cx:lvl ptCount="8">
          <cx:pt idx="0">Category 1</cx:pt>
          <cx:pt idx="1">Category 2</cx:pt>
          <cx:pt idx="2">Category 3</cx:pt>
          <cx:pt idx="3">Category 4</cx:pt>
          <cx:pt idx="4">Category 5</cx:pt>
          <cx:pt idx="5">Category 6</cx:pt>
          <cx:pt idx="6">Category 7</cx:pt>
          <cx:pt idx="7">Category 8</cx:pt>
        </cx:lvl>
      </cx:strDim>
      <cx:numDim type="val">
        <cx:f>Sheet1!$B$2:$B$9</cx:f>
        <cx:lvl ptCount="8" formatCode="General">
          <cx:pt idx="0">100</cx:pt>
          <cx:pt idx="1">20</cx:pt>
          <cx:pt idx="2">50</cx:pt>
          <cx:pt idx="3">-40</cx:pt>
          <cx:pt idx="4">130</cx:pt>
          <cx:pt idx="5">-60</cx:pt>
          <cx:pt idx="6">70</cx:pt>
          <cx:pt idx="7">140</cx:pt>
        </cx:lvl>
      </cx:numDim>
    </cx:data>
  </cx:chartData>
  <cx:chart>
    <cx:plotArea>
      <cx:plotAreaRegion>
        <cx:series layoutId="waterfall" uniqueId="{157C4D19-0FC1-450C-815A-53E65F58DE0A}">
          <cx:tx>
            <cx:txData>
              <cx:f>Sheet1!$B$1</cx:f>
              <cx:v>Series1</cx:v>
            </cx:txData>
          </cx:tx>
          <cx:dataId val="0"/>
          <cx:layoutPr>
            <cx:subtotals>
              <cx:idx val="0"/>
              <cx:idx val="4"/>
              <cx:idx val="7"/>
            </cx:subtotals>
          </cx:layoutPr>
        </cx:series>
      </cx:plotAreaRegion>
      <cx:axis id="0">
        <cx:catScaling gapWidth="0.5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/>
            </a:pPr>
            <a:endParaRPr lang="en-US" sz="1197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  <cx:axis id="1">
        <cx:valScaling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400"/>
            </a:pPr>
            <a:endParaRPr lang="en-US" sz="14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400"/>
          </a:pPr>
          <a:endParaRPr lang="en-US" sz="1400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Arial"/>
          </a:endParaRPr>
        </a:p>
      </cx:txPr>
    </cx:legend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Sheet1!$A$2:$A$9</cx:f>
        <cx:lvl ptCount="8">
          <cx:pt idx="0">Category 1</cx:pt>
          <cx:pt idx="1">Category 2</cx:pt>
          <cx:pt idx="2">Category 3</cx:pt>
          <cx:pt idx="3">Category 4</cx:pt>
          <cx:pt idx="4">Category 5</cx:pt>
          <cx:pt idx="5">Category 6</cx:pt>
          <cx:pt idx="6">Category 7</cx:pt>
          <cx:pt idx="7">Category 8</cx:pt>
        </cx:lvl>
      </cx:strDim>
      <cx:numDim type="val">
        <cx:f>Sheet1!$B$2:$B$9</cx:f>
        <cx:lvl ptCount="8" formatCode="General">
          <cx:pt idx="0">100</cx:pt>
          <cx:pt idx="1">20</cx:pt>
          <cx:pt idx="2">50</cx:pt>
          <cx:pt idx="3">-40</cx:pt>
          <cx:pt idx="4">130</cx:pt>
          <cx:pt idx="5">-60</cx:pt>
          <cx:pt idx="6">70</cx:pt>
          <cx:pt idx="7">140</cx:pt>
        </cx:lvl>
      </cx:numDim>
    </cx:data>
  </cx:chartData>
  <cx:chart>
    <cx:plotArea>
      <cx:plotAreaRegion>
        <cx:series layoutId="waterfall" uniqueId="{157C4D19-0FC1-450C-815A-53E65F58DE0A}">
          <cx:tx>
            <cx:txData>
              <cx:f>Sheet1!$B$1</cx:f>
              <cx:v>Series1</cx:v>
            </cx:txData>
          </cx:tx>
          <cx:dataId val="0"/>
          <cx:layoutPr>
            <cx:subtotals>
              <cx:idx val="0"/>
              <cx:idx val="4"/>
              <cx:idx val="7"/>
            </cx:subtotals>
          </cx:layoutPr>
        </cx:series>
      </cx:plotAreaRegion>
      <cx:axis id="0">
        <cx:catScaling gapWidth="0.5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/>
            </a:pPr>
            <a:endParaRPr lang="en-US" sz="1197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  <cx:axis id="1">
        <cx:valScaling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400"/>
            </a:pPr>
            <a:endParaRPr lang="en-US" sz="14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400"/>
          </a:pPr>
          <a:endParaRPr lang="en-US" sz="1400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Arial"/>
          </a:endParaRPr>
        </a:p>
      </cx:txPr>
    </cx:legend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7" Type="http://schemas.microsoft.com/office/2014/relationships/chartEx" Target="../charts/chartEx2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image" Target="../media/image40.png"/><Relationship Id="rId5" Type="http://schemas.microsoft.com/office/2014/relationships/chartEx" Target="../charts/chartEx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0CAF2-8FEB-A3BD-1E3C-BF48DBB8EA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F1F6DD9C-ED29-CFA2-8959-977FBCE6A17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1F6DD9C-ED29-CFA2-8959-977FBCE6A1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637DBAFB-9906-08E8-1624-C979696A4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2-Waterfall Charts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83EBF00-7EF6-B437-7CC6-3271BF54C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93378821-9C24-BEB7-D259-925C9765330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A75DC20E-A193-1D64-F064-E043D7B05B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0D02D72D-9F59-649C-DCCF-9FE2A1F42A6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7" name="Chart Placeholder 5">
                <a:extLst>
                  <a:ext uri="{FF2B5EF4-FFF2-40B4-BE49-F238E27FC236}">
                    <a16:creationId xmlns:a16="http://schemas.microsoft.com/office/drawing/2014/main" id="{63CD312A-FC7F-B786-1FAC-8E940355406C}"/>
                  </a:ext>
                </a:extLst>
              </p:cNvPr>
              <p:cNvGraphicFramePr>
                <a:graphicFrameLocks noGrp="1"/>
              </p:cNvGraphicFramePr>
              <p:nvPr>
                <p:ph type="chart" sz="quarter" idx="14"/>
              </p:nvPr>
            </p:nvGraphicFramePr>
            <p:xfrm>
              <a:off x="554038" y="1720850"/>
              <a:ext cx="5245100" cy="445611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7" name="Chart Placeholder 5">
                <a:extLst>
                  <a:ext uri="{FF2B5EF4-FFF2-40B4-BE49-F238E27FC236}">
                    <a16:creationId xmlns:a16="http://schemas.microsoft.com/office/drawing/2014/main" id="{63CD312A-FC7F-B786-1FAC-8E940355406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54038" y="1720850"/>
                <a:ext cx="5245100" cy="445611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3" name="Chart Placeholder 5">
                <a:extLst>
                  <a:ext uri="{FF2B5EF4-FFF2-40B4-BE49-F238E27FC236}">
                    <a16:creationId xmlns:a16="http://schemas.microsoft.com/office/drawing/2014/main" id="{0C78187F-8C3C-B496-1119-21F5CB3F6FAE}"/>
                  </a:ext>
                </a:extLst>
              </p:cNvPr>
              <p:cNvGraphicFramePr>
                <a:graphicFrameLocks noGrp="1"/>
              </p:cNvGraphicFramePr>
              <p:nvPr>
                <p:ph type="chart" sz="quarter" idx="17"/>
              </p:nvPr>
            </p:nvGraphicFramePr>
            <p:xfrm>
              <a:off x="6392863" y="1720850"/>
              <a:ext cx="5245100" cy="445611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7"/>
              </a:graphicData>
            </a:graphic>
          </p:graphicFrame>
        </mc:Choice>
        <mc:Fallback xmlns="">
          <p:pic>
            <p:nvPicPr>
              <p:cNvPr id="13" name="Chart Placeholder 5">
                <a:extLst>
                  <a:ext uri="{FF2B5EF4-FFF2-40B4-BE49-F238E27FC236}">
                    <a16:creationId xmlns:a16="http://schemas.microsoft.com/office/drawing/2014/main" id="{0C78187F-8C3C-B496-1119-21F5CB3F6FA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392863" y="1720850"/>
                <a:ext cx="5245100" cy="445611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016407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1613</TotalTime>
  <Words>20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2-Waterfall Charts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257</cp:revision>
  <dcterms:created xsi:type="dcterms:W3CDTF">2025-07-09T10:57:17Z</dcterms:created>
  <dcterms:modified xsi:type="dcterms:W3CDTF">2025-10-22T10:08:41Z</dcterms:modified>
  <cp:category/>
</cp:coreProperties>
</file>