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notesMasterIdLst>
    <p:notesMasterId r:id="rId26"/>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svg"/><Relationship Id="rId3" Type="http://schemas.openxmlformats.org/officeDocument/2006/relationships/image" Target="../media/image-1-3.png"/><Relationship Id="rId4" Type="http://schemas.openxmlformats.org/officeDocument/2006/relationships/image" Target="../media/image-1-4.svg"/><Relationship Id="rId5" Type="http://schemas.openxmlformats.org/officeDocument/2006/relationships/image" Target="../media/image-1-5.png"/><Relationship Id="rId6" Type="http://schemas.openxmlformats.org/officeDocument/2006/relationships/image" Target="../media/image-1-6.svg"/><Relationship Id="rId7" Type="http://schemas.openxmlformats.org/officeDocument/2006/relationships/image" Target="../media/image-1-7.png"/><Relationship Id="rId8" Type="http://schemas.openxmlformats.org/officeDocument/2006/relationships/image" Target="../media/image-1-8.svg"/><Relationship Id="rId9" Type="http://schemas.openxmlformats.org/officeDocument/2006/relationships/image" Target="../media/image-1-9.png"/><Relationship Id="rId10" Type="http://schemas.openxmlformats.org/officeDocument/2006/relationships/image" Target="../media/image-1-10.png"/><Relationship Id="rId11" Type="http://schemas.openxmlformats.org/officeDocument/2006/relationships/image" Target="../media/image-1-11.svg"/><Relationship Id="rId12" Type="http://schemas.openxmlformats.org/officeDocument/2006/relationships/image" Target="../media/image-1-12.png"/><Relationship Id="rId13" Type="http://schemas.openxmlformats.org/officeDocument/2006/relationships/image" Target="../media/image-1-13.svg"/><Relationship Id="rId14" Type="http://schemas.openxmlformats.org/officeDocument/2006/relationships/slideLayout" Target="../slideLayouts/slideLayout1.xml"/><Relationship Id="rId15"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sv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svg"/><Relationship Id="rId8" Type="http://schemas.openxmlformats.org/officeDocument/2006/relationships/image" Target="../media/image-10-8.png"/><Relationship Id="rId9" Type="http://schemas.openxmlformats.org/officeDocument/2006/relationships/image" Target="../media/image-10-9.svg"/><Relationship Id="rId10" Type="http://schemas.openxmlformats.org/officeDocument/2006/relationships/image" Target="../media/image-10-10.png"/><Relationship Id="rId11" Type="http://schemas.openxmlformats.org/officeDocument/2006/relationships/image" Target="../media/image-10-11.svg"/><Relationship Id="rId12" Type="http://schemas.openxmlformats.org/officeDocument/2006/relationships/slideLayout" Target="../slideLayouts/slideLayout1.xml"/><Relationship Id="rId1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sv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svg"/><Relationship Id="rId9" Type="http://schemas.openxmlformats.org/officeDocument/2006/relationships/image" Target="../media/image-11-9.png"/><Relationship Id="rId10" Type="http://schemas.openxmlformats.org/officeDocument/2006/relationships/image" Target="../media/image-11-10.svg"/><Relationship Id="rId11" Type="http://schemas.openxmlformats.org/officeDocument/2006/relationships/image" Target="../media/image-11-11.png"/><Relationship Id="rId12" Type="http://schemas.openxmlformats.org/officeDocument/2006/relationships/image" Target="../media/image-11-12.svg"/><Relationship Id="rId13" Type="http://schemas.openxmlformats.org/officeDocument/2006/relationships/image" Target="../media/image-11-13.png"/><Relationship Id="rId14" Type="http://schemas.openxmlformats.org/officeDocument/2006/relationships/image" Target="../media/image-11-14.svg"/><Relationship Id="rId15" Type="http://schemas.openxmlformats.org/officeDocument/2006/relationships/image" Target="../media/image-11-15.png"/><Relationship Id="rId16" Type="http://schemas.openxmlformats.org/officeDocument/2006/relationships/image" Target="../media/image-11-16.png"/><Relationship Id="rId17" Type="http://schemas.openxmlformats.org/officeDocument/2006/relationships/image" Target="../media/image-11-17.png"/><Relationship Id="rId18" Type="http://schemas.openxmlformats.org/officeDocument/2006/relationships/image" Target="../media/image-11-18.svg"/><Relationship Id="rId19" Type="http://schemas.openxmlformats.org/officeDocument/2006/relationships/image" Target="../media/image-11-19.png"/><Relationship Id="rId20" Type="http://schemas.openxmlformats.org/officeDocument/2006/relationships/image" Target="../media/image-11-20.svg"/><Relationship Id="rId21" Type="http://schemas.openxmlformats.org/officeDocument/2006/relationships/image" Target="../media/image-11-21.png"/><Relationship Id="rId22" Type="http://schemas.openxmlformats.org/officeDocument/2006/relationships/image" Target="../media/image-11-22.png"/><Relationship Id="rId23" Type="http://schemas.openxmlformats.org/officeDocument/2006/relationships/image" Target="../media/image-11-23.svg"/><Relationship Id="rId24" Type="http://schemas.openxmlformats.org/officeDocument/2006/relationships/image" Target="../media/image-11-24.png"/><Relationship Id="rId25" Type="http://schemas.openxmlformats.org/officeDocument/2006/relationships/image" Target="../media/image-11-25.png"/><Relationship Id="rId26" Type="http://schemas.openxmlformats.org/officeDocument/2006/relationships/image" Target="../media/image-11-26.svg"/><Relationship Id="rId27" Type="http://schemas.openxmlformats.org/officeDocument/2006/relationships/image" Target="../media/image-11-27.png"/><Relationship Id="rId28" Type="http://schemas.openxmlformats.org/officeDocument/2006/relationships/image" Target="../media/image-11-28.png"/><Relationship Id="rId29" Type="http://schemas.openxmlformats.org/officeDocument/2006/relationships/image" Target="../media/image-11-29.svg"/><Relationship Id="rId30" Type="http://schemas.openxmlformats.org/officeDocument/2006/relationships/image" Target="../media/image-11-30.png"/><Relationship Id="rId31" Type="http://schemas.openxmlformats.org/officeDocument/2006/relationships/image" Target="../media/image-11-31.png"/><Relationship Id="rId32" Type="http://schemas.openxmlformats.org/officeDocument/2006/relationships/image" Target="../media/image-11-32.svg"/><Relationship Id="rId33" Type="http://schemas.openxmlformats.org/officeDocument/2006/relationships/slideLayout" Target="../slideLayouts/slideLayout1.xml"/><Relationship Id="rId3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sv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image" Target="../media/image-12-7.svg"/><Relationship Id="rId8" Type="http://schemas.openxmlformats.org/officeDocument/2006/relationships/slideLayout" Target="../slideLayouts/slideLayout1.xml"/><Relationship Id="rId9"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svg"/><Relationship Id="rId3" Type="http://schemas.openxmlformats.org/officeDocument/2006/relationships/image" Target="../media/image-13-3.png"/><Relationship Id="rId4" Type="http://schemas.openxmlformats.org/officeDocument/2006/relationships/image" Target="../media/image-13-4.svg"/><Relationship Id="rId5" Type="http://schemas.openxmlformats.org/officeDocument/2006/relationships/image" Target="../media/image-13-5.png"/><Relationship Id="rId6" Type="http://schemas.openxmlformats.org/officeDocument/2006/relationships/slideLayout" Target="../slideLayouts/slideLayout1.xml"/><Relationship Id="rId7"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3.png"/><Relationship Id="rId4" Type="http://schemas.openxmlformats.org/officeDocument/2006/relationships/image" Target="../media/image-14-4.svg"/><Relationship Id="rId5" Type="http://schemas.openxmlformats.org/officeDocument/2006/relationships/image" Target="../media/image-14-5.png"/><Relationship Id="rId6" Type="http://schemas.openxmlformats.org/officeDocument/2006/relationships/slideLayout" Target="../slideLayouts/slideLayout1.xml"/><Relationship Id="rId7"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svg"/><Relationship Id="rId3" Type="http://schemas.openxmlformats.org/officeDocument/2006/relationships/image" Target="../media/image-15-3.png"/><Relationship Id="rId4" Type="http://schemas.openxmlformats.org/officeDocument/2006/relationships/image" Target="../media/image-15-4.sv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svg"/><Relationship Id="rId8" Type="http://schemas.openxmlformats.org/officeDocument/2006/relationships/image" Target="../media/image-15-8.png"/><Relationship Id="rId9" Type="http://schemas.openxmlformats.org/officeDocument/2006/relationships/image" Target="../media/image-15-9.svg"/><Relationship Id="rId10" Type="http://schemas.openxmlformats.org/officeDocument/2006/relationships/image" Target="../media/image-15-10.png"/><Relationship Id="rId11" Type="http://schemas.openxmlformats.org/officeDocument/2006/relationships/image" Target="../media/image-15-11.svg"/><Relationship Id="rId12" Type="http://schemas.openxmlformats.org/officeDocument/2006/relationships/image" Target="../media/image-15-12.png"/><Relationship Id="rId13" Type="http://schemas.openxmlformats.org/officeDocument/2006/relationships/image" Target="../media/image-15-13.svg"/><Relationship Id="rId14" Type="http://schemas.openxmlformats.org/officeDocument/2006/relationships/image" Target="../media/image-15-14.png"/><Relationship Id="rId15" Type="http://schemas.openxmlformats.org/officeDocument/2006/relationships/image" Target="../media/image-15-15.svg"/><Relationship Id="rId16" Type="http://schemas.openxmlformats.org/officeDocument/2006/relationships/image" Target="../media/image-15-16.png"/><Relationship Id="rId17" Type="http://schemas.openxmlformats.org/officeDocument/2006/relationships/image" Target="../media/image-15-17.svg"/><Relationship Id="rId18" Type="http://schemas.openxmlformats.org/officeDocument/2006/relationships/image" Target="../media/image-15-18.png"/><Relationship Id="rId19" Type="http://schemas.openxmlformats.org/officeDocument/2006/relationships/image" Target="../media/image-15-19.svg"/><Relationship Id="rId20" Type="http://schemas.openxmlformats.org/officeDocument/2006/relationships/image" Target="../media/image-15-20.png"/><Relationship Id="rId21" Type="http://schemas.openxmlformats.org/officeDocument/2006/relationships/image" Target="../media/image-15-21.svg"/><Relationship Id="rId22" Type="http://schemas.openxmlformats.org/officeDocument/2006/relationships/image" Target="../media/image-15-22.png"/><Relationship Id="rId23" Type="http://schemas.openxmlformats.org/officeDocument/2006/relationships/image" Target="../media/image-15-23.svg"/><Relationship Id="rId24" Type="http://schemas.openxmlformats.org/officeDocument/2006/relationships/image" Target="../media/image-15-24.png"/><Relationship Id="rId25" Type="http://schemas.openxmlformats.org/officeDocument/2006/relationships/image" Target="../media/image-15-25.svg"/><Relationship Id="rId26" Type="http://schemas.openxmlformats.org/officeDocument/2006/relationships/image" Target="../media/image-15-26.png"/><Relationship Id="rId27" Type="http://schemas.openxmlformats.org/officeDocument/2006/relationships/image" Target="../media/image-15-27.svg"/><Relationship Id="rId28" Type="http://schemas.openxmlformats.org/officeDocument/2006/relationships/image" Target="../media/image-15-28.png"/><Relationship Id="rId29" Type="http://schemas.openxmlformats.org/officeDocument/2006/relationships/image" Target="../media/image-15-29.svg"/><Relationship Id="rId30" Type="http://schemas.openxmlformats.org/officeDocument/2006/relationships/image" Target="../media/image-15-30.png"/><Relationship Id="rId31" Type="http://schemas.openxmlformats.org/officeDocument/2006/relationships/image" Target="../media/image-15-31.svg"/><Relationship Id="rId32" Type="http://schemas.openxmlformats.org/officeDocument/2006/relationships/image" Target="../media/image-15-32.png"/><Relationship Id="rId33" Type="http://schemas.openxmlformats.org/officeDocument/2006/relationships/image" Target="../media/image-15-33.svg"/><Relationship Id="rId34" Type="http://schemas.openxmlformats.org/officeDocument/2006/relationships/image" Target="../media/image-15-34.png"/><Relationship Id="rId35" Type="http://schemas.openxmlformats.org/officeDocument/2006/relationships/image" Target="../media/image-15-35.svg"/><Relationship Id="rId36" Type="http://schemas.openxmlformats.org/officeDocument/2006/relationships/image" Target="../media/image-15-36.png"/><Relationship Id="rId37" Type="http://schemas.openxmlformats.org/officeDocument/2006/relationships/image" Target="../media/image-15-37.svg"/><Relationship Id="rId38" Type="http://schemas.openxmlformats.org/officeDocument/2006/relationships/image" Target="../media/image-15-38.png"/><Relationship Id="rId39" Type="http://schemas.openxmlformats.org/officeDocument/2006/relationships/image" Target="../media/image-15-39.svg"/><Relationship Id="rId40" Type="http://schemas.openxmlformats.org/officeDocument/2006/relationships/image" Target="../media/image-15-40.png"/><Relationship Id="rId41" Type="http://schemas.openxmlformats.org/officeDocument/2006/relationships/image" Target="../media/image-15-41.svg"/><Relationship Id="rId42" Type="http://schemas.openxmlformats.org/officeDocument/2006/relationships/image" Target="../media/image-15-42.png"/><Relationship Id="rId43" Type="http://schemas.openxmlformats.org/officeDocument/2006/relationships/image" Target="../media/image-15-43.svg"/><Relationship Id="rId44" Type="http://schemas.openxmlformats.org/officeDocument/2006/relationships/image" Target="../media/image-15-44.png"/><Relationship Id="rId45" Type="http://schemas.openxmlformats.org/officeDocument/2006/relationships/image" Target="../media/image-15-45.svg"/><Relationship Id="rId46" Type="http://schemas.openxmlformats.org/officeDocument/2006/relationships/image" Target="../media/image-15-46.png"/><Relationship Id="rId47" Type="http://schemas.openxmlformats.org/officeDocument/2006/relationships/image" Target="../media/image-15-47.svg"/><Relationship Id="rId48" Type="http://schemas.openxmlformats.org/officeDocument/2006/relationships/image" Target="../media/image-15-48.png"/><Relationship Id="rId49" Type="http://schemas.openxmlformats.org/officeDocument/2006/relationships/image" Target="../media/image-15-49.svg"/><Relationship Id="rId50" Type="http://schemas.openxmlformats.org/officeDocument/2006/relationships/image" Target="../media/image-15-50.png"/><Relationship Id="rId51" Type="http://schemas.openxmlformats.org/officeDocument/2006/relationships/image" Target="../media/image-15-51.png"/><Relationship Id="rId52" Type="http://schemas.openxmlformats.org/officeDocument/2006/relationships/slideLayout" Target="../slideLayouts/slideLayout1.xml"/><Relationship Id="rId5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svg"/><Relationship Id="rId3" Type="http://schemas.openxmlformats.org/officeDocument/2006/relationships/image" Target="../media/image-16-3.png"/><Relationship Id="rId4" Type="http://schemas.openxmlformats.org/officeDocument/2006/relationships/image" Target="../media/image-16-4.sv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image" Target="../media/image-16-7.svg"/><Relationship Id="rId8" Type="http://schemas.openxmlformats.org/officeDocument/2006/relationships/image" Target="../media/image-16-8.png"/><Relationship Id="rId9" Type="http://schemas.openxmlformats.org/officeDocument/2006/relationships/image" Target="../media/image-16-9.svg"/><Relationship Id="rId10" Type="http://schemas.openxmlformats.org/officeDocument/2006/relationships/slideLayout" Target="../slideLayouts/slideLayout1.xml"/><Relationship Id="rId11"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svg"/><Relationship Id="rId3" Type="http://schemas.openxmlformats.org/officeDocument/2006/relationships/image" Target="../media/image-17-3.png"/><Relationship Id="rId4" Type="http://schemas.openxmlformats.org/officeDocument/2006/relationships/image" Target="../media/image-17-4.svg"/><Relationship Id="rId5" Type="http://schemas.openxmlformats.org/officeDocument/2006/relationships/image" Target="../media/image-17-5.png"/><Relationship Id="rId6" Type="http://schemas.openxmlformats.org/officeDocument/2006/relationships/image" Target="../media/image-17-6.png"/><Relationship Id="rId7" Type="http://schemas.openxmlformats.org/officeDocument/2006/relationships/image" Target="../media/image-17-7.svg"/><Relationship Id="rId8" Type="http://schemas.openxmlformats.org/officeDocument/2006/relationships/image" Target="../media/image-17-8.png"/><Relationship Id="rId9" Type="http://schemas.openxmlformats.org/officeDocument/2006/relationships/image" Target="../media/image-17-9.svg"/><Relationship Id="rId10" Type="http://schemas.openxmlformats.org/officeDocument/2006/relationships/slideLayout" Target="../slideLayouts/slideLayout1.xml"/><Relationship Id="rId11"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svg"/><Relationship Id="rId3" Type="http://schemas.openxmlformats.org/officeDocument/2006/relationships/image" Target="../media/image-18-3.png"/><Relationship Id="rId4" Type="http://schemas.openxmlformats.org/officeDocument/2006/relationships/image" Target="../media/image-18-4.svg"/><Relationship Id="rId5" Type="http://schemas.openxmlformats.org/officeDocument/2006/relationships/image" Target="../media/image-18-5.png"/><Relationship Id="rId6" Type="http://schemas.openxmlformats.org/officeDocument/2006/relationships/image" Target="../media/image-18-6.png"/><Relationship Id="rId7" Type="http://schemas.openxmlformats.org/officeDocument/2006/relationships/image" Target="../media/image-18-7.svg"/><Relationship Id="rId8" Type="http://schemas.openxmlformats.org/officeDocument/2006/relationships/image" Target="../media/image-18-8.png"/><Relationship Id="rId9" Type="http://schemas.openxmlformats.org/officeDocument/2006/relationships/image" Target="../media/image-18-9.svg"/><Relationship Id="rId10" Type="http://schemas.openxmlformats.org/officeDocument/2006/relationships/slideLayout" Target="../slideLayouts/slideLayout1.xml"/><Relationship Id="rId11"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svg"/><Relationship Id="rId3" Type="http://schemas.openxmlformats.org/officeDocument/2006/relationships/image" Target="../media/image-19-3.png"/><Relationship Id="rId4" Type="http://schemas.openxmlformats.org/officeDocument/2006/relationships/slideLayout" Target="../slideLayouts/slideLayout1.xml"/><Relationship Id="rId5"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image" Target="../media/image-2-4.svg"/><Relationship Id="rId5" Type="http://schemas.openxmlformats.org/officeDocument/2006/relationships/image" Target="../media/image-2-5.png"/><Relationship Id="rId6" Type="http://schemas.openxmlformats.org/officeDocument/2006/relationships/slideLayout" Target="../slideLayouts/slideLayout1.xml"/><Relationship Id="rId7"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svg"/><Relationship Id="rId3" Type="http://schemas.openxmlformats.org/officeDocument/2006/relationships/image" Target="../media/image-20-3.png"/><Relationship Id="rId4" Type="http://schemas.openxmlformats.org/officeDocument/2006/relationships/image" Target="../media/image-20-4.sv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image" Target="../media/image-20-7.svg"/><Relationship Id="rId8" Type="http://schemas.openxmlformats.org/officeDocument/2006/relationships/slideLayout" Target="../slideLayouts/slideLayout1.xml"/><Relationship Id="rId9"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svg"/><Relationship Id="rId3" Type="http://schemas.openxmlformats.org/officeDocument/2006/relationships/image" Target="../media/image-21-3.png"/><Relationship Id="rId4" Type="http://schemas.openxmlformats.org/officeDocument/2006/relationships/image" Target="../media/image-21-4.sv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image" Target="../media/image-21-7.svg"/><Relationship Id="rId8" Type="http://schemas.openxmlformats.org/officeDocument/2006/relationships/slideLayout" Target="../slideLayouts/slideLayout1.xml"/><Relationship Id="rId9"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svg"/><Relationship Id="rId3" Type="http://schemas.openxmlformats.org/officeDocument/2006/relationships/image" Target="../media/image-22-3.png"/><Relationship Id="rId4" Type="http://schemas.openxmlformats.org/officeDocument/2006/relationships/image" Target="../media/image-22-4.svg"/><Relationship Id="rId5" Type="http://schemas.openxmlformats.org/officeDocument/2006/relationships/image" Target="../media/image-22-5.png"/><Relationship Id="rId6" Type="http://schemas.openxmlformats.org/officeDocument/2006/relationships/image" Target="../media/image-22-6.png"/><Relationship Id="rId7" Type="http://schemas.openxmlformats.org/officeDocument/2006/relationships/image" Target="../media/image-22-7.svg"/><Relationship Id="rId8" Type="http://schemas.openxmlformats.org/officeDocument/2006/relationships/image" Target="../media/image-22-8.png"/><Relationship Id="rId9" Type="http://schemas.openxmlformats.org/officeDocument/2006/relationships/image" Target="../media/image-22-9.svg"/><Relationship Id="rId10" Type="http://schemas.openxmlformats.org/officeDocument/2006/relationships/image" Target="../media/image-22-10.png"/><Relationship Id="rId11" Type="http://schemas.openxmlformats.org/officeDocument/2006/relationships/image" Target="../media/image-22-11.svg"/><Relationship Id="rId12" Type="http://schemas.openxmlformats.org/officeDocument/2006/relationships/slideLayout" Target="../slideLayouts/slideLayout1.xml"/><Relationship Id="rId1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48" Type="http://schemas.openxmlformats.org/officeDocument/2006/relationships/hyperlink" Target="https://eatemp.com/powerpoint-org-chart-template/" TargetMode="External"/><Relationship Id="rId1" Type="http://schemas.openxmlformats.org/officeDocument/2006/relationships/image" Target="../media/image-23-1.png"/><Relationship Id="rId2" Type="http://schemas.openxmlformats.org/officeDocument/2006/relationships/image" Target="../media/image-23-2.svg"/><Relationship Id="rId3" Type="http://schemas.openxmlformats.org/officeDocument/2006/relationships/image" Target="../media/image-23-3.png"/><Relationship Id="rId4" Type="http://schemas.openxmlformats.org/officeDocument/2006/relationships/image" Target="../media/image-23-4.svg"/><Relationship Id="rId5" Type="http://schemas.openxmlformats.org/officeDocument/2006/relationships/image" Target="../media/image-23-5.png"/><Relationship Id="rId6" Type="http://schemas.openxmlformats.org/officeDocument/2006/relationships/image" Target="../media/image-23-6.png"/><Relationship Id="rId7" Type="http://schemas.openxmlformats.org/officeDocument/2006/relationships/image" Target="../media/image-23-7.svg"/><Relationship Id="rId8" Type="http://schemas.openxmlformats.org/officeDocument/2006/relationships/image" Target="../media/image-23-8.png"/><Relationship Id="rId9" Type="http://schemas.openxmlformats.org/officeDocument/2006/relationships/image" Target="../media/image-23-9.svg"/><Relationship Id="rId10" Type="http://schemas.openxmlformats.org/officeDocument/2006/relationships/image" Target="../media/image-23-10.png"/><Relationship Id="rId11" Type="http://schemas.openxmlformats.org/officeDocument/2006/relationships/image" Target="../media/image-23-11.svg"/><Relationship Id="rId12" Type="http://schemas.openxmlformats.org/officeDocument/2006/relationships/image" Target="../media/image-23-12.png"/><Relationship Id="rId13" Type="http://schemas.openxmlformats.org/officeDocument/2006/relationships/image" Target="../media/image-23-13.svg"/><Relationship Id="rId14" Type="http://schemas.openxmlformats.org/officeDocument/2006/relationships/image" Target="../media/image-23-14.png"/><Relationship Id="rId15" Type="http://schemas.openxmlformats.org/officeDocument/2006/relationships/image" Target="../media/image-23-15.svg"/><Relationship Id="rId16" Type="http://schemas.openxmlformats.org/officeDocument/2006/relationships/image" Target="../media/image-23-16.png"/><Relationship Id="rId17" Type="http://schemas.openxmlformats.org/officeDocument/2006/relationships/image" Target="../media/image-23-17.svg"/><Relationship Id="rId18" Type="http://schemas.openxmlformats.org/officeDocument/2006/relationships/image" Target="../media/image-23-18.png"/><Relationship Id="rId19" Type="http://schemas.openxmlformats.org/officeDocument/2006/relationships/image" Target="../media/image-23-19.svg"/><Relationship Id="rId20" Type="http://schemas.openxmlformats.org/officeDocument/2006/relationships/image" Target="../media/image-23-20.png"/><Relationship Id="rId21" Type="http://schemas.openxmlformats.org/officeDocument/2006/relationships/image" Target="../media/image-23-21.svg"/><Relationship Id="rId22" Type="http://schemas.openxmlformats.org/officeDocument/2006/relationships/image" Target="../media/image-23-22.png"/><Relationship Id="rId23" Type="http://schemas.openxmlformats.org/officeDocument/2006/relationships/image" Target="../media/image-23-23.svg"/><Relationship Id="rId24" Type="http://schemas.openxmlformats.org/officeDocument/2006/relationships/image" Target="../media/image-23-24.png"/><Relationship Id="rId25" Type="http://schemas.openxmlformats.org/officeDocument/2006/relationships/image" Target="../media/image-23-25.svg"/><Relationship Id="rId26" Type="http://schemas.openxmlformats.org/officeDocument/2006/relationships/image" Target="../media/image-23-26.png"/><Relationship Id="rId27" Type="http://schemas.openxmlformats.org/officeDocument/2006/relationships/image" Target="../media/image-23-27.svg"/><Relationship Id="rId28" Type="http://schemas.openxmlformats.org/officeDocument/2006/relationships/image" Target="../media/image-23-28.png"/><Relationship Id="rId29" Type="http://schemas.openxmlformats.org/officeDocument/2006/relationships/image" Target="../media/image-23-29.svg"/><Relationship Id="rId30" Type="http://schemas.openxmlformats.org/officeDocument/2006/relationships/image" Target="../media/image-23-30.png"/><Relationship Id="rId31" Type="http://schemas.openxmlformats.org/officeDocument/2006/relationships/image" Target="../media/image-23-31.svg"/><Relationship Id="rId32" Type="http://schemas.openxmlformats.org/officeDocument/2006/relationships/image" Target="../media/image-23-32.png"/><Relationship Id="rId33" Type="http://schemas.openxmlformats.org/officeDocument/2006/relationships/image" Target="../media/image-23-33.svg"/><Relationship Id="rId34" Type="http://schemas.openxmlformats.org/officeDocument/2006/relationships/image" Target="../media/image-23-34.png"/><Relationship Id="rId35" Type="http://schemas.openxmlformats.org/officeDocument/2006/relationships/image" Target="../media/image-23-35.svg"/><Relationship Id="rId36" Type="http://schemas.openxmlformats.org/officeDocument/2006/relationships/image" Target="../media/image-23-36.png"/><Relationship Id="rId37" Type="http://schemas.openxmlformats.org/officeDocument/2006/relationships/image" Target="../media/image-23-37.svg"/><Relationship Id="rId38" Type="http://schemas.openxmlformats.org/officeDocument/2006/relationships/image" Target="../media/image-23-38.png"/><Relationship Id="rId39" Type="http://schemas.openxmlformats.org/officeDocument/2006/relationships/image" Target="../media/image-23-39.svg"/><Relationship Id="rId40" Type="http://schemas.openxmlformats.org/officeDocument/2006/relationships/image" Target="../media/image-23-40.png"/><Relationship Id="rId41" Type="http://schemas.openxmlformats.org/officeDocument/2006/relationships/image" Target="../media/image-23-41.svg"/><Relationship Id="rId42" Type="http://schemas.openxmlformats.org/officeDocument/2006/relationships/image" Target="../media/image-23-42.png"/><Relationship Id="rId43" Type="http://schemas.openxmlformats.org/officeDocument/2006/relationships/image" Target="../media/image-23-43.svg"/><Relationship Id="rId44" Type="http://schemas.openxmlformats.org/officeDocument/2006/relationships/image" Target="../media/image-23-44.png"/><Relationship Id="rId45" Type="http://schemas.openxmlformats.org/officeDocument/2006/relationships/image" Target="../media/image-23-45.svg"/><Relationship Id="rId46" Type="http://schemas.openxmlformats.org/officeDocument/2006/relationships/image" Target="../media/image-23-46.png"/><Relationship Id="rId47" Type="http://schemas.openxmlformats.org/officeDocument/2006/relationships/image" Target="../media/image-23-47.svg"/><Relationship Id="rId49" Type="http://schemas.openxmlformats.org/officeDocument/2006/relationships/slideLayout" Target="../slideLayouts/slideLayout1.xml"/><Relationship Id="rId50"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4" Type="http://schemas.openxmlformats.org/officeDocument/2006/relationships/hyperlink" Target="https://unsplash.com/" TargetMode="External"/><Relationship Id="rId1" Type="http://schemas.openxmlformats.org/officeDocument/2006/relationships/image" Target="../media/image-24-1.png"/><Relationship Id="rId2" Type="http://schemas.openxmlformats.org/officeDocument/2006/relationships/image" Target="../media/image-24-2.svg"/><Relationship Id="rId3" Type="http://schemas.openxmlformats.org/officeDocument/2006/relationships/image" Target="../media/image-24-3.png"/><Relationship Id="rId5" Type="http://schemas.openxmlformats.org/officeDocument/2006/relationships/slideLayout" Target="../slideLayouts/slideLayout1.xml"/><Relationship Id="rId6"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image" Target="../media/image-3-4.sv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svg"/><Relationship Id="rId8" Type="http://schemas.openxmlformats.org/officeDocument/2006/relationships/slideLayout" Target="../slideLayouts/slideLayout1.xml"/><Relationship Id="rId9"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image" Target="../media/image-4-4.svg"/><Relationship Id="rId5" Type="http://schemas.openxmlformats.org/officeDocument/2006/relationships/image" Target="../media/image-4-5.png"/><Relationship Id="rId6" Type="http://schemas.openxmlformats.org/officeDocument/2006/relationships/slideLayout" Target="../slideLayouts/slideLayout1.xml"/><Relationship Id="rId7"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3.png"/><Relationship Id="rId4" Type="http://schemas.openxmlformats.org/officeDocument/2006/relationships/image" Target="../media/image-5-4.sv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svg"/><Relationship Id="rId8" Type="http://schemas.openxmlformats.org/officeDocument/2006/relationships/image" Target="../media/image-5-8.png"/><Relationship Id="rId9" Type="http://schemas.openxmlformats.org/officeDocument/2006/relationships/image" Target="../media/image-5-9.svg"/><Relationship Id="rId10" Type="http://schemas.openxmlformats.org/officeDocument/2006/relationships/image" Target="../media/image-5-10.png"/><Relationship Id="rId11" Type="http://schemas.openxmlformats.org/officeDocument/2006/relationships/image" Target="../media/image-5-11.svg"/><Relationship Id="rId12" Type="http://schemas.openxmlformats.org/officeDocument/2006/relationships/slideLayout" Target="../slideLayouts/slideLayout1.xml"/><Relationship Id="rId1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svg"/><Relationship Id="rId8" Type="http://schemas.openxmlformats.org/officeDocument/2006/relationships/image" Target="../media/image-6-8.png"/><Relationship Id="rId9" Type="http://schemas.openxmlformats.org/officeDocument/2006/relationships/image" Target="../media/image-6-9.svg"/><Relationship Id="rId10" Type="http://schemas.openxmlformats.org/officeDocument/2006/relationships/image" Target="../media/image-6-10.png"/><Relationship Id="rId11" Type="http://schemas.openxmlformats.org/officeDocument/2006/relationships/image" Target="../media/image-6-11.svg"/><Relationship Id="rId12" Type="http://schemas.openxmlformats.org/officeDocument/2006/relationships/image" Target="../media/image-6-12.png"/><Relationship Id="rId13" Type="http://schemas.openxmlformats.org/officeDocument/2006/relationships/image" Target="../media/image-6-13.svg"/><Relationship Id="rId14" Type="http://schemas.openxmlformats.org/officeDocument/2006/relationships/slideLayout" Target="../slideLayouts/slideLayout1.xml"/><Relationship Id="rId15"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image" Target="../media/image-7-7.svg"/><Relationship Id="rId8" Type="http://schemas.openxmlformats.org/officeDocument/2006/relationships/slideLayout" Target="../slideLayouts/slideLayout1.xml"/><Relationship Id="rId9"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sv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image" Target="../media/image-8-7.svg"/><Relationship Id="rId8" Type="http://schemas.openxmlformats.org/officeDocument/2006/relationships/slideLayout" Target="../slideLayouts/slideLayout1.xml"/><Relationship Id="rId9"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sv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image" Target="../media/image-9-7.svg"/><Relationship Id="rId8" Type="http://schemas.openxmlformats.org/officeDocument/2006/relationships/image" Target="../media/image-9-8.png"/><Relationship Id="rId9" Type="http://schemas.openxmlformats.org/officeDocument/2006/relationships/image" Target="../media/image-9-9.svg"/><Relationship Id="rId10" Type="http://schemas.openxmlformats.org/officeDocument/2006/relationships/image" Target="../media/image-9-10.png"/><Relationship Id="rId11" Type="http://schemas.openxmlformats.org/officeDocument/2006/relationships/image" Target="../media/image-9-11.svg"/><Relationship Id="rId12" Type="http://schemas.openxmlformats.org/officeDocument/2006/relationships/slideLayout" Target="../slideLayouts/slideLayout1.xml"/><Relationship Id="rId1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2769322"/>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702" y="6667500"/>
            <a:ext cx="24374346" cy="70485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3508" y="7480300"/>
            <a:ext cx="24323540" cy="62357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5524500"/>
            <a:ext cx="24348943" cy="8191500"/>
          </a:xfrm>
          <a:prstGeom prst="rect">
            <a:avLst/>
          </a:prstGeom>
        </p:spPr>
      </p:pic>
      <p:sp>
        <p:nvSpPr>
          <p:cNvPr id="6" name="Text 0"/>
          <p:cNvSpPr/>
          <p:nvPr/>
        </p:nvSpPr>
        <p:spPr>
          <a:xfrm>
            <a:off x="4077210" y="3213100"/>
            <a:ext cx="16774563" cy="29929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Anton Regular" pitchFamily="34" charset="0"/>
                <a:ea typeface="Anton Regular" pitchFamily="34" charset="-122"/>
                <a:cs typeface="Anton Regular" pitchFamily="34" charset="-120"/>
              </a:rPr>
              <a:t>UNITED STATES OF AMERICA</a:t>
            </a:r>
            <a:endParaRPr lang="en-US" sz="12800" dirty="0"/>
          </a:p>
        </p:txBody>
      </p:sp>
      <p:sp>
        <p:nvSpPr>
          <p:cNvPr id="7" name="Text 1"/>
          <p:cNvSpPr/>
          <p:nvPr/>
        </p:nvSpPr>
        <p:spPr>
          <a:xfrm>
            <a:off x="5715714" y="5676900"/>
            <a:ext cx="13239288" cy="1490133"/>
          </a:xfrm>
          <a:prstGeom prst="rect">
            <a:avLst/>
          </a:prstGeom>
          <a:noFill/>
          <a:ln/>
        </p:spPr>
        <p:txBody>
          <a:bodyPr wrap="square" lIns="0" tIns="0" rIns="0" bIns="0" rtlCol="0" anchor="t"/>
          <a:lstStyle/>
          <a:p>
            <a:pPr algn="l" indent="0" marL="0">
              <a:buNone/>
            </a:pPr>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FREE PRESENTATION TEMPLATE</a:t>
            </a:r>
            <a:endParaRPr lang="en-US" sz="6400" dirty="0"/>
          </a:p>
        </p:txBody>
      </p:sp>
      <p:pic>
        <p:nvPicPr>
          <p:cNvPr id="8" name="Image 4" descr=" ">    </p:cNvPr>
          <p:cNvPicPr>
            <a:picLocks noChangeAspect="1"/>
          </p:cNvPicPr>
          <p:nvPr/>
        </p:nvPicPr>
        <p:blipFill>
          <a:blip r:embed="rId9"/>
          <a:stretch>
            <a:fillRect/>
          </a:stretch>
        </p:blipFill>
        <p:spPr>
          <a:xfrm>
            <a:off x="10593124" y="12433300"/>
            <a:ext cx="3200800" cy="1016000"/>
          </a:xfrm>
          <a:prstGeom prst="rect">
            <a:avLst/>
          </a:prstGeom>
        </p:spPr>
      </p:pic>
      <p:pic>
        <p:nvPicPr>
          <p:cNvPr id="9"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0" y="2768600"/>
            <a:ext cx="4051806" cy="4584700"/>
          </a:xfrm>
          <a:prstGeom prst="rect">
            <a:avLst/>
          </a:prstGeom>
        </p:spPr>
      </p:pic>
      <p:pic>
        <p:nvPicPr>
          <p:cNvPr id="10"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0309838" y="2768600"/>
            <a:ext cx="4051806" cy="45847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10300987" cy="11430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061039" y="3304927"/>
            <a:ext cx="10326009" cy="10411073"/>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9107038" y="469900"/>
            <a:ext cx="5368538" cy="1862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Anton Regular" pitchFamily="34" charset="0"/>
                <a:ea typeface="Anton Regular" pitchFamily="34" charset="-122"/>
                <a:cs typeface="Anton Regular" pitchFamily="34" charset="-120"/>
              </a:rPr>
              <a:t>PRICING PLAN</a:t>
            </a:r>
            <a:endParaRPr lang="en-US" sz="8000" dirty="0"/>
          </a:p>
        </p:txBody>
      </p:sp>
      <p:sp>
        <p:nvSpPr>
          <p:cNvPr id="7" name="Shape 2"/>
          <p:cNvSpPr/>
          <p:nvPr/>
        </p:nvSpPr>
        <p:spPr>
          <a:xfrm>
            <a:off x="1778222" y="2489200"/>
            <a:ext cx="20843305" cy="10566400"/>
          </a:xfrm>
          <a:prstGeom prst="rect">
            <a:avLst/>
          </a:prstGeom>
          <a:noFill/>
          <a:ln/>
        </p:spPr>
      </p:sp>
      <p:sp>
        <p:nvSpPr>
          <p:cNvPr id="8" name="Shape 3"/>
          <p:cNvSpPr/>
          <p:nvPr/>
        </p:nvSpPr>
        <p:spPr>
          <a:xfrm>
            <a:off x="1778222" y="2489200"/>
            <a:ext cx="6439705" cy="10566400"/>
          </a:xfrm>
          <a:prstGeom prst="roundRect">
            <a:avLst>
              <a:gd name="adj" fmla="val 3124"/>
            </a:avLst>
          </a:prstGeom>
          <a:noFill/>
          <a:ln w="12700">
            <a:solidFill>
              <a:srgbClr val="1F315A"/>
            </a:solidFill>
            <a:prstDash val="solid"/>
          </a:ln>
        </p:spPr>
      </p:sp>
      <p:pic>
        <p:nvPicPr>
          <p:cNvPr id="9"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899006" y="2946400"/>
            <a:ext cx="2198134" cy="1625600"/>
          </a:xfrm>
          <a:prstGeom prst="rect">
            <a:avLst/>
          </a:prstGeom>
        </p:spPr>
      </p:pic>
      <p:sp>
        <p:nvSpPr>
          <p:cNvPr id="10" name="Text 4"/>
          <p:cNvSpPr/>
          <p:nvPr/>
        </p:nvSpPr>
        <p:spPr>
          <a:xfrm>
            <a:off x="4242330" y="4876800"/>
            <a:ext cx="1511489" cy="1117600"/>
          </a:xfrm>
          <a:prstGeom prst="rect">
            <a:avLst/>
          </a:prstGeom>
          <a:noFill/>
          <a:ln/>
        </p:spPr>
        <p:txBody>
          <a:bodyPr wrap="square" lIns="0" tIns="0" rIns="0" bIns="0" rtlCol="0" anchor="t"/>
          <a:lstStyle/>
          <a:p>
            <a:pPr algn="ctr" indent="0" marL="0">
              <a:buNone/>
            </a:pPr>
            <a:r>
              <a:rPr lang="en-US" sz="4800" dirty="0">
                <a:solidFill>
                  <a:srgbClr val="1F315A">
                    <a:alpha val="100000"/>
                  </a:srgbClr>
                </a:solidFill>
                <a:latin typeface="Anton Regular" pitchFamily="34" charset="0"/>
                <a:ea typeface="Anton Regular" pitchFamily="34" charset="-122"/>
                <a:cs typeface="Anton Regular" pitchFamily="34" charset="-120"/>
              </a:rPr>
              <a:t>BASIC</a:t>
            </a:r>
            <a:endParaRPr lang="en-US" sz="4800" dirty="0"/>
          </a:p>
        </p:txBody>
      </p:sp>
      <p:sp>
        <p:nvSpPr>
          <p:cNvPr id="11" name="Text 5"/>
          <p:cNvSpPr/>
          <p:nvPr/>
        </p:nvSpPr>
        <p:spPr>
          <a:xfrm>
            <a:off x="2235479" y="60960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a small party with fellow adventurers.</a:t>
            </a:r>
            <a:endParaRPr lang="en-US" sz="3200" dirty="0"/>
          </a:p>
        </p:txBody>
      </p:sp>
      <p:sp>
        <p:nvSpPr>
          <p:cNvPr id="12" name="Text 6"/>
          <p:cNvSpPr/>
          <p:nvPr/>
        </p:nvSpPr>
        <p:spPr>
          <a:xfrm>
            <a:off x="3575497" y="11684000"/>
            <a:ext cx="2845156"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$10/MONTH</a:t>
            </a:r>
            <a:endParaRPr lang="en-US" sz="4800" dirty="0"/>
          </a:p>
        </p:txBody>
      </p:sp>
      <p:sp>
        <p:nvSpPr>
          <p:cNvPr id="13" name="Shape 7"/>
          <p:cNvSpPr/>
          <p:nvPr/>
        </p:nvSpPr>
        <p:spPr>
          <a:xfrm>
            <a:off x="8980022" y="2489200"/>
            <a:ext cx="6439705" cy="10566400"/>
          </a:xfrm>
          <a:prstGeom prst="roundRect">
            <a:avLst>
              <a:gd name="adj" fmla="val 3124"/>
            </a:avLst>
          </a:prstGeom>
          <a:noFill/>
          <a:ln w="12700">
            <a:solidFill>
              <a:srgbClr val="1F315A"/>
            </a:solidFill>
            <a:prstDash val="solid"/>
          </a:ln>
        </p:spPr>
      </p:sp>
      <p:pic>
        <p:nvPicPr>
          <p:cNvPr id="14"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554975" y="2946400"/>
            <a:ext cx="1289800" cy="1625600"/>
          </a:xfrm>
          <a:prstGeom prst="rect">
            <a:avLst/>
          </a:prstGeom>
        </p:spPr>
      </p:pic>
      <p:sp>
        <p:nvSpPr>
          <p:cNvPr id="15" name="Text 8"/>
          <p:cNvSpPr/>
          <p:nvPr/>
        </p:nvSpPr>
        <p:spPr>
          <a:xfrm>
            <a:off x="11533041" y="4876800"/>
            <a:ext cx="1333667" cy="1117600"/>
          </a:xfrm>
          <a:prstGeom prst="rect">
            <a:avLst/>
          </a:prstGeom>
          <a:noFill/>
          <a:ln/>
        </p:spPr>
        <p:txBody>
          <a:bodyPr wrap="square" lIns="0" tIns="0" rIns="0" bIns="0" rtlCol="0" anchor="t"/>
          <a:lstStyle/>
          <a:p>
            <a:pPr algn="ctr" indent="0" marL="0">
              <a:buNone/>
            </a:pPr>
            <a:r>
              <a:rPr lang="en-US" sz="4800" dirty="0">
                <a:solidFill>
                  <a:srgbClr val="1F315A">
                    <a:alpha val="100000"/>
                  </a:srgbClr>
                </a:solidFill>
                <a:latin typeface="Anton Regular" pitchFamily="34" charset="0"/>
                <a:ea typeface="Anton Regular" pitchFamily="34" charset="-122"/>
                <a:cs typeface="Anton Regular" pitchFamily="34" charset="-120"/>
              </a:rPr>
              <a:t>ELITE</a:t>
            </a:r>
            <a:endParaRPr lang="en-US" sz="4800" dirty="0"/>
          </a:p>
        </p:txBody>
      </p:sp>
      <p:sp>
        <p:nvSpPr>
          <p:cNvPr id="16" name="Text 9"/>
          <p:cNvSpPr/>
          <p:nvPr/>
        </p:nvSpPr>
        <p:spPr>
          <a:xfrm>
            <a:off x="9437280" y="60960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larger parties with fellow adventurers.</a:t>
            </a:r>
            <a:endParaRPr lang="en-US" sz="3200" dirty="0"/>
          </a:p>
        </p:txBody>
      </p:sp>
      <p:sp>
        <p:nvSpPr>
          <p:cNvPr id="17" name="Text 10"/>
          <p:cNvSpPr/>
          <p:nvPr/>
        </p:nvSpPr>
        <p:spPr>
          <a:xfrm>
            <a:off x="10726491" y="11684000"/>
            <a:ext cx="2946768"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$50/MONTH</a:t>
            </a:r>
            <a:endParaRPr lang="en-US" sz="4800" dirty="0"/>
          </a:p>
        </p:txBody>
      </p:sp>
      <p:sp>
        <p:nvSpPr>
          <p:cNvPr id="18" name="Shape 11"/>
          <p:cNvSpPr/>
          <p:nvPr/>
        </p:nvSpPr>
        <p:spPr>
          <a:xfrm>
            <a:off x="16181822" y="2489200"/>
            <a:ext cx="6439705" cy="10566400"/>
          </a:xfrm>
          <a:prstGeom prst="roundRect">
            <a:avLst>
              <a:gd name="adj" fmla="val 3124"/>
            </a:avLst>
          </a:prstGeom>
          <a:noFill/>
          <a:ln w="12700">
            <a:solidFill>
              <a:srgbClr val="1F315A"/>
            </a:solidFill>
            <a:prstDash val="solid"/>
          </a:ln>
        </p:spPr>
      </p:sp>
      <p:pic>
        <p:nvPicPr>
          <p:cNvPr id="19"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8588745" y="2946400"/>
            <a:ext cx="1625859" cy="1625600"/>
          </a:xfrm>
          <a:prstGeom prst="rect">
            <a:avLst/>
          </a:prstGeom>
        </p:spPr>
      </p:pic>
      <p:sp>
        <p:nvSpPr>
          <p:cNvPr id="20" name="Text 12"/>
          <p:cNvSpPr/>
          <p:nvPr/>
        </p:nvSpPr>
        <p:spPr>
          <a:xfrm>
            <a:off x="18042605" y="4876800"/>
            <a:ext cx="2718140" cy="1117600"/>
          </a:xfrm>
          <a:prstGeom prst="rect">
            <a:avLst/>
          </a:prstGeom>
          <a:noFill/>
          <a:ln/>
        </p:spPr>
        <p:txBody>
          <a:bodyPr wrap="square" lIns="0" tIns="0" rIns="0" bIns="0" rtlCol="0" anchor="t"/>
          <a:lstStyle/>
          <a:p>
            <a:pPr algn="ctr" indent="0" marL="0">
              <a:buNone/>
            </a:pPr>
            <a:r>
              <a:rPr lang="en-US" sz="4800" dirty="0">
                <a:solidFill>
                  <a:srgbClr val="1F315A">
                    <a:alpha val="100000"/>
                  </a:srgbClr>
                </a:solidFill>
                <a:latin typeface="Anton Regular" pitchFamily="34" charset="0"/>
                <a:ea typeface="Anton Regular" pitchFamily="34" charset="-122"/>
                <a:cs typeface="Anton Regular" pitchFamily="34" charset="-120"/>
              </a:rPr>
              <a:t>LEGENDARY</a:t>
            </a:r>
            <a:endParaRPr lang="en-US" sz="4800" dirty="0"/>
          </a:p>
        </p:txBody>
      </p:sp>
      <p:sp>
        <p:nvSpPr>
          <p:cNvPr id="21" name="Text 13"/>
          <p:cNvSpPr/>
          <p:nvPr/>
        </p:nvSpPr>
        <p:spPr>
          <a:xfrm>
            <a:off x="16639080" y="60960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The ability to form the largest parties with fellow adventurers.</a:t>
            </a:r>
            <a:endParaRPr lang="en-US" sz="3200" dirty="0"/>
          </a:p>
        </p:txBody>
      </p:sp>
      <p:sp>
        <p:nvSpPr>
          <p:cNvPr id="22" name="Text 14"/>
          <p:cNvSpPr/>
          <p:nvPr/>
        </p:nvSpPr>
        <p:spPr>
          <a:xfrm>
            <a:off x="17833029" y="11684000"/>
            <a:ext cx="3137292"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553019"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088061" y="0"/>
            <a:ext cx="2298987" cy="137160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 ">    </p:cNvPr>
          <p:cNvPicPr>
            <a:picLocks noChangeAspect="1"/>
          </p:cNvPicPr>
          <p:nvPr/>
        </p:nvPicPr>
        <p:blipFill>
          <a:blip r:embed="rId6"/>
          <a:stretch>
            <a:fillRect/>
          </a:stretch>
        </p:blipFill>
        <p:spPr>
          <a:xfrm>
            <a:off x="3327816" y="1079500"/>
            <a:ext cx="17718715" cy="11569700"/>
          </a:xfrm>
          <a:prstGeom prst="rect">
            <a:avLst/>
          </a:prstGeom>
        </p:spPr>
      </p:pic>
      <p:pic>
        <p:nvPicPr>
          <p:cNvPr id="7" name="Image 4"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041105" y="1612888"/>
            <a:ext cx="5220352" cy="5232412"/>
          </a:xfrm>
          <a:prstGeom prst="rect">
            <a:avLst/>
          </a:prstGeom>
        </p:spPr>
      </p:pic>
      <p:pic>
        <p:nvPicPr>
          <p:cNvPr id="8" name="Image 5"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808051" y="1612888"/>
            <a:ext cx="5220352" cy="5232412"/>
          </a:xfrm>
          <a:prstGeom prst="rect">
            <a:avLst/>
          </a:prstGeom>
        </p:spPr>
      </p:pic>
      <p:pic>
        <p:nvPicPr>
          <p:cNvPr id="9" name="Image 6"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808051" y="6858000"/>
            <a:ext cx="5220352" cy="5232412"/>
          </a:xfrm>
          <a:prstGeom prst="rect">
            <a:avLst/>
          </a:prstGeom>
        </p:spPr>
      </p:pic>
      <p:pic>
        <p:nvPicPr>
          <p:cNvPr id="10" name="Image 7"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2041105" y="6858000"/>
            <a:ext cx="5220352" cy="5232412"/>
          </a:xfrm>
          <a:prstGeom prst="rect">
            <a:avLst/>
          </a:prstGeom>
        </p:spPr>
      </p:pic>
      <p:pic>
        <p:nvPicPr>
          <p:cNvPr id="11" name="Image 8" descr=" ">    </p:cNvPr>
          <p:cNvPicPr>
            <a:picLocks noChangeAspect="1"/>
          </p:cNvPicPr>
          <p:nvPr/>
        </p:nvPicPr>
        <p:blipFill>
          <a:blip r:embed="rId15"/>
          <a:stretch>
            <a:fillRect/>
          </a:stretch>
        </p:blipFill>
        <p:spPr>
          <a:xfrm>
            <a:off x="12676184" y="4597400"/>
            <a:ext cx="1702013" cy="1447800"/>
          </a:xfrm>
          <a:prstGeom prst="rect">
            <a:avLst/>
          </a:prstGeom>
        </p:spPr>
      </p:pic>
      <p:pic>
        <p:nvPicPr>
          <p:cNvPr id="12" name="Image 9" descr=" ">    </p:cNvPr>
          <p:cNvPicPr>
            <a:picLocks noChangeAspect="1"/>
          </p:cNvPicPr>
          <p:nvPr/>
        </p:nvPicPr>
        <p:blipFill>
          <a:blip r:embed="rId16"/>
          <a:stretch>
            <a:fillRect/>
          </a:stretch>
        </p:blipFill>
        <p:spPr>
          <a:xfrm>
            <a:off x="12676184" y="7810500"/>
            <a:ext cx="1702013" cy="1435100"/>
          </a:xfrm>
          <a:prstGeom prst="rect">
            <a:avLst/>
          </a:prstGeom>
        </p:spPr>
      </p:pic>
      <p:pic>
        <p:nvPicPr>
          <p:cNvPr id="13" name="Image 10"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2028403" y="1079500"/>
            <a:ext cx="12702" cy="11569700"/>
          </a:xfrm>
          <a:prstGeom prst="rect">
            <a:avLst/>
          </a:prstGeom>
        </p:spPr>
      </p:pic>
      <p:pic>
        <p:nvPicPr>
          <p:cNvPr id="14" name="Image 11"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3327816" y="6845300"/>
            <a:ext cx="17401175" cy="12700"/>
          </a:xfrm>
          <a:prstGeom prst="rect">
            <a:avLst/>
          </a:prstGeom>
        </p:spPr>
      </p:pic>
      <p:sp>
        <p:nvSpPr>
          <p:cNvPr id="15" name="Text 1"/>
          <p:cNvSpPr/>
          <p:nvPr/>
        </p:nvSpPr>
        <p:spPr>
          <a:xfrm>
            <a:off x="9996149" y="4102100"/>
            <a:ext cx="1304030" cy="29929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Anton Regular" pitchFamily="34" charset="0"/>
                <a:ea typeface="Anton Regular" pitchFamily="34" charset="-122"/>
                <a:cs typeface="Anton Regular" pitchFamily="34" charset="-120"/>
              </a:rPr>
              <a:t>S</a:t>
            </a:r>
            <a:endParaRPr lang="en-US" sz="12800" dirty="0"/>
          </a:p>
        </p:txBody>
      </p:sp>
      <p:sp>
        <p:nvSpPr>
          <p:cNvPr id="16" name="Text 2"/>
          <p:cNvSpPr/>
          <p:nvPr/>
        </p:nvSpPr>
        <p:spPr>
          <a:xfrm>
            <a:off x="12663483" y="4102100"/>
            <a:ext cx="1710480" cy="29929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Anton Regular" pitchFamily="34" charset="0"/>
                <a:ea typeface="Anton Regular" pitchFamily="34" charset="-122"/>
                <a:cs typeface="Anton Regular" pitchFamily="34" charset="-120"/>
              </a:rPr>
              <a:t>W</a:t>
            </a:r>
            <a:endParaRPr lang="en-US" sz="12800" dirty="0"/>
          </a:p>
        </p:txBody>
      </p:sp>
      <p:sp>
        <p:nvSpPr>
          <p:cNvPr id="17" name="Text 3"/>
          <p:cNvSpPr/>
          <p:nvPr/>
        </p:nvSpPr>
        <p:spPr>
          <a:xfrm>
            <a:off x="9856432" y="7518400"/>
            <a:ext cx="1342134" cy="29929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Anton Regular" pitchFamily="34" charset="0"/>
                <a:ea typeface="Anton Regular" pitchFamily="34" charset="-122"/>
                <a:cs typeface="Anton Regular" pitchFamily="34" charset="-120"/>
              </a:rPr>
              <a:t>O</a:t>
            </a:r>
            <a:endParaRPr lang="en-US" sz="12800" dirty="0"/>
          </a:p>
        </p:txBody>
      </p:sp>
      <p:sp>
        <p:nvSpPr>
          <p:cNvPr id="18" name="Text 4"/>
          <p:cNvSpPr/>
          <p:nvPr/>
        </p:nvSpPr>
        <p:spPr>
          <a:xfrm>
            <a:off x="12917514" y="7518400"/>
            <a:ext cx="1189715" cy="29929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Anton Regular" pitchFamily="34" charset="0"/>
                <a:ea typeface="Anton Regular" pitchFamily="34" charset="-122"/>
                <a:cs typeface="Anton Regular" pitchFamily="34" charset="-120"/>
              </a:rPr>
              <a:t>T</a:t>
            </a:r>
            <a:endParaRPr lang="en-US" sz="12800" dirty="0"/>
          </a:p>
        </p:txBody>
      </p:sp>
      <p:pic>
        <p:nvPicPr>
          <p:cNvPr id="19" name="Image 12" descr=" ">    </p:cNvPr>
          <p:cNvPicPr>
            <a:picLocks noChangeAspect="1"/>
          </p:cNvPicPr>
          <p:nvPr/>
        </p:nvPicPr>
        <p:blipFill>
          <a:blip r:embed="rId21"/>
          <a:stretch>
            <a:fillRect/>
          </a:stretch>
        </p:blipFill>
        <p:spPr>
          <a:xfrm>
            <a:off x="3327816" y="1079500"/>
            <a:ext cx="1625803" cy="1625600"/>
          </a:xfrm>
          <a:prstGeom prst="rect">
            <a:avLst/>
          </a:prstGeom>
        </p:spPr>
      </p:pic>
      <p:pic>
        <p:nvPicPr>
          <p:cNvPr id="20" name="Image 13"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412504" y="1164183"/>
            <a:ext cx="1456422" cy="1456246"/>
          </a:xfrm>
          <a:prstGeom prst="rect">
            <a:avLst/>
          </a:prstGeom>
        </p:spPr>
      </p:pic>
      <p:pic>
        <p:nvPicPr>
          <p:cNvPr id="21" name="Image 14" descr=" ">    </p:cNvPr>
          <p:cNvPicPr>
            <a:picLocks noChangeAspect="1"/>
          </p:cNvPicPr>
          <p:nvPr/>
        </p:nvPicPr>
        <p:blipFill>
          <a:blip r:embed="rId24"/>
          <a:stretch>
            <a:fillRect/>
          </a:stretch>
        </p:blipFill>
        <p:spPr>
          <a:xfrm>
            <a:off x="3327816" y="8128000"/>
            <a:ext cx="1625803" cy="1625600"/>
          </a:xfrm>
          <a:prstGeom prst="rect">
            <a:avLst/>
          </a:prstGeom>
        </p:spPr>
      </p:pic>
      <p:pic>
        <p:nvPicPr>
          <p:cNvPr id="22" name="Image 15" descr=" ">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3429404" y="8132763"/>
            <a:ext cx="1519452" cy="1519262"/>
          </a:xfrm>
          <a:prstGeom prst="rect">
            <a:avLst/>
          </a:prstGeom>
        </p:spPr>
      </p:pic>
      <p:pic>
        <p:nvPicPr>
          <p:cNvPr id="23" name="Image 16" descr=" ">    </p:cNvPr>
          <p:cNvPicPr>
            <a:picLocks noChangeAspect="1"/>
          </p:cNvPicPr>
          <p:nvPr/>
        </p:nvPicPr>
        <p:blipFill>
          <a:blip r:embed="rId27"/>
          <a:stretch>
            <a:fillRect/>
          </a:stretch>
        </p:blipFill>
        <p:spPr>
          <a:xfrm>
            <a:off x="16473959" y="1079500"/>
            <a:ext cx="1625803" cy="1625600"/>
          </a:xfrm>
          <a:prstGeom prst="rect">
            <a:avLst/>
          </a:prstGeom>
        </p:spPr>
      </p:pic>
      <p:pic>
        <p:nvPicPr>
          <p:cNvPr id="24" name="Image 17"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16677184" y="1282700"/>
            <a:ext cx="1192256" cy="1190414"/>
          </a:xfrm>
          <a:prstGeom prst="rect">
            <a:avLst/>
          </a:prstGeom>
        </p:spPr>
      </p:pic>
      <p:pic>
        <p:nvPicPr>
          <p:cNvPr id="25" name="Image 18" descr=" ">    </p:cNvPr>
          <p:cNvPicPr>
            <a:picLocks noChangeAspect="1"/>
          </p:cNvPicPr>
          <p:nvPr/>
        </p:nvPicPr>
        <p:blipFill>
          <a:blip r:embed="rId30"/>
          <a:stretch>
            <a:fillRect/>
          </a:stretch>
        </p:blipFill>
        <p:spPr>
          <a:xfrm>
            <a:off x="16473959" y="8128000"/>
            <a:ext cx="1625803" cy="1625600"/>
          </a:xfrm>
          <a:prstGeom prst="rect">
            <a:avLst/>
          </a:prstGeom>
        </p:spPr>
      </p:pic>
      <p:pic>
        <p:nvPicPr>
          <p:cNvPr id="26" name="Image 19" descr=" ">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16541703" y="8128000"/>
            <a:ext cx="1490319" cy="1625600"/>
          </a:xfrm>
          <a:prstGeom prst="rect">
            <a:avLst/>
          </a:prstGeom>
        </p:spPr>
      </p:pic>
      <p:sp>
        <p:nvSpPr>
          <p:cNvPr id="27" name="Shape 5"/>
          <p:cNvSpPr/>
          <p:nvPr/>
        </p:nvSpPr>
        <p:spPr>
          <a:xfrm>
            <a:off x="3327816" y="3479800"/>
            <a:ext cx="4572572" cy="2108200"/>
          </a:xfrm>
          <a:prstGeom prst="rect">
            <a:avLst/>
          </a:prstGeom>
          <a:noFill/>
          <a:ln/>
        </p:spPr>
      </p:sp>
      <p:sp>
        <p:nvSpPr>
          <p:cNvPr id="28" name="Shape 6"/>
          <p:cNvSpPr/>
          <p:nvPr/>
        </p:nvSpPr>
        <p:spPr>
          <a:xfrm>
            <a:off x="3327816" y="3479800"/>
            <a:ext cx="4572572" cy="2108200"/>
          </a:xfrm>
          <a:prstGeom prst="rect">
            <a:avLst/>
          </a:prstGeom>
          <a:noFill/>
          <a:ln/>
        </p:spPr>
      </p:sp>
      <p:sp>
        <p:nvSpPr>
          <p:cNvPr id="29" name="Shape 7"/>
          <p:cNvSpPr/>
          <p:nvPr/>
        </p:nvSpPr>
        <p:spPr>
          <a:xfrm>
            <a:off x="3327816" y="3479800"/>
            <a:ext cx="4572572" cy="2108200"/>
          </a:xfrm>
          <a:prstGeom prst="rect">
            <a:avLst/>
          </a:prstGeom>
          <a:noFill/>
          <a:ln/>
        </p:spPr>
      </p:sp>
      <p:sp>
        <p:nvSpPr>
          <p:cNvPr id="30" name="Text 8"/>
          <p:cNvSpPr/>
          <p:nvPr/>
        </p:nvSpPr>
        <p:spPr>
          <a:xfrm>
            <a:off x="3327816" y="3479800"/>
            <a:ext cx="4724991"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nton Regular" pitchFamily="34" charset="0"/>
                <a:ea typeface="Anton Regular" pitchFamily="34" charset="-122"/>
                <a:cs typeface="Anton Regular" pitchFamily="34" charset="-120"/>
              </a:rPr>
              <a:t>STRENGTHS</a:t>
            </a:r>
            <a:endParaRPr lang="en-US" sz="3600" dirty="0"/>
          </a:p>
        </p:txBody>
      </p:sp>
      <p:sp>
        <p:nvSpPr>
          <p:cNvPr id="31" name="Text 9"/>
          <p:cNvSpPr/>
          <p:nvPr/>
        </p:nvSpPr>
        <p:spPr>
          <a:xfrm>
            <a:off x="3327816" y="43688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32" name="Shape 10"/>
          <p:cNvSpPr/>
          <p:nvPr/>
        </p:nvSpPr>
        <p:spPr>
          <a:xfrm>
            <a:off x="3327816" y="10528300"/>
            <a:ext cx="4572572" cy="2108200"/>
          </a:xfrm>
          <a:prstGeom prst="rect">
            <a:avLst/>
          </a:prstGeom>
          <a:noFill/>
          <a:ln/>
        </p:spPr>
      </p:sp>
      <p:sp>
        <p:nvSpPr>
          <p:cNvPr id="33" name="Shape 11"/>
          <p:cNvSpPr/>
          <p:nvPr/>
        </p:nvSpPr>
        <p:spPr>
          <a:xfrm>
            <a:off x="3327816" y="10528300"/>
            <a:ext cx="4572572" cy="2108200"/>
          </a:xfrm>
          <a:prstGeom prst="rect">
            <a:avLst/>
          </a:prstGeom>
          <a:noFill/>
          <a:ln/>
        </p:spPr>
      </p:sp>
      <p:sp>
        <p:nvSpPr>
          <p:cNvPr id="34" name="Shape 12"/>
          <p:cNvSpPr/>
          <p:nvPr/>
        </p:nvSpPr>
        <p:spPr>
          <a:xfrm>
            <a:off x="3327816" y="10528300"/>
            <a:ext cx="4572572" cy="2108200"/>
          </a:xfrm>
          <a:prstGeom prst="rect">
            <a:avLst/>
          </a:prstGeom>
          <a:noFill/>
          <a:ln/>
        </p:spPr>
      </p:sp>
      <p:sp>
        <p:nvSpPr>
          <p:cNvPr id="35" name="Text 13"/>
          <p:cNvSpPr/>
          <p:nvPr/>
        </p:nvSpPr>
        <p:spPr>
          <a:xfrm>
            <a:off x="3327816" y="10528300"/>
            <a:ext cx="4724991"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nton Regular" pitchFamily="34" charset="0"/>
                <a:ea typeface="Anton Regular" pitchFamily="34" charset="-122"/>
                <a:cs typeface="Anton Regular" pitchFamily="34" charset="-120"/>
              </a:rPr>
              <a:t>OPPORTUNITIES</a:t>
            </a:r>
            <a:endParaRPr lang="en-US" sz="3600" dirty="0"/>
          </a:p>
        </p:txBody>
      </p:sp>
      <p:sp>
        <p:nvSpPr>
          <p:cNvPr id="36" name="Text 14"/>
          <p:cNvSpPr/>
          <p:nvPr/>
        </p:nvSpPr>
        <p:spPr>
          <a:xfrm>
            <a:off x="3327816" y="114173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37" name="Shape 15"/>
          <p:cNvSpPr/>
          <p:nvPr/>
        </p:nvSpPr>
        <p:spPr>
          <a:xfrm>
            <a:off x="16473959" y="3479800"/>
            <a:ext cx="4572572" cy="2108200"/>
          </a:xfrm>
          <a:prstGeom prst="rect">
            <a:avLst/>
          </a:prstGeom>
          <a:noFill/>
          <a:ln/>
        </p:spPr>
      </p:sp>
      <p:sp>
        <p:nvSpPr>
          <p:cNvPr id="38" name="Shape 16"/>
          <p:cNvSpPr/>
          <p:nvPr/>
        </p:nvSpPr>
        <p:spPr>
          <a:xfrm>
            <a:off x="16473959" y="3479800"/>
            <a:ext cx="4572572" cy="2108200"/>
          </a:xfrm>
          <a:prstGeom prst="rect">
            <a:avLst/>
          </a:prstGeom>
          <a:noFill/>
          <a:ln/>
        </p:spPr>
      </p:sp>
      <p:sp>
        <p:nvSpPr>
          <p:cNvPr id="39" name="Shape 17"/>
          <p:cNvSpPr/>
          <p:nvPr/>
        </p:nvSpPr>
        <p:spPr>
          <a:xfrm>
            <a:off x="16473959" y="3479800"/>
            <a:ext cx="4572572" cy="2108200"/>
          </a:xfrm>
          <a:prstGeom prst="rect">
            <a:avLst/>
          </a:prstGeom>
          <a:noFill/>
          <a:ln/>
        </p:spPr>
      </p:sp>
      <p:sp>
        <p:nvSpPr>
          <p:cNvPr id="40" name="Text 18"/>
          <p:cNvSpPr/>
          <p:nvPr/>
        </p:nvSpPr>
        <p:spPr>
          <a:xfrm>
            <a:off x="16473959" y="3479800"/>
            <a:ext cx="4724991"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nton Regular" pitchFamily="34" charset="0"/>
                <a:ea typeface="Anton Regular" pitchFamily="34" charset="-122"/>
                <a:cs typeface="Anton Regular" pitchFamily="34" charset="-120"/>
              </a:rPr>
              <a:t>WEAKNESSES</a:t>
            </a:r>
            <a:endParaRPr lang="en-US" sz="3600" dirty="0"/>
          </a:p>
        </p:txBody>
      </p:sp>
      <p:sp>
        <p:nvSpPr>
          <p:cNvPr id="41" name="Text 19"/>
          <p:cNvSpPr/>
          <p:nvPr/>
        </p:nvSpPr>
        <p:spPr>
          <a:xfrm>
            <a:off x="16473959" y="43688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42" name="Shape 20"/>
          <p:cNvSpPr/>
          <p:nvPr/>
        </p:nvSpPr>
        <p:spPr>
          <a:xfrm>
            <a:off x="16473959" y="10528300"/>
            <a:ext cx="4572572" cy="2108200"/>
          </a:xfrm>
          <a:prstGeom prst="rect">
            <a:avLst/>
          </a:prstGeom>
          <a:noFill/>
          <a:ln/>
        </p:spPr>
      </p:sp>
      <p:sp>
        <p:nvSpPr>
          <p:cNvPr id="43" name="Shape 21"/>
          <p:cNvSpPr/>
          <p:nvPr/>
        </p:nvSpPr>
        <p:spPr>
          <a:xfrm>
            <a:off x="16473959" y="10528300"/>
            <a:ext cx="4572572" cy="2108200"/>
          </a:xfrm>
          <a:prstGeom prst="rect">
            <a:avLst/>
          </a:prstGeom>
          <a:noFill/>
          <a:ln/>
        </p:spPr>
      </p:sp>
      <p:sp>
        <p:nvSpPr>
          <p:cNvPr id="44" name="Shape 22"/>
          <p:cNvSpPr/>
          <p:nvPr/>
        </p:nvSpPr>
        <p:spPr>
          <a:xfrm>
            <a:off x="16473959" y="10528300"/>
            <a:ext cx="4572572" cy="2108200"/>
          </a:xfrm>
          <a:prstGeom prst="rect">
            <a:avLst/>
          </a:prstGeom>
          <a:noFill/>
          <a:ln/>
        </p:spPr>
      </p:sp>
      <p:sp>
        <p:nvSpPr>
          <p:cNvPr id="45" name="Text 23"/>
          <p:cNvSpPr/>
          <p:nvPr/>
        </p:nvSpPr>
        <p:spPr>
          <a:xfrm>
            <a:off x="16473959" y="10528300"/>
            <a:ext cx="4724991"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nton Regular" pitchFamily="34" charset="0"/>
                <a:ea typeface="Anton Regular" pitchFamily="34" charset="-122"/>
                <a:cs typeface="Anton Regular" pitchFamily="34" charset="-120"/>
              </a:rPr>
              <a:t>THREATS</a:t>
            </a:r>
            <a:endParaRPr lang="en-US" sz="3600" dirty="0"/>
          </a:p>
        </p:txBody>
      </p:sp>
      <p:sp>
        <p:nvSpPr>
          <p:cNvPr id="46" name="Text 24"/>
          <p:cNvSpPr/>
          <p:nvPr/>
        </p:nvSpPr>
        <p:spPr>
          <a:xfrm>
            <a:off x="16473959" y="114173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2769319"/>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10414000"/>
            <a:ext cx="24387048" cy="33020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752394" y="1524000"/>
            <a:ext cx="8906808" cy="9471844"/>
          </a:xfrm>
          <a:prstGeom prst="rect">
            <a:avLst/>
          </a:prstGeom>
        </p:spPr>
      </p:pic>
      <p:sp>
        <p:nvSpPr>
          <p:cNvPr id="7" name="Text 1"/>
          <p:cNvSpPr/>
          <p:nvPr/>
        </p:nvSpPr>
        <p:spPr>
          <a:xfrm>
            <a:off x="1397175" y="2768600"/>
            <a:ext cx="10690503" cy="1862667"/>
          </a:xfrm>
          <a:prstGeom prst="rect">
            <a:avLst/>
          </a:prstGeom>
          <a:noFill/>
          <a:ln/>
        </p:spPr>
        <p:txBody>
          <a:bodyPr wrap="square" lIns="0" tIns="0" rIns="0" bIns="0" rtlCol="0" anchor="t"/>
          <a:lstStyle/>
          <a:p>
            <a:pPr algn="l" indent="0" marL="0">
              <a:buNone/>
            </a:pPr>
            <a:r>
              <a:rPr lang="en-US" sz="8000" dirty="0">
                <a:solidFill>
                  <a:srgbClr val="0E0E0E">
                    <a:alpha val="100000"/>
                  </a:srgbClr>
                </a:solidFill>
                <a:latin typeface="Anton Regular" pitchFamily="34" charset="0"/>
                <a:ea typeface="Anton Regular" pitchFamily="34" charset="-122"/>
                <a:cs typeface="Anton Regular" pitchFamily="34" charset="-120"/>
              </a:rPr>
              <a:t>SOME DATA</a:t>
            </a:r>
            <a:endParaRPr lang="en-US" sz="8000" dirty="0"/>
          </a:p>
        </p:txBody>
      </p:sp>
      <p:sp>
        <p:nvSpPr>
          <p:cNvPr id="8" name="Shape 2"/>
          <p:cNvSpPr/>
          <p:nvPr/>
        </p:nvSpPr>
        <p:spPr>
          <a:xfrm>
            <a:off x="1244756" y="5029200"/>
            <a:ext cx="10504213" cy="5791200"/>
          </a:xfrm>
          <a:prstGeom prst="rect">
            <a:avLst/>
          </a:prstGeom>
          <a:noFill/>
          <a:ln/>
        </p:spPr>
      </p:sp>
      <p:sp>
        <p:nvSpPr>
          <p:cNvPr id="9" name="Shape 3"/>
          <p:cNvSpPr/>
          <p:nvPr/>
        </p:nvSpPr>
        <p:spPr>
          <a:xfrm>
            <a:off x="1244756" y="5029200"/>
            <a:ext cx="10504213" cy="1524000"/>
          </a:xfrm>
          <a:prstGeom prst="rect">
            <a:avLst/>
          </a:prstGeom>
          <a:noFill/>
          <a:ln/>
        </p:spPr>
      </p:sp>
      <p:sp>
        <p:nvSpPr>
          <p:cNvPr id="10" name="Shape 4"/>
          <p:cNvSpPr/>
          <p:nvPr/>
        </p:nvSpPr>
        <p:spPr>
          <a:xfrm>
            <a:off x="1244756" y="5029200"/>
            <a:ext cx="2083060" cy="1524000"/>
          </a:xfrm>
          <a:prstGeom prst="rect">
            <a:avLst/>
          </a:prstGeom>
          <a:noFill/>
          <a:ln/>
        </p:spPr>
      </p:sp>
      <p:sp>
        <p:nvSpPr>
          <p:cNvPr id="11" name="Text 5"/>
          <p:cNvSpPr/>
          <p:nvPr/>
        </p:nvSpPr>
        <p:spPr>
          <a:xfrm>
            <a:off x="1244756" y="5029200"/>
            <a:ext cx="2421769" cy="1862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Anton Regular" pitchFamily="34" charset="0"/>
                <a:ea typeface="Anton Regular" pitchFamily="34" charset="-122"/>
                <a:cs typeface="Anton Regular" pitchFamily="34" charset="-120"/>
              </a:rPr>
              <a:t>75%</a:t>
            </a:r>
            <a:endParaRPr lang="en-US" sz="8000" dirty="0"/>
          </a:p>
        </p:txBody>
      </p:sp>
      <p:sp>
        <p:nvSpPr>
          <p:cNvPr id="12" name="Shape 6"/>
          <p:cNvSpPr/>
          <p:nvPr/>
        </p:nvSpPr>
        <p:spPr>
          <a:xfrm>
            <a:off x="3531041" y="5092700"/>
            <a:ext cx="8217927" cy="1397000"/>
          </a:xfrm>
          <a:prstGeom prst="rect">
            <a:avLst/>
          </a:prstGeom>
          <a:noFill/>
          <a:ln/>
        </p:spPr>
      </p:sp>
      <p:sp>
        <p:nvSpPr>
          <p:cNvPr id="13" name="Text 7"/>
          <p:cNvSpPr/>
          <p:nvPr/>
        </p:nvSpPr>
        <p:spPr>
          <a:xfrm>
            <a:off x="3531041" y="5092700"/>
            <a:ext cx="8370346"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nton Regular" pitchFamily="34" charset="0"/>
                <a:ea typeface="Anton Regular" pitchFamily="34" charset="-122"/>
                <a:cs typeface="Anton Regular" pitchFamily="34" charset="-120"/>
              </a:rPr>
              <a:t>ENCHANTED CREATURES</a:t>
            </a:r>
            <a:endParaRPr lang="en-US" sz="3600" dirty="0"/>
          </a:p>
        </p:txBody>
      </p:sp>
      <p:sp>
        <p:nvSpPr>
          <p:cNvPr id="14" name="Text 8"/>
          <p:cNvSpPr/>
          <p:nvPr/>
        </p:nvSpPr>
        <p:spPr>
          <a:xfrm>
            <a:off x="3531041" y="5880100"/>
            <a:ext cx="835341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possess the ability to cast spells.</a:t>
            </a:r>
            <a:endParaRPr lang="en-US" sz="3200" dirty="0"/>
          </a:p>
        </p:txBody>
      </p:sp>
      <p:sp>
        <p:nvSpPr>
          <p:cNvPr id="15" name="Shape 9"/>
          <p:cNvSpPr/>
          <p:nvPr/>
        </p:nvSpPr>
        <p:spPr>
          <a:xfrm>
            <a:off x="1244756" y="7162800"/>
            <a:ext cx="10504213" cy="1524000"/>
          </a:xfrm>
          <a:prstGeom prst="rect">
            <a:avLst/>
          </a:prstGeom>
          <a:noFill/>
          <a:ln/>
        </p:spPr>
      </p:sp>
      <p:sp>
        <p:nvSpPr>
          <p:cNvPr id="16" name="Shape 10"/>
          <p:cNvSpPr/>
          <p:nvPr/>
        </p:nvSpPr>
        <p:spPr>
          <a:xfrm>
            <a:off x="1244756" y="7162800"/>
            <a:ext cx="2083060" cy="1524000"/>
          </a:xfrm>
          <a:prstGeom prst="rect">
            <a:avLst/>
          </a:prstGeom>
          <a:noFill/>
          <a:ln/>
        </p:spPr>
      </p:sp>
      <p:sp>
        <p:nvSpPr>
          <p:cNvPr id="17" name="Text 11"/>
          <p:cNvSpPr/>
          <p:nvPr/>
        </p:nvSpPr>
        <p:spPr>
          <a:xfrm>
            <a:off x="1244756" y="7162800"/>
            <a:ext cx="2421769" cy="1862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Anton Regular" pitchFamily="34" charset="0"/>
                <a:ea typeface="Anton Regular" pitchFamily="34" charset="-122"/>
                <a:cs typeface="Anton Regular" pitchFamily="34" charset="-120"/>
              </a:rPr>
              <a:t>60%</a:t>
            </a:r>
            <a:endParaRPr lang="en-US" sz="8000" dirty="0"/>
          </a:p>
        </p:txBody>
      </p:sp>
      <p:sp>
        <p:nvSpPr>
          <p:cNvPr id="18" name="Shape 12"/>
          <p:cNvSpPr/>
          <p:nvPr/>
        </p:nvSpPr>
        <p:spPr>
          <a:xfrm>
            <a:off x="3531041" y="7226300"/>
            <a:ext cx="8217927" cy="1397000"/>
          </a:xfrm>
          <a:prstGeom prst="rect">
            <a:avLst/>
          </a:prstGeom>
          <a:noFill/>
          <a:ln/>
        </p:spPr>
      </p:sp>
      <p:sp>
        <p:nvSpPr>
          <p:cNvPr id="19" name="Text 13"/>
          <p:cNvSpPr/>
          <p:nvPr/>
        </p:nvSpPr>
        <p:spPr>
          <a:xfrm>
            <a:off x="3531041" y="7226300"/>
            <a:ext cx="8370346"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nton Regular" pitchFamily="34" charset="0"/>
                <a:ea typeface="Anton Regular" pitchFamily="34" charset="-122"/>
                <a:cs typeface="Anton Regular" pitchFamily="34" charset="-120"/>
              </a:rPr>
              <a:t>MAGIC-WIELDING INDIVIDUALS</a:t>
            </a:r>
            <a:endParaRPr lang="en-US" sz="3600" dirty="0"/>
          </a:p>
        </p:txBody>
      </p:sp>
      <p:sp>
        <p:nvSpPr>
          <p:cNvPr id="20" name="Text 14"/>
          <p:cNvSpPr/>
          <p:nvPr/>
        </p:nvSpPr>
        <p:spPr>
          <a:xfrm>
            <a:off x="3531041" y="8013700"/>
            <a:ext cx="835341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practice the art of illusions.</a:t>
            </a:r>
            <a:endParaRPr lang="en-US" sz="3200" dirty="0"/>
          </a:p>
        </p:txBody>
      </p:sp>
      <p:sp>
        <p:nvSpPr>
          <p:cNvPr id="21" name="Shape 15"/>
          <p:cNvSpPr/>
          <p:nvPr/>
        </p:nvSpPr>
        <p:spPr>
          <a:xfrm>
            <a:off x="1244756" y="9296400"/>
            <a:ext cx="10504213" cy="1524000"/>
          </a:xfrm>
          <a:prstGeom prst="rect">
            <a:avLst/>
          </a:prstGeom>
          <a:noFill/>
          <a:ln/>
        </p:spPr>
      </p:sp>
      <p:sp>
        <p:nvSpPr>
          <p:cNvPr id="22" name="Shape 16"/>
          <p:cNvSpPr/>
          <p:nvPr/>
        </p:nvSpPr>
        <p:spPr>
          <a:xfrm>
            <a:off x="1244756" y="9296400"/>
            <a:ext cx="2083060" cy="1524000"/>
          </a:xfrm>
          <a:prstGeom prst="rect">
            <a:avLst/>
          </a:prstGeom>
          <a:noFill/>
          <a:ln/>
        </p:spPr>
      </p:sp>
      <p:sp>
        <p:nvSpPr>
          <p:cNvPr id="23" name="Text 17"/>
          <p:cNvSpPr/>
          <p:nvPr/>
        </p:nvSpPr>
        <p:spPr>
          <a:xfrm>
            <a:off x="1244756" y="9296400"/>
            <a:ext cx="2421769" cy="1862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Anton Regular" pitchFamily="34" charset="0"/>
                <a:ea typeface="Anton Regular" pitchFamily="34" charset="-122"/>
                <a:cs typeface="Anton Regular" pitchFamily="34" charset="-120"/>
              </a:rPr>
              <a:t>90%</a:t>
            </a:r>
            <a:endParaRPr lang="en-US" sz="8000" dirty="0"/>
          </a:p>
        </p:txBody>
      </p:sp>
      <p:sp>
        <p:nvSpPr>
          <p:cNvPr id="24" name="Shape 18"/>
          <p:cNvSpPr/>
          <p:nvPr/>
        </p:nvSpPr>
        <p:spPr>
          <a:xfrm>
            <a:off x="3531041" y="9359900"/>
            <a:ext cx="8217927" cy="1397000"/>
          </a:xfrm>
          <a:prstGeom prst="rect">
            <a:avLst/>
          </a:prstGeom>
          <a:noFill/>
          <a:ln/>
        </p:spPr>
      </p:sp>
      <p:sp>
        <p:nvSpPr>
          <p:cNvPr id="25" name="Text 19"/>
          <p:cNvSpPr/>
          <p:nvPr/>
        </p:nvSpPr>
        <p:spPr>
          <a:xfrm>
            <a:off x="3531041" y="9359900"/>
            <a:ext cx="8370346"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nton Regular" pitchFamily="34" charset="0"/>
                <a:ea typeface="Anton Regular" pitchFamily="34" charset="-122"/>
                <a:cs typeface="Anton Regular" pitchFamily="34" charset="-120"/>
              </a:rPr>
              <a:t>SPELLS CAST</a:t>
            </a:r>
            <a:endParaRPr lang="en-US" sz="3600" dirty="0"/>
          </a:p>
        </p:txBody>
      </p:sp>
      <p:sp>
        <p:nvSpPr>
          <p:cNvPr id="26" name="Text 20"/>
          <p:cNvSpPr/>
          <p:nvPr/>
        </p:nvSpPr>
        <p:spPr>
          <a:xfrm>
            <a:off x="3531041" y="10147300"/>
            <a:ext cx="835341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are dark magic, foretelling danger.</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3489086" y="0"/>
            <a:ext cx="10897962" cy="40386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8597900"/>
            <a:ext cx="12187555" cy="51181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4318540" y="3048000"/>
            <a:ext cx="15762670" cy="7632700"/>
          </a:xfrm>
          <a:prstGeom prst="rect">
            <a:avLst/>
          </a:prstGeom>
          <a:noFill/>
          <a:ln/>
        </p:spPr>
      </p:sp>
      <p:sp>
        <p:nvSpPr>
          <p:cNvPr id="7" name="Shape 2"/>
          <p:cNvSpPr/>
          <p:nvPr/>
        </p:nvSpPr>
        <p:spPr>
          <a:xfrm>
            <a:off x="4318540" y="3048000"/>
            <a:ext cx="15762670" cy="6007100"/>
          </a:xfrm>
          <a:prstGeom prst="rect">
            <a:avLst/>
          </a:prstGeom>
          <a:noFill/>
          <a:ln/>
        </p:spPr>
      </p:sp>
      <p:sp>
        <p:nvSpPr>
          <p:cNvPr id="8" name="Text 3"/>
          <p:cNvSpPr/>
          <p:nvPr/>
        </p:nvSpPr>
        <p:spPr>
          <a:xfrm>
            <a:off x="6808051" y="3048000"/>
            <a:ext cx="10783648" cy="5600700"/>
          </a:xfrm>
          <a:prstGeom prst="rect">
            <a:avLst/>
          </a:prstGeom>
          <a:noFill/>
          <a:ln/>
        </p:spPr>
        <p:txBody>
          <a:bodyPr wrap="square" lIns="0" tIns="0" rIns="0" bIns="0" rtlCol="0" anchor="t"/>
          <a:lstStyle/>
          <a:p>
            <a:pPr algn="ctr" indent="0" marL="0">
              <a:buNone/>
            </a:pPr>
            <a:r>
              <a:rPr lang="en-US" sz="24000" dirty="0">
                <a:solidFill>
                  <a:srgbClr val="272727">
                    <a:alpha val="100000"/>
                  </a:srgbClr>
                </a:solidFill>
                <a:latin typeface="Anton Regular" pitchFamily="34" charset="0"/>
                <a:ea typeface="Anton Regular" pitchFamily="34" charset="-122"/>
                <a:cs typeface="Anton Regular" pitchFamily="34" charset="-120"/>
              </a:rPr>
              <a:t>234,567</a:t>
            </a:r>
            <a:endParaRPr lang="en-US" sz="24000" dirty="0"/>
          </a:p>
        </p:txBody>
      </p:sp>
      <p:sp>
        <p:nvSpPr>
          <p:cNvPr id="9" name="Text 4"/>
          <p:cNvSpPr/>
          <p:nvPr/>
        </p:nvSpPr>
        <p:spPr>
          <a:xfrm>
            <a:off x="4183056" y="7835900"/>
            <a:ext cx="16033637" cy="1490133"/>
          </a:xfrm>
          <a:prstGeom prst="rect">
            <a:avLst/>
          </a:prstGeom>
          <a:noFill/>
          <a:ln/>
        </p:spPr>
        <p:txBody>
          <a:bodyPr wrap="square" lIns="0" tIns="0" rIns="0" bIns="0" rtlCol="0" anchor="t"/>
          <a:lstStyle/>
          <a:p>
            <a:pPr algn="ctr" indent="0" marL="0">
              <a:buNone/>
            </a:pPr>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UNICORN SIGHTINGS</a:t>
            </a:r>
            <a:endParaRPr lang="en-US" sz="6400" dirty="0"/>
          </a:p>
        </p:txBody>
      </p:sp>
      <p:sp>
        <p:nvSpPr>
          <p:cNvPr id="10" name="Text 5"/>
          <p:cNvSpPr/>
          <p:nvPr/>
        </p:nvSpPr>
        <p:spPr>
          <a:xfrm>
            <a:off x="7496054" y="9461500"/>
            <a:ext cx="9407642"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tally of the number of unicorns spotted in the fantasy realm.</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4086061" y="2286000"/>
            <a:ext cx="10300987" cy="11430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10326009" cy="10411073"/>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3391324" y="3263900"/>
            <a:ext cx="7874984" cy="3060700"/>
          </a:xfrm>
          <a:prstGeom prst="rect">
            <a:avLst/>
          </a:prstGeom>
          <a:noFill/>
          <a:ln/>
        </p:spPr>
      </p:sp>
      <p:sp>
        <p:nvSpPr>
          <p:cNvPr id="7" name="Shape 2"/>
          <p:cNvSpPr/>
          <p:nvPr/>
        </p:nvSpPr>
        <p:spPr>
          <a:xfrm>
            <a:off x="4185173" y="3263900"/>
            <a:ext cx="6287286" cy="2451100"/>
          </a:xfrm>
          <a:prstGeom prst="rect">
            <a:avLst/>
          </a:prstGeom>
          <a:noFill/>
          <a:ln/>
        </p:spPr>
      </p:sp>
      <p:sp>
        <p:nvSpPr>
          <p:cNvPr id="8" name="Text 3"/>
          <p:cNvSpPr/>
          <p:nvPr/>
        </p:nvSpPr>
        <p:spPr>
          <a:xfrm>
            <a:off x="4185173" y="3263900"/>
            <a:ext cx="6829220" cy="29929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Anton Regular" pitchFamily="34" charset="0"/>
                <a:ea typeface="Anton Regular" pitchFamily="34" charset="-122"/>
                <a:cs typeface="Anton Regular" pitchFamily="34" charset="-120"/>
              </a:rPr>
              <a:t>233 COINS</a:t>
            </a:r>
            <a:endParaRPr lang="en-US" sz="12800" dirty="0"/>
          </a:p>
        </p:txBody>
      </p:sp>
      <p:sp>
        <p:nvSpPr>
          <p:cNvPr id="9" name="Shape 4"/>
          <p:cNvSpPr/>
          <p:nvPr/>
        </p:nvSpPr>
        <p:spPr>
          <a:xfrm>
            <a:off x="3391324" y="5715000"/>
            <a:ext cx="7874984" cy="609600"/>
          </a:xfrm>
          <a:prstGeom prst="rect">
            <a:avLst/>
          </a:prstGeom>
          <a:noFill/>
          <a:ln/>
        </p:spPr>
      </p:sp>
      <p:sp>
        <p:nvSpPr>
          <p:cNvPr id="10" name="Text 5"/>
          <p:cNvSpPr/>
          <p:nvPr/>
        </p:nvSpPr>
        <p:spPr>
          <a:xfrm>
            <a:off x="3323582" y="57150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Treasure Found</a:t>
            </a:r>
            <a:endParaRPr lang="en-US" sz="3200" dirty="0"/>
          </a:p>
        </p:txBody>
      </p:sp>
      <p:sp>
        <p:nvSpPr>
          <p:cNvPr id="11" name="Shape 6"/>
          <p:cNvSpPr/>
          <p:nvPr/>
        </p:nvSpPr>
        <p:spPr>
          <a:xfrm>
            <a:off x="3391324" y="6985000"/>
            <a:ext cx="7874984" cy="3060700"/>
          </a:xfrm>
          <a:prstGeom prst="rect">
            <a:avLst/>
          </a:prstGeom>
          <a:noFill/>
          <a:ln/>
        </p:spPr>
      </p:sp>
      <p:sp>
        <p:nvSpPr>
          <p:cNvPr id="12" name="Shape 7"/>
          <p:cNvSpPr/>
          <p:nvPr/>
        </p:nvSpPr>
        <p:spPr>
          <a:xfrm>
            <a:off x="3981948" y="6985000"/>
            <a:ext cx="6693737" cy="2451100"/>
          </a:xfrm>
          <a:prstGeom prst="rect">
            <a:avLst/>
          </a:prstGeom>
          <a:noFill/>
          <a:ln/>
        </p:spPr>
      </p:sp>
      <p:sp>
        <p:nvSpPr>
          <p:cNvPr id="13" name="Text 8"/>
          <p:cNvSpPr/>
          <p:nvPr/>
        </p:nvSpPr>
        <p:spPr>
          <a:xfrm>
            <a:off x="3981948" y="6985000"/>
            <a:ext cx="7235671" cy="29929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Anton Regular" pitchFamily="34" charset="0"/>
                <a:ea typeface="Anton Regular" pitchFamily="34" charset="-122"/>
                <a:cs typeface="Anton Regular" pitchFamily="34" charset="-120"/>
              </a:rPr>
              <a:t>456 HOURS</a:t>
            </a:r>
            <a:endParaRPr lang="en-US" sz="12800" dirty="0"/>
          </a:p>
        </p:txBody>
      </p:sp>
      <p:sp>
        <p:nvSpPr>
          <p:cNvPr id="14" name="Shape 9"/>
          <p:cNvSpPr/>
          <p:nvPr/>
        </p:nvSpPr>
        <p:spPr>
          <a:xfrm>
            <a:off x="3391324" y="9436100"/>
            <a:ext cx="7874984" cy="609600"/>
          </a:xfrm>
          <a:prstGeom prst="rect">
            <a:avLst/>
          </a:prstGeom>
          <a:noFill/>
          <a:ln/>
        </p:spPr>
      </p:sp>
      <p:sp>
        <p:nvSpPr>
          <p:cNvPr id="15" name="Text 10"/>
          <p:cNvSpPr/>
          <p:nvPr/>
        </p:nvSpPr>
        <p:spPr>
          <a:xfrm>
            <a:off x="3323582" y="94361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Duration of Spell Casting</a:t>
            </a:r>
            <a:endParaRPr lang="en-US" sz="3200" dirty="0"/>
          </a:p>
        </p:txBody>
      </p:sp>
      <p:sp>
        <p:nvSpPr>
          <p:cNvPr id="16" name="Shape 11"/>
          <p:cNvSpPr/>
          <p:nvPr/>
        </p:nvSpPr>
        <p:spPr>
          <a:xfrm>
            <a:off x="13552594" y="3263900"/>
            <a:ext cx="7874984" cy="3060700"/>
          </a:xfrm>
          <a:prstGeom prst="rect">
            <a:avLst/>
          </a:prstGeom>
          <a:noFill/>
          <a:ln/>
        </p:spPr>
      </p:sp>
      <p:sp>
        <p:nvSpPr>
          <p:cNvPr id="17" name="Shape 12"/>
          <p:cNvSpPr/>
          <p:nvPr/>
        </p:nvSpPr>
        <p:spPr>
          <a:xfrm>
            <a:off x="15826178" y="3263900"/>
            <a:ext cx="3327816" cy="2451100"/>
          </a:xfrm>
          <a:prstGeom prst="rect">
            <a:avLst/>
          </a:prstGeom>
          <a:noFill/>
          <a:ln/>
        </p:spPr>
      </p:sp>
      <p:sp>
        <p:nvSpPr>
          <p:cNvPr id="18" name="Text 13"/>
          <p:cNvSpPr/>
          <p:nvPr/>
        </p:nvSpPr>
        <p:spPr>
          <a:xfrm>
            <a:off x="15826178" y="3263900"/>
            <a:ext cx="3869750" cy="29929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Anton Regular" pitchFamily="34" charset="0"/>
                <a:ea typeface="Anton Regular" pitchFamily="34" charset="-122"/>
                <a:cs typeface="Anton Regular" pitchFamily="34" charset="-120"/>
              </a:rPr>
              <a:t>85%</a:t>
            </a:r>
            <a:endParaRPr lang="en-US" sz="12800" dirty="0"/>
          </a:p>
        </p:txBody>
      </p:sp>
      <p:sp>
        <p:nvSpPr>
          <p:cNvPr id="19" name="Shape 14"/>
          <p:cNvSpPr/>
          <p:nvPr/>
        </p:nvSpPr>
        <p:spPr>
          <a:xfrm>
            <a:off x="13552594" y="5715000"/>
            <a:ext cx="7874984" cy="609600"/>
          </a:xfrm>
          <a:prstGeom prst="rect">
            <a:avLst/>
          </a:prstGeom>
          <a:noFill/>
          <a:ln/>
        </p:spPr>
      </p:sp>
      <p:sp>
        <p:nvSpPr>
          <p:cNvPr id="20" name="Text 15"/>
          <p:cNvSpPr/>
          <p:nvPr/>
        </p:nvSpPr>
        <p:spPr>
          <a:xfrm>
            <a:off x="13484852" y="57150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Wished Granted</a:t>
            </a:r>
            <a:endParaRPr lang="en-US" sz="3200" dirty="0"/>
          </a:p>
        </p:txBody>
      </p:sp>
      <p:sp>
        <p:nvSpPr>
          <p:cNvPr id="21" name="Shape 16"/>
          <p:cNvSpPr/>
          <p:nvPr/>
        </p:nvSpPr>
        <p:spPr>
          <a:xfrm>
            <a:off x="13552594" y="6985000"/>
            <a:ext cx="7874984" cy="3060700"/>
          </a:xfrm>
          <a:prstGeom prst="rect">
            <a:avLst/>
          </a:prstGeom>
          <a:noFill/>
          <a:ln/>
        </p:spPr>
      </p:sp>
      <p:sp>
        <p:nvSpPr>
          <p:cNvPr id="22" name="Shape 17"/>
          <p:cNvSpPr/>
          <p:nvPr/>
        </p:nvSpPr>
        <p:spPr>
          <a:xfrm>
            <a:off x="15102188" y="6985000"/>
            <a:ext cx="4775797" cy="2451100"/>
          </a:xfrm>
          <a:prstGeom prst="rect">
            <a:avLst/>
          </a:prstGeom>
          <a:noFill/>
          <a:ln/>
        </p:spPr>
      </p:sp>
      <p:sp>
        <p:nvSpPr>
          <p:cNvPr id="23" name="Text 18"/>
          <p:cNvSpPr/>
          <p:nvPr/>
        </p:nvSpPr>
        <p:spPr>
          <a:xfrm>
            <a:off x="15102188" y="6985000"/>
            <a:ext cx="5317731" cy="29929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Anton Regular" pitchFamily="34" charset="0"/>
                <a:ea typeface="Anton Regular" pitchFamily="34" charset="-122"/>
                <a:cs typeface="Anton Regular" pitchFamily="34" charset="-120"/>
              </a:rPr>
              <a:t>535 KM</a:t>
            </a:r>
            <a:endParaRPr lang="en-US" sz="12800" dirty="0"/>
          </a:p>
        </p:txBody>
      </p:sp>
      <p:sp>
        <p:nvSpPr>
          <p:cNvPr id="24" name="Shape 19"/>
          <p:cNvSpPr/>
          <p:nvPr/>
        </p:nvSpPr>
        <p:spPr>
          <a:xfrm>
            <a:off x="13552594" y="9436100"/>
            <a:ext cx="7874984" cy="609600"/>
          </a:xfrm>
          <a:prstGeom prst="rect">
            <a:avLst/>
          </a:prstGeom>
          <a:noFill/>
          <a:ln/>
        </p:spPr>
      </p:sp>
      <p:sp>
        <p:nvSpPr>
          <p:cNvPr id="25" name="Text 20"/>
          <p:cNvSpPr/>
          <p:nvPr/>
        </p:nvSpPr>
        <p:spPr>
          <a:xfrm>
            <a:off x="13484852" y="94361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Journey Distance</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553019"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088061" y="0"/>
            <a:ext cx="2298987" cy="137160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6841922" y="1143000"/>
            <a:ext cx="10690503" cy="18626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Anton Regular" pitchFamily="34" charset="0"/>
                <a:ea typeface="Anton Regular" pitchFamily="34" charset="-122"/>
                <a:cs typeface="Anton Regular" pitchFamily="34" charset="-120"/>
              </a:rPr>
              <a:t>SOME GRAPH</a:t>
            </a:r>
            <a:endParaRPr lang="en-US" sz="8000" dirty="0"/>
          </a:p>
        </p:txBody>
      </p:sp>
      <p:sp>
        <p:nvSpPr>
          <p:cNvPr id="7" name="Shape 2"/>
          <p:cNvSpPr/>
          <p:nvPr/>
        </p:nvSpPr>
        <p:spPr>
          <a:xfrm>
            <a:off x="2718140" y="3771900"/>
            <a:ext cx="8941918" cy="6180901"/>
          </a:xfrm>
          <a:prstGeom prst="rect">
            <a:avLst/>
          </a:prstGeom>
          <a:noFill/>
          <a:ln/>
        </p:spPr>
      </p:sp>
      <p:sp>
        <p:nvSpPr>
          <p:cNvPr id="8" name="Text 3"/>
          <p:cNvSpPr/>
          <p:nvPr/>
        </p:nvSpPr>
        <p:spPr>
          <a:xfrm>
            <a:off x="2986455" y="8999513"/>
            <a:ext cx="216821" cy="356494"/>
          </a:xfrm>
          <a:prstGeom prst="rect">
            <a:avLst/>
          </a:prstGeom>
          <a:noFill/>
          <a:ln/>
        </p:spPr>
        <p:txBody>
          <a:bodyPr wrap="square" lIns="0" tIns="0" rIns="0" bIns="0" rtlCol="0" anchor="t"/>
          <a:lstStyle/>
          <a:p>
            <a:pPr algn="l" indent="0" marL="0">
              <a:buNone/>
            </a:pPr>
            <a:r>
              <a:rPr lang="en-US" sz="1821" dirty="0">
                <a:solidFill>
                  <a:srgbClr val="1F315A">
                    <a:alpha val="100000"/>
                  </a:srgbClr>
                </a:solidFill>
                <a:latin typeface="Lato Regular" pitchFamily="34" charset="0"/>
                <a:ea typeface="Lato Regular" pitchFamily="34" charset="-122"/>
                <a:cs typeface="Lato Regular" pitchFamily="34" charset="-120"/>
              </a:rPr>
              <a:t>0</a:t>
            </a:r>
            <a:endParaRPr lang="en-US" sz="1821" dirty="0"/>
          </a:p>
        </p:txBody>
      </p:sp>
      <p:sp>
        <p:nvSpPr>
          <p:cNvPr id="9" name="Text 4"/>
          <p:cNvSpPr/>
          <p:nvPr/>
        </p:nvSpPr>
        <p:spPr>
          <a:xfrm>
            <a:off x="3331658" y="9622606"/>
            <a:ext cx="257645" cy="422713"/>
          </a:xfrm>
          <a:prstGeom prst="rect">
            <a:avLst/>
          </a:prstGeom>
          <a:noFill/>
          <a:ln/>
        </p:spPr>
        <p:txBody>
          <a:bodyPr wrap="square" lIns="0" tIns="0" rIns="0" bIns="0" rtlCol="0" anchor="t"/>
          <a:lstStyle/>
          <a:p>
            <a:pPr algn="l" indent="0" marL="0">
              <a:buNone/>
            </a:pPr>
            <a:r>
              <a:rPr lang="en-US" sz="2185" dirty="0">
                <a:solidFill>
                  <a:srgbClr val="1F315A">
                    <a:alpha val="100000"/>
                  </a:srgbClr>
                </a:solidFill>
                <a:latin typeface="Lato Regular" pitchFamily="34" charset="0"/>
                <a:ea typeface="Lato Regular" pitchFamily="34" charset="-122"/>
                <a:cs typeface="Lato Regular" pitchFamily="34" charset="-120"/>
              </a:rPr>
              <a:t>1</a:t>
            </a:r>
            <a:endParaRPr lang="en-US" sz="2185" dirty="0"/>
          </a:p>
        </p:txBody>
      </p:sp>
      <p:sp>
        <p:nvSpPr>
          <p:cNvPr id="10" name="Text 5"/>
          <p:cNvSpPr/>
          <p:nvPr/>
        </p:nvSpPr>
        <p:spPr>
          <a:xfrm>
            <a:off x="4470732" y="9622606"/>
            <a:ext cx="257645" cy="422713"/>
          </a:xfrm>
          <a:prstGeom prst="rect">
            <a:avLst/>
          </a:prstGeom>
          <a:noFill/>
          <a:ln/>
        </p:spPr>
        <p:txBody>
          <a:bodyPr wrap="square" lIns="0" tIns="0" rIns="0" bIns="0" rtlCol="0" anchor="t"/>
          <a:lstStyle/>
          <a:p>
            <a:pPr algn="l" indent="0" marL="0">
              <a:buNone/>
            </a:pPr>
            <a:r>
              <a:rPr lang="en-US" sz="2185" dirty="0">
                <a:solidFill>
                  <a:srgbClr val="1F315A">
                    <a:alpha val="100000"/>
                  </a:srgbClr>
                </a:solidFill>
                <a:latin typeface="Lato Regular" pitchFamily="34" charset="0"/>
                <a:ea typeface="Lato Regular" pitchFamily="34" charset="-122"/>
                <a:cs typeface="Lato Regular" pitchFamily="34" charset="-120"/>
              </a:rPr>
              <a:t>2</a:t>
            </a:r>
            <a:endParaRPr lang="en-US" sz="2185" dirty="0"/>
          </a:p>
        </p:txBody>
      </p:sp>
      <p:sp>
        <p:nvSpPr>
          <p:cNvPr id="11" name="Text 6"/>
          <p:cNvSpPr/>
          <p:nvPr/>
        </p:nvSpPr>
        <p:spPr>
          <a:xfrm>
            <a:off x="5609804" y="9622606"/>
            <a:ext cx="257645" cy="422713"/>
          </a:xfrm>
          <a:prstGeom prst="rect">
            <a:avLst/>
          </a:prstGeom>
          <a:noFill/>
          <a:ln/>
        </p:spPr>
        <p:txBody>
          <a:bodyPr wrap="square" lIns="0" tIns="0" rIns="0" bIns="0" rtlCol="0" anchor="t"/>
          <a:lstStyle/>
          <a:p>
            <a:pPr algn="l" indent="0" marL="0">
              <a:buNone/>
            </a:pPr>
            <a:r>
              <a:rPr lang="en-US" sz="2185" dirty="0">
                <a:solidFill>
                  <a:srgbClr val="1F315A">
                    <a:alpha val="100000"/>
                  </a:srgbClr>
                </a:solidFill>
                <a:latin typeface="Lato Regular" pitchFamily="34" charset="0"/>
                <a:ea typeface="Lato Regular" pitchFamily="34" charset="-122"/>
                <a:cs typeface="Lato Regular" pitchFamily="34" charset="-120"/>
              </a:rPr>
              <a:t>3</a:t>
            </a:r>
            <a:endParaRPr lang="en-US" sz="2185" dirty="0"/>
          </a:p>
        </p:txBody>
      </p:sp>
      <p:sp>
        <p:nvSpPr>
          <p:cNvPr id="12" name="Text 7"/>
          <p:cNvSpPr/>
          <p:nvPr/>
        </p:nvSpPr>
        <p:spPr>
          <a:xfrm>
            <a:off x="6748878" y="9622606"/>
            <a:ext cx="257645" cy="422713"/>
          </a:xfrm>
          <a:prstGeom prst="rect">
            <a:avLst/>
          </a:prstGeom>
          <a:noFill/>
          <a:ln/>
        </p:spPr>
        <p:txBody>
          <a:bodyPr wrap="square" lIns="0" tIns="0" rIns="0" bIns="0" rtlCol="0" anchor="t"/>
          <a:lstStyle/>
          <a:p>
            <a:pPr algn="l" indent="0" marL="0">
              <a:buNone/>
            </a:pPr>
            <a:r>
              <a:rPr lang="en-US" sz="2185" dirty="0">
                <a:solidFill>
                  <a:srgbClr val="1F315A">
                    <a:alpha val="100000"/>
                  </a:srgbClr>
                </a:solidFill>
                <a:latin typeface="Lato Regular" pitchFamily="34" charset="0"/>
                <a:ea typeface="Lato Regular" pitchFamily="34" charset="-122"/>
                <a:cs typeface="Lato Regular" pitchFamily="34" charset="-120"/>
              </a:rPr>
              <a:t>4</a:t>
            </a:r>
            <a:endParaRPr lang="en-US" sz="2185" dirty="0"/>
          </a:p>
        </p:txBody>
      </p:sp>
      <p:sp>
        <p:nvSpPr>
          <p:cNvPr id="13" name="Text 8"/>
          <p:cNvSpPr/>
          <p:nvPr/>
        </p:nvSpPr>
        <p:spPr>
          <a:xfrm>
            <a:off x="7887996" y="9622606"/>
            <a:ext cx="257645" cy="422713"/>
          </a:xfrm>
          <a:prstGeom prst="rect">
            <a:avLst/>
          </a:prstGeom>
          <a:noFill/>
          <a:ln/>
        </p:spPr>
        <p:txBody>
          <a:bodyPr wrap="square" lIns="0" tIns="0" rIns="0" bIns="0" rtlCol="0" anchor="t"/>
          <a:lstStyle/>
          <a:p>
            <a:pPr algn="l" indent="0" marL="0">
              <a:buNone/>
            </a:pPr>
            <a:r>
              <a:rPr lang="en-US" sz="2185" dirty="0">
                <a:solidFill>
                  <a:srgbClr val="1F315A">
                    <a:alpha val="100000"/>
                  </a:srgbClr>
                </a:solidFill>
                <a:latin typeface="Lato Regular" pitchFamily="34" charset="0"/>
                <a:ea typeface="Lato Regular" pitchFamily="34" charset="-122"/>
                <a:cs typeface="Lato Regular" pitchFamily="34" charset="-120"/>
              </a:rPr>
              <a:t>5</a:t>
            </a:r>
            <a:endParaRPr lang="en-US" sz="2185" dirty="0"/>
          </a:p>
        </p:txBody>
      </p:sp>
      <p:sp>
        <p:nvSpPr>
          <p:cNvPr id="14" name="Text 9"/>
          <p:cNvSpPr/>
          <p:nvPr/>
        </p:nvSpPr>
        <p:spPr>
          <a:xfrm>
            <a:off x="9027070" y="9622606"/>
            <a:ext cx="257645" cy="422713"/>
          </a:xfrm>
          <a:prstGeom prst="rect">
            <a:avLst/>
          </a:prstGeom>
          <a:noFill/>
          <a:ln/>
        </p:spPr>
        <p:txBody>
          <a:bodyPr wrap="square" lIns="0" tIns="0" rIns="0" bIns="0" rtlCol="0" anchor="t"/>
          <a:lstStyle/>
          <a:p>
            <a:pPr algn="l" indent="0" marL="0">
              <a:buNone/>
            </a:pPr>
            <a:r>
              <a:rPr lang="en-US" sz="2185" dirty="0">
                <a:solidFill>
                  <a:srgbClr val="1F315A">
                    <a:alpha val="100000"/>
                  </a:srgbClr>
                </a:solidFill>
                <a:latin typeface="Lato Regular" pitchFamily="34" charset="0"/>
                <a:ea typeface="Lato Regular" pitchFamily="34" charset="-122"/>
                <a:cs typeface="Lato Regular" pitchFamily="34" charset="-120"/>
              </a:rPr>
              <a:t>6</a:t>
            </a:r>
            <a:endParaRPr lang="en-US" sz="2185" dirty="0"/>
          </a:p>
        </p:txBody>
      </p:sp>
      <p:sp>
        <p:nvSpPr>
          <p:cNvPr id="15" name="Text 10"/>
          <p:cNvSpPr/>
          <p:nvPr/>
        </p:nvSpPr>
        <p:spPr>
          <a:xfrm>
            <a:off x="10166145" y="9622606"/>
            <a:ext cx="257645" cy="422713"/>
          </a:xfrm>
          <a:prstGeom prst="rect">
            <a:avLst/>
          </a:prstGeom>
          <a:noFill/>
          <a:ln/>
        </p:spPr>
        <p:txBody>
          <a:bodyPr wrap="square" lIns="0" tIns="0" rIns="0" bIns="0" rtlCol="0" anchor="t"/>
          <a:lstStyle/>
          <a:p>
            <a:pPr algn="l" indent="0" marL="0">
              <a:buNone/>
            </a:pPr>
            <a:r>
              <a:rPr lang="en-US" sz="2185" dirty="0">
                <a:solidFill>
                  <a:srgbClr val="1F315A">
                    <a:alpha val="100000"/>
                  </a:srgbClr>
                </a:solidFill>
                <a:latin typeface="Lato Regular" pitchFamily="34" charset="0"/>
                <a:ea typeface="Lato Regular" pitchFamily="34" charset="-122"/>
                <a:cs typeface="Lato Regular" pitchFamily="34" charset="-120"/>
              </a:rPr>
              <a:t>7</a:t>
            </a:r>
            <a:endParaRPr lang="en-US" sz="2185" dirty="0"/>
          </a:p>
        </p:txBody>
      </p:sp>
      <p:sp>
        <p:nvSpPr>
          <p:cNvPr id="16" name="Text 11"/>
          <p:cNvSpPr/>
          <p:nvPr/>
        </p:nvSpPr>
        <p:spPr>
          <a:xfrm>
            <a:off x="11281636" y="9622606"/>
            <a:ext cx="257645" cy="422713"/>
          </a:xfrm>
          <a:prstGeom prst="rect">
            <a:avLst/>
          </a:prstGeom>
          <a:noFill/>
          <a:ln/>
        </p:spPr>
        <p:txBody>
          <a:bodyPr wrap="square" lIns="0" tIns="0" rIns="0" bIns="0" rtlCol="0" anchor="t"/>
          <a:lstStyle/>
          <a:p>
            <a:pPr algn="l" indent="0" marL="0">
              <a:buNone/>
            </a:pPr>
            <a:r>
              <a:rPr lang="en-US" sz="2185" dirty="0">
                <a:solidFill>
                  <a:srgbClr val="1F315A">
                    <a:alpha val="100000"/>
                  </a:srgbClr>
                </a:solidFill>
                <a:latin typeface="Lato Regular" pitchFamily="34" charset="0"/>
                <a:ea typeface="Lato Regular" pitchFamily="34" charset="-122"/>
                <a:cs typeface="Lato Regular" pitchFamily="34" charset="-120"/>
              </a:rPr>
              <a:t>8</a:t>
            </a:r>
            <a:endParaRPr lang="en-US" sz="2185" dirty="0"/>
          </a:p>
        </p:txBody>
      </p:sp>
      <p:sp>
        <p:nvSpPr>
          <p:cNvPr id="17" name="Text 12"/>
          <p:cNvSpPr/>
          <p:nvPr/>
        </p:nvSpPr>
        <p:spPr>
          <a:xfrm>
            <a:off x="2852319" y="8482087"/>
            <a:ext cx="356539" cy="356494"/>
          </a:xfrm>
          <a:prstGeom prst="rect">
            <a:avLst/>
          </a:prstGeom>
          <a:noFill/>
          <a:ln/>
        </p:spPr>
        <p:txBody>
          <a:bodyPr wrap="square" lIns="0" tIns="0" rIns="0" bIns="0" rtlCol="0" anchor="t"/>
          <a:lstStyle/>
          <a:p>
            <a:pPr algn="l" indent="0" marL="0">
              <a:buNone/>
            </a:pPr>
            <a:r>
              <a:rPr lang="en-US" sz="1821" dirty="0">
                <a:solidFill>
                  <a:srgbClr val="1F315A">
                    <a:alpha val="100000"/>
                  </a:srgbClr>
                </a:solidFill>
                <a:latin typeface="Lato Regular" pitchFamily="34" charset="0"/>
                <a:ea typeface="Lato Regular" pitchFamily="34" charset="-122"/>
                <a:cs typeface="Lato Regular" pitchFamily="34" charset="-120"/>
              </a:rPr>
              <a:t>10</a:t>
            </a:r>
            <a:endParaRPr lang="en-US" sz="1821" dirty="0"/>
          </a:p>
        </p:txBody>
      </p:sp>
      <p:sp>
        <p:nvSpPr>
          <p:cNvPr id="18" name="Text 13"/>
          <p:cNvSpPr/>
          <p:nvPr/>
        </p:nvSpPr>
        <p:spPr>
          <a:xfrm>
            <a:off x="2852319" y="7964612"/>
            <a:ext cx="356539" cy="356494"/>
          </a:xfrm>
          <a:prstGeom prst="rect">
            <a:avLst/>
          </a:prstGeom>
          <a:noFill/>
          <a:ln/>
        </p:spPr>
        <p:txBody>
          <a:bodyPr wrap="square" lIns="0" tIns="0" rIns="0" bIns="0" rtlCol="0" anchor="t"/>
          <a:lstStyle/>
          <a:p>
            <a:pPr algn="l" indent="0" marL="0">
              <a:buNone/>
            </a:pPr>
            <a:r>
              <a:rPr lang="en-US" sz="1821" dirty="0">
                <a:solidFill>
                  <a:srgbClr val="1F315A">
                    <a:alpha val="100000"/>
                  </a:srgbClr>
                </a:solidFill>
                <a:latin typeface="Lato Regular" pitchFamily="34" charset="0"/>
                <a:ea typeface="Lato Regular" pitchFamily="34" charset="-122"/>
                <a:cs typeface="Lato Regular" pitchFamily="34" charset="-120"/>
              </a:rPr>
              <a:t>20</a:t>
            </a:r>
            <a:endParaRPr lang="en-US" sz="1821" dirty="0"/>
          </a:p>
        </p:txBody>
      </p:sp>
      <p:sp>
        <p:nvSpPr>
          <p:cNvPr id="19" name="Text 14"/>
          <p:cNvSpPr/>
          <p:nvPr/>
        </p:nvSpPr>
        <p:spPr>
          <a:xfrm>
            <a:off x="2852319" y="7447161"/>
            <a:ext cx="356539" cy="356494"/>
          </a:xfrm>
          <a:prstGeom prst="rect">
            <a:avLst/>
          </a:prstGeom>
          <a:noFill/>
          <a:ln/>
        </p:spPr>
        <p:txBody>
          <a:bodyPr wrap="square" lIns="0" tIns="0" rIns="0" bIns="0" rtlCol="0" anchor="t"/>
          <a:lstStyle/>
          <a:p>
            <a:pPr algn="l" indent="0" marL="0">
              <a:buNone/>
            </a:pPr>
            <a:r>
              <a:rPr lang="en-US" sz="1821" dirty="0">
                <a:solidFill>
                  <a:srgbClr val="1F315A">
                    <a:alpha val="100000"/>
                  </a:srgbClr>
                </a:solidFill>
                <a:latin typeface="Lato Regular" pitchFamily="34" charset="0"/>
                <a:ea typeface="Lato Regular" pitchFamily="34" charset="-122"/>
                <a:cs typeface="Lato Regular" pitchFamily="34" charset="-120"/>
              </a:rPr>
              <a:t>30</a:t>
            </a:r>
            <a:endParaRPr lang="en-US" sz="1821" dirty="0"/>
          </a:p>
        </p:txBody>
      </p:sp>
      <p:sp>
        <p:nvSpPr>
          <p:cNvPr id="20" name="Text 15"/>
          <p:cNvSpPr/>
          <p:nvPr/>
        </p:nvSpPr>
        <p:spPr>
          <a:xfrm>
            <a:off x="2852319" y="6929611"/>
            <a:ext cx="356539" cy="356494"/>
          </a:xfrm>
          <a:prstGeom prst="rect">
            <a:avLst/>
          </a:prstGeom>
          <a:noFill/>
          <a:ln/>
        </p:spPr>
        <p:txBody>
          <a:bodyPr wrap="square" lIns="0" tIns="0" rIns="0" bIns="0" rtlCol="0" anchor="t"/>
          <a:lstStyle/>
          <a:p>
            <a:pPr algn="l" indent="0" marL="0">
              <a:buNone/>
            </a:pPr>
            <a:r>
              <a:rPr lang="en-US" sz="1821" dirty="0">
                <a:solidFill>
                  <a:srgbClr val="1F315A">
                    <a:alpha val="100000"/>
                  </a:srgbClr>
                </a:solidFill>
                <a:latin typeface="Lato Regular" pitchFamily="34" charset="0"/>
                <a:ea typeface="Lato Regular" pitchFamily="34" charset="-122"/>
                <a:cs typeface="Lato Regular" pitchFamily="34" charset="-120"/>
              </a:rPr>
              <a:t>40</a:t>
            </a:r>
            <a:endParaRPr lang="en-US" sz="1821" dirty="0"/>
          </a:p>
        </p:txBody>
      </p:sp>
      <p:sp>
        <p:nvSpPr>
          <p:cNvPr id="21" name="Text 16"/>
          <p:cNvSpPr/>
          <p:nvPr/>
        </p:nvSpPr>
        <p:spPr>
          <a:xfrm>
            <a:off x="2852319" y="6412309"/>
            <a:ext cx="356539" cy="356494"/>
          </a:xfrm>
          <a:prstGeom prst="rect">
            <a:avLst/>
          </a:prstGeom>
          <a:noFill/>
          <a:ln/>
        </p:spPr>
        <p:txBody>
          <a:bodyPr wrap="square" lIns="0" tIns="0" rIns="0" bIns="0" rtlCol="0" anchor="t"/>
          <a:lstStyle/>
          <a:p>
            <a:pPr algn="l" indent="0" marL="0">
              <a:buNone/>
            </a:pPr>
            <a:r>
              <a:rPr lang="en-US" sz="1821" dirty="0">
                <a:solidFill>
                  <a:srgbClr val="1F315A">
                    <a:alpha val="100000"/>
                  </a:srgbClr>
                </a:solidFill>
                <a:latin typeface="Lato Regular" pitchFamily="34" charset="0"/>
                <a:ea typeface="Lato Regular" pitchFamily="34" charset="-122"/>
                <a:cs typeface="Lato Regular" pitchFamily="34" charset="-120"/>
              </a:rPr>
              <a:t>50</a:t>
            </a:r>
            <a:endParaRPr lang="en-US" sz="1821" dirty="0"/>
          </a:p>
        </p:txBody>
      </p:sp>
      <p:sp>
        <p:nvSpPr>
          <p:cNvPr id="22" name="Text 17"/>
          <p:cNvSpPr/>
          <p:nvPr/>
        </p:nvSpPr>
        <p:spPr>
          <a:xfrm>
            <a:off x="2852319" y="5894809"/>
            <a:ext cx="356539" cy="356494"/>
          </a:xfrm>
          <a:prstGeom prst="rect">
            <a:avLst/>
          </a:prstGeom>
          <a:noFill/>
          <a:ln/>
        </p:spPr>
        <p:txBody>
          <a:bodyPr wrap="square" lIns="0" tIns="0" rIns="0" bIns="0" rtlCol="0" anchor="t"/>
          <a:lstStyle/>
          <a:p>
            <a:pPr algn="l" indent="0" marL="0">
              <a:buNone/>
            </a:pPr>
            <a:r>
              <a:rPr lang="en-US" sz="1821" dirty="0">
                <a:solidFill>
                  <a:srgbClr val="1F315A">
                    <a:alpha val="100000"/>
                  </a:srgbClr>
                </a:solidFill>
                <a:latin typeface="Lato Regular" pitchFamily="34" charset="0"/>
                <a:ea typeface="Lato Regular" pitchFamily="34" charset="-122"/>
                <a:cs typeface="Lato Regular" pitchFamily="34" charset="-120"/>
              </a:rPr>
              <a:t>60</a:t>
            </a:r>
            <a:endParaRPr lang="en-US" sz="1821" dirty="0"/>
          </a:p>
        </p:txBody>
      </p:sp>
      <p:sp>
        <p:nvSpPr>
          <p:cNvPr id="23" name="Text 18"/>
          <p:cNvSpPr/>
          <p:nvPr/>
        </p:nvSpPr>
        <p:spPr>
          <a:xfrm>
            <a:off x="2852319" y="5377507"/>
            <a:ext cx="356539" cy="356494"/>
          </a:xfrm>
          <a:prstGeom prst="rect">
            <a:avLst/>
          </a:prstGeom>
          <a:noFill/>
          <a:ln/>
        </p:spPr>
        <p:txBody>
          <a:bodyPr wrap="square" lIns="0" tIns="0" rIns="0" bIns="0" rtlCol="0" anchor="t"/>
          <a:lstStyle/>
          <a:p>
            <a:pPr algn="l" indent="0" marL="0">
              <a:buNone/>
            </a:pPr>
            <a:r>
              <a:rPr lang="en-US" sz="1821" dirty="0">
                <a:solidFill>
                  <a:srgbClr val="1F315A">
                    <a:alpha val="100000"/>
                  </a:srgbClr>
                </a:solidFill>
                <a:latin typeface="Lato Regular" pitchFamily="34" charset="0"/>
                <a:ea typeface="Lato Regular" pitchFamily="34" charset="-122"/>
                <a:cs typeface="Lato Regular" pitchFamily="34" charset="-120"/>
              </a:rPr>
              <a:t>70</a:t>
            </a:r>
            <a:endParaRPr lang="en-US" sz="1821" dirty="0"/>
          </a:p>
        </p:txBody>
      </p:sp>
      <p:sp>
        <p:nvSpPr>
          <p:cNvPr id="24" name="Text 19"/>
          <p:cNvSpPr/>
          <p:nvPr/>
        </p:nvSpPr>
        <p:spPr>
          <a:xfrm>
            <a:off x="2852319" y="4860057"/>
            <a:ext cx="356539" cy="356494"/>
          </a:xfrm>
          <a:prstGeom prst="rect">
            <a:avLst/>
          </a:prstGeom>
          <a:noFill/>
          <a:ln/>
        </p:spPr>
        <p:txBody>
          <a:bodyPr wrap="square" lIns="0" tIns="0" rIns="0" bIns="0" rtlCol="0" anchor="t"/>
          <a:lstStyle/>
          <a:p>
            <a:pPr algn="l" indent="0" marL="0">
              <a:buNone/>
            </a:pPr>
            <a:r>
              <a:rPr lang="en-US" sz="1821" dirty="0">
                <a:solidFill>
                  <a:srgbClr val="1F315A">
                    <a:alpha val="100000"/>
                  </a:srgbClr>
                </a:solidFill>
                <a:latin typeface="Lato Regular" pitchFamily="34" charset="0"/>
                <a:ea typeface="Lato Regular" pitchFamily="34" charset="-122"/>
                <a:cs typeface="Lato Regular" pitchFamily="34" charset="-120"/>
              </a:rPr>
              <a:t>80</a:t>
            </a:r>
            <a:endParaRPr lang="en-US" sz="1821" dirty="0"/>
          </a:p>
        </p:txBody>
      </p:sp>
      <p:sp>
        <p:nvSpPr>
          <p:cNvPr id="25" name="Text 20"/>
          <p:cNvSpPr/>
          <p:nvPr/>
        </p:nvSpPr>
        <p:spPr>
          <a:xfrm>
            <a:off x="2852319" y="4342507"/>
            <a:ext cx="356539" cy="356494"/>
          </a:xfrm>
          <a:prstGeom prst="rect">
            <a:avLst/>
          </a:prstGeom>
          <a:noFill/>
          <a:ln/>
        </p:spPr>
        <p:txBody>
          <a:bodyPr wrap="square" lIns="0" tIns="0" rIns="0" bIns="0" rtlCol="0" anchor="t"/>
          <a:lstStyle/>
          <a:p>
            <a:pPr algn="l" indent="0" marL="0">
              <a:buNone/>
            </a:pPr>
            <a:r>
              <a:rPr lang="en-US" sz="1821" dirty="0">
                <a:solidFill>
                  <a:srgbClr val="1F315A">
                    <a:alpha val="100000"/>
                  </a:srgbClr>
                </a:solidFill>
                <a:latin typeface="Lato Regular" pitchFamily="34" charset="0"/>
                <a:ea typeface="Lato Regular" pitchFamily="34" charset="-122"/>
                <a:cs typeface="Lato Regular" pitchFamily="34" charset="-120"/>
              </a:rPr>
              <a:t>90</a:t>
            </a:r>
            <a:endParaRPr lang="en-US" sz="1821" dirty="0"/>
          </a:p>
        </p:txBody>
      </p:sp>
      <p:sp>
        <p:nvSpPr>
          <p:cNvPr id="26" name="Text 21"/>
          <p:cNvSpPr/>
          <p:nvPr/>
        </p:nvSpPr>
        <p:spPr>
          <a:xfrm>
            <a:off x="2718140" y="3825032"/>
            <a:ext cx="483555" cy="356494"/>
          </a:xfrm>
          <a:prstGeom prst="rect">
            <a:avLst/>
          </a:prstGeom>
          <a:noFill/>
          <a:ln/>
        </p:spPr>
        <p:txBody>
          <a:bodyPr wrap="square" lIns="0" tIns="0" rIns="0" bIns="0" rtlCol="0" anchor="t"/>
          <a:lstStyle/>
          <a:p>
            <a:pPr algn="l" indent="0" marL="0">
              <a:buNone/>
            </a:pPr>
            <a:r>
              <a:rPr lang="en-US" sz="1821" dirty="0">
                <a:solidFill>
                  <a:srgbClr val="1F315A">
                    <a:alpha val="100000"/>
                  </a:srgbClr>
                </a:solidFill>
                <a:latin typeface="Lato Regular" pitchFamily="34" charset="0"/>
                <a:ea typeface="Lato Regular" pitchFamily="34" charset="-122"/>
                <a:cs typeface="Lato Regular" pitchFamily="34" charset="-120"/>
              </a:rPr>
              <a:t>100</a:t>
            </a:r>
            <a:endParaRPr lang="en-US" sz="1821" dirty="0"/>
          </a:p>
        </p:txBody>
      </p:sp>
      <p:pic>
        <p:nvPicPr>
          <p:cNvPr id="27"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368467" y="3771900"/>
            <a:ext cx="8291591" cy="5511006"/>
          </a:xfrm>
          <a:prstGeom prst="rect">
            <a:avLst/>
          </a:prstGeom>
        </p:spPr>
      </p:pic>
      <p:pic>
        <p:nvPicPr>
          <p:cNvPr id="28"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512766" y="4185444"/>
            <a:ext cx="11567" cy="5258445"/>
          </a:xfrm>
          <a:prstGeom prst="rect">
            <a:avLst/>
          </a:prstGeom>
        </p:spPr>
      </p:pic>
      <p:pic>
        <p:nvPicPr>
          <p:cNvPr id="29"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651279" y="4185444"/>
            <a:ext cx="11567" cy="5258445"/>
          </a:xfrm>
          <a:prstGeom prst="rect">
            <a:avLst/>
          </a:prstGeom>
        </p:spPr>
      </p:pic>
      <p:pic>
        <p:nvPicPr>
          <p:cNvPr id="30"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789795" y="4185444"/>
            <a:ext cx="11567" cy="5258445"/>
          </a:xfrm>
          <a:prstGeom prst="rect">
            <a:avLst/>
          </a:prstGeom>
        </p:spPr>
      </p:pic>
      <p:pic>
        <p:nvPicPr>
          <p:cNvPr id="31"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928309" y="4185444"/>
            <a:ext cx="11567" cy="5258445"/>
          </a:xfrm>
          <a:prstGeom prst="rect">
            <a:avLst/>
          </a:prstGeom>
        </p:spPr>
      </p:pic>
      <p:pic>
        <p:nvPicPr>
          <p:cNvPr id="32"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066828" y="4185444"/>
            <a:ext cx="11567" cy="5258445"/>
          </a:xfrm>
          <a:prstGeom prst="rect">
            <a:avLst/>
          </a:prstGeom>
        </p:spPr>
      </p:pic>
      <p:pic>
        <p:nvPicPr>
          <p:cNvPr id="33"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0205341" y="4185444"/>
            <a:ext cx="11567" cy="5258445"/>
          </a:xfrm>
          <a:prstGeom prst="rect">
            <a:avLst/>
          </a:prstGeom>
        </p:spPr>
      </p:pic>
      <p:pic>
        <p:nvPicPr>
          <p:cNvPr id="34"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1343854" y="4185444"/>
            <a:ext cx="11567" cy="5258445"/>
          </a:xfrm>
          <a:prstGeom prst="rect">
            <a:avLst/>
          </a:prstGeom>
        </p:spPr>
      </p:pic>
      <p:pic>
        <p:nvPicPr>
          <p:cNvPr id="35"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355539" y="5483845"/>
            <a:ext cx="8050168" cy="2373585"/>
          </a:xfrm>
          <a:prstGeom prst="rect">
            <a:avLst/>
          </a:prstGeom>
        </p:spPr>
      </p:pic>
      <p:pic>
        <p:nvPicPr>
          <p:cNvPr id="36"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3369143" y="6359525"/>
            <a:ext cx="8044031" cy="2268538"/>
          </a:xfrm>
          <a:prstGeom prst="rect">
            <a:avLst/>
          </a:prstGeom>
        </p:spPr>
      </p:pic>
      <p:pic>
        <p:nvPicPr>
          <p:cNvPr id="37"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4441751" y="6055643"/>
            <a:ext cx="153591" cy="153566"/>
          </a:xfrm>
          <a:prstGeom prst="rect">
            <a:avLst/>
          </a:prstGeom>
        </p:spPr>
      </p:pic>
      <p:pic>
        <p:nvPicPr>
          <p:cNvPr id="38"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4441751" y="6981130"/>
            <a:ext cx="153591" cy="153566"/>
          </a:xfrm>
          <a:prstGeom prst="rect">
            <a:avLst/>
          </a:prstGeom>
        </p:spPr>
      </p:pic>
      <p:pic>
        <p:nvPicPr>
          <p:cNvPr id="39"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5580267" y="5651277"/>
            <a:ext cx="153591" cy="153566"/>
          </a:xfrm>
          <a:prstGeom prst="rect">
            <a:avLst/>
          </a:prstGeom>
        </p:spPr>
      </p:pic>
      <p:pic>
        <p:nvPicPr>
          <p:cNvPr id="40"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5580267" y="7415510"/>
            <a:ext cx="153591" cy="153566"/>
          </a:xfrm>
          <a:prstGeom prst="rect">
            <a:avLst/>
          </a:prstGeom>
        </p:spPr>
      </p:pic>
      <p:pic>
        <p:nvPicPr>
          <p:cNvPr id="41"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6718783" y="7732812"/>
            <a:ext cx="153591" cy="153566"/>
          </a:xfrm>
          <a:prstGeom prst="rect">
            <a:avLst/>
          </a:prstGeom>
        </p:spPr>
      </p:pic>
      <p:pic>
        <p:nvPicPr>
          <p:cNvPr id="42"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6718783" y="6311826"/>
            <a:ext cx="153591" cy="153566"/>
          </a:xfrm>
          <a:prstGeom prst="rect">
            <a:avLst/>
          </a:prstGeom>
        </p:spPr>
      </p:pic>
      <p:pic>
        <p:nvPicPr>
          <p:cNvPr id="43"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7861923" y="6733232"/>
            <a:ext cx="153591" cy="153566"/>
          </a:xfrm>
          <a:prstGeom prst="rect">
            <a:avLst/>
          </a:prstGeom>
        </p:spPr>
      </p:pic>
      <p:pic>
        <p:nvPicPr>
          <p:cNvPr id="44"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7861923" y="6420644"/>
            <a:ext cx="153591" cy="153566"/>
          </a:xfrm>
          <a:prstGeom prst="rect">
            <a:avLst/>
          </a:prstGeom>
        </p:spPr>
      </p:pic>
      <p:pic>
        <p:nvPicPr>
          <p:cNvPr id="45"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8995813" y="7667575"/>
            <a:ext cx="153591" cy="153566"/>
          </a:xfrm>
          <a:prstGeom prst="rect">
            <a:avLst/>
          </a:prstGeom>
        </p:spPr>
      </p:pic>
      <p:pic>
        <p:nvPicPr>
          <p:cNvPr id="46" name="Image 22"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8995813" y="7076877"/>
            <a:ext cx="153591" cy="153566"/>
          </a:xfrm>
          <a:prstGeom prst="rect">
            <a:avLst/>
          </a:prstGeom>
        </p:spPr>
      </p:pic>
      <p:pic>
        <p:nvPicPr>
          <p:cNvPr id="47" name="Image 23"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10138955" y="6972449"/>
            <a:ext cx="153591" cy="153566"/>
          </a:xfrm>
          <a:prstGeom prst="rect">
            <a:avLst/>
          </a:prstGeom>
        </p:spPr>
      </p:pic>
      <p:pic>
        <p:nvPicPr>
          <p:cNvPr id="48" name="Image 24" descr=" ">    </p:cNvPr>
          <p:cNvPicPr>
            <a:picLocks noChangeAspect="1"/>
          </p:cNvPicPr>
          <p:nvPr/>
        </p:nvPicPr>
        <p:blipFill>
          <a:blip r:embed="rId48">
            <a:extLst>
              <a:ext uri="{96DAC541-7B7A-43D3-8B79-37D633B846F1}">
                <asvg:svgBlip xmlns:asvg="http://schemas.microsoft.com/office/drawing/2016/SVG/main" r:embed="rId49"/>
              </a:ext>
            </a:extLst>
          </a:blip>
          <a:stretch>
            <a:fillRect/>
          </a:stretch>
        </p:blipFill>
        <p:spPr>
          <a:xfrm>
            <a:off x="10138955" y="6572771"/>
            <a:ext cx="153591" cy="153566"/>
          </a:xfrm>
          <a:prstGeom prst="rect">
            <a:avLst/>
          </a:prstGeom>
        </p:spPr>
      </p:pic>
      <p:sp>
        <p:nvSpPr>
          <p:cNvPr id="49" name="Shape 22"/>
          <p:cNvSpPr/>
          <p:nvPr/>
        </p:nvSpPr>
        <p:spPr>
          <a:xfrm>
            <a:off x="14403600" y="4191000"/>
            <a:ext cx="5601400" cy="7620000"/>
          </a:xfrm>
          <a:prstGeom prst="rect">
            <a:avLst/>
          </a:prstGeom>
          <a:noFill/>
          <a:ln/>
        </p:spPr>
      </p:sp>
      <p:sp>
        <p:nvSpPr>
          <p:cNvPr id="50" name="Shape 23"/>
          <p:cNvSpPr/>
          <p:nvPr/>
        </p:nvSpPr>
        <p:spPr>
          <a:xfrm>
            <a:off x="14403600" y="4191000"/>
            <a:ext cx="5601400" cy="7620000"/>
          </a:xfrm>
          <a:prstGeom prst="rect">
            <a:avLst/>
          </a:prstGeom>
          <a:noFill/>
          <a:ln/>
        </p:spPr>
      </p:sp>
      <p:pic>
        <p:nvPicPr>
          <p:cNvPr id="51" name="Image 25" descr=" ">    </p:cNvPr>
          <p:cNvPicPr>
            <a:picLocks noChangeAspect="1"/>
          </p:cNvPicPr>
          <p:nvPr/>
        </p:nvPicPr>
        <p:blipFill>
          <a:blip r:embed="rId50"/>
          <a:stretch>
            <a:fillRect/>
          </a:stretch>
        </p:blipFill>
        <p:spPr>
          <a:xfrm>
            <a:off x="14403600" y="4191000"/>
            <a:ext cx="5575997" cy="5575300"/>
          </a:xfrm>
          <a:prstGeom prst="rect">
            <a:avLst/>
          </a:prstGeom>
        </p:spPr>
      </p:pic>
      <p:pic>
        <p:nvPicPr>
          <p:cNvPr id="52" name="Image 26" descr=" ">    </p:cNvPr>
          <p:cNvPicPr>
            <a:picLocks noChangeAspect="1"/>
          </p:cNvPicPr>
          <p:nvPr/>
        </p:nvPicPr>
        <p:blipFill>
          <a:blip r:embed="rId51"/>
          <a:stretch>
            <a:fillRect/>
          </a:stretch>
        </p:blipFill>
        <p:spPr>
          <a:xfrm>
            <a:off x="14403600" y="4191000"/>
            <a:ext cx="5575997" cy="5575300"/>
          </a:xfrm>
          <a:prstGeom prst="rect">
            <a:avLst/>
          </a:prstGeom>
        </p:spPr>
      </p:pic>
      <p:sp>
        <p:nvSpPr>
          <p:cNvPr id="53" name="Shape 24"/>
          <p:cNvSpPr/>
          <p:nvPr/>
        </p:nvSpPr>
        <p:spPr>
          <a:xfrm>
            <a:off x="16372346" y="6365379"/>
            <a:ext cx="1651206" cy="1226566"/>
          </a:xfrm>
          <a:prstGeom prst="rect">
            <a:avLst/>
          </a:prstGeom>
          <a:noFill/>
          <a:ln/>
        </p:spPr>
      </p:sp>
      <p:sp>
        <p:nvSpPr>
          <p:cNvPr id="54" name="Text 25"/>
          <p:cNvSpPr/>
          <p:nvPr/>
        </p:nvSpPr>
        <p:spPr>
          <a:xfrm>
            <a:off x="16372346" y="6216650"/>
            <a:ext cx="1854432"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34.574</a:t>
            </a:r>
            <a:endParaRPr lang="en-US" sz="4800" dirty="0"/>
          </a:p>
        </p:txBody>
      </p:sp>
      <p:sp>
        <p:nvSpPr>
          <p:cNvPr id="55" name="Text 26"/>
          <p:cNvSpPr/>
          <p:nvPr/>
        </p:nvSpPr>
        <p:spPr>
          <a:xfrm>
            <a:off x="16696237" y="7131050"/>
            <a:ext cx="113890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Total</a:t>
            </a:r>
            <a:endParaRPr lang="en-US" sz="3200" dirty="0"/>
          </a:p>
        </p:txBody>
      </p:sp>
      <p:sp>
        <p:nvSpPr>
          <p:cNvPr id="56" name="Shape 27"/>
          <p:cNvSpPr/>
          <p:nvPr/>
        </p:nvSpPr>
        <p:spPr>
          <a:xfrm>
            <a:off x="13260457" y="10515600"/>
            <a:ext cx="7874984" cy="2235200"/>
          </a:xfrm>
          <a:prstGeom prst="rect">
            <a:avLst/>
          </a:prstGeom>
          <a:noFill/>
          <a:ln/>
        </p:spPr>
      </p:sp>
      <p:sp>
        <p:nvSpPr>
          <p:cNvPr id="57" name="Shape 28"/>
          <p:cNvSpPr/>
          <p:nvPr/>
        </p:nvSpPr>
        <p:spPr>
          <a:xfrm>
            <a:off x="13260457" y="10515600"/>
            <a:ext cx="7874984" cy="2235200"/>
          </a:xfrm>
          <a:prstGeom prst="rect">
            <a:avLst/>
          </a:prstGeom>
          <a:noFill/>
          <a:ln/>
        </p:spPr>
      </p:sp>
      <p:sp>
        <p:nvSpPr>
          <p:cNvPr id="58" name="Text 29"/>
          <p:cNvSpPr/>
          <p:nvPr/>
        </p:nvSpPr>
        <p:spPr>
          <a:xfrm>
            <a:off x="13158845" y="10515600"/>
            <a:ext cx="8078210"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TREASURE FOUND</a:t>
            </a:r>
            <a:endParaRPr lang="en-US" sz="4800" dirty="0"/>
          </a:p>
        </p:txBody>
      </p:sp>
      <p:sp>
        <p:nvSpPr>
          <p:cNvPr id="59" name="Text 30"/>
          <p:cNvSpPr/>
          <p:nvPr/>
        </p:nvSpPr>
        <p:spPr>
          <a:xfrm>
            <a:off x="13192716" y="11531600"/>
            <a:ext cx="8010468"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amount of treasure found per month</a:t>
            </a:r>
            <a:endParaRPr lang="en-US" sz="3200" dirty="0"/>
          </a:p>
        </p:txBody>
      </p:sp>
      <p:sp>
        <p:nvSpPr>
          <p:cNvPr id="60" name="Shape 31"/>
          <p:cNvSpPr/>
          <p:nvPr/>
        </p:nvSpPr>
        <p:spPr>
          <a:xfrm>
            <a:off x="3251606" y="10515600"/>
            <a:ext cx="7874984" cy="2235200"/>
          </a:xfrm>
          <a:prstGeom prst="rect">
            <a:avLst/>
          </a:prstGeom>
          <a:noFill/>
          <a:ln/>
        </p:spPr>
      </p:sp>
      <p:sp>
        <p:nvSpPr>
          <p:cNvPr id="61" name="Shape 32"/>
          <p:cNvSpPr/>
          <p:nvPr/>
        </p:nvSpPr>
        <p:spPr>
          <a:xfrm>
            <a:off x="3251606" y="10515600"/>
            <a:ext cx="7874984" cy="2235200"/>
          </a:xfrm>
          <a:prstGeom prst="rect">
            <a:avLst/>
          </a:prstGeom>
          <a:noFill/>
          <a:ln/>
        </p:spPr>
      </p:sp>
      <p:sp>
        <p:nvSpPr>
          <p:cNvPr id="62" name="Text 33"/>
          <p:cNvSpPr/>
          <p:nvPr/>
        </p:nvSpPr>
        <p:spPr>
          <a:xfrm>
            <a:off x="3149994" y="10515600"/>
            <a:ext cx="8078210"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SPELLCASTING PROGRESS</a:t>
            </a:r>
            <a:endParaRPr lang="en-US" sz="4800" dirty="0"/>
          </a:p>
        </p:txBody>
      </p:sp>
      <p:sp>
        <p:nvSpPr>
          <p:cNvPr id="63" name="Text 34"/>
          <p:cNvSpPr/>
          <p:nvPr/>
        </p:nvSpPr>
        <p:spPr>
          <a:xfrm>
            <a:off x="3183865" y="11531600"/>
            <a:ext cx="8010468"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spells cast per year</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2769319"/>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10414000"/>
            <a:ext cx="24387048" cy="33020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13450981" y="5753100"/>
            <a:ext cx="8738692" cy="2336800"/>
          </a:xfrm>
          <a:prstGeom prst="rect">
            <a:avLst/>
          </a:prstGeom>
          <a:noFill/>
          <a:ln/>
        </p:spPr>
      </p:sp>
      <p:sp>
        <p:nvSpPr>
          <p:cNvPr id="7" name="Shape 2"/>
          <p:cNvSpPr/>
          <p:nvPr/>
        </p:nvSpPr>
        <p:spPr>
          <a:xfrm>
            <a:off x="13450981" y="5753100"/>
            <a:ext cx="8738692" cy="2336800"/>
          </a:xfrm>
          <a:prstGeom prst="rect">
            <a:avLst/>
          </a:prstGeom>
          <a:noFill/>
          <a:ln/>
        </p:spPr>
      </p:sp>
      <p:sp>
        <p:nvSpPr>
          <p:cNvPr id="8" name="Text 3"/>
          <p:cNvSpPr/>
          <p:nvPr/>
        </p:nvSpPr>
        <p:spPr>
          <a:xfrm>
            <a:off x="13450981" y="5753100"/>
            <a:ext cx="8941918"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A WEB APPLICATION</a:t>
            </a:r>
            <a:endParaRPr lang="en-US" sz="4800" dirty="0"/>
          </a:p>
        </p:txBody>
      </p:sp>
      <p:sp>
        <p:nvSpPr>
          <p:cNvPr id="9" name="Text 4"/>
          <p:cNvSpPr/>
          <p:nvPr/>
        </p:nvSpPr>
        <p:spPr>
          <a:xfrm>
            <a:off x="13450981" y="6870700"/>
            <a:ext cx="8874176"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pic>
        <p:nvPicPr>
          <p:cNvPr id="10"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54032" y="3251200"/>
            <a:ext cx="13768521" cy="8166100"/>
          </a:xfrm>
          <a:prstGeom prst="rect">
            <a:avLst/>
          </a:prstGeom>
        </p:spPr>
      </p:pic>
      <p:pic>
        <p:nvPicPr>
          <p:cNvPr id="11"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184673" y="3594100"/>
            <a:ext cx="9894537" cy="6489700"/>
          </a:xfrm>
          <a:prstGeom prst="rect">
            <a:avLst/>
          </a:prstGeom>
        </p:spPr>
      </p:pic>
      <p:sp>
        <p:nvSpPr>
          <p:cNvPr id="12" name="Text 5"/>
          <p:cNvSpPr/>
          <p:nvPr/>
        </p:nvSpPr>
        <p:spPr>
          <a:xfrm>
            <a:off x="7011276" y="1727200"/>
            <a:ext cx="10690503" cy="1862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Anton Regular" pitchFamily="34" charset="0"/>
                <a:ea typeface="Anton Regular" pitchFamily="34" charset="-122"/>
                <a:cs typeface="Anton Regular" pitchFamily="34" charset="-120"/>
              </a:rPr>
              <a:t>PORTAL TO ADVENTURE</a:t>
            </a:r>
            <a:endParaRPr lang="en-US" sz="8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4086061" y="2286000"/>
            <a:ext cx="10300987" cy="11430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10326009" cy="10411073"/>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2946768" y="4152900"/>
            <a:ext cx="8738692" cy="2946400"/>
          </a:xfrm>
          <a:prstGeom prst="rect">
            <a:avLst/>
          </a:prstGeom>
          <a:noFill/>
          <a:ln/>
        </p:spPr>
      </p:sp>
      <p:sp>
        <p:nvSpPr>
          <p:cNvPr id="7" name="Shape 2"/>
          <p:cNvSpPr/>
          <p:nvPr/>
        </p:nvSpPr>
        <p:spPr>
          <a:xfrm>
            <a:off x="2946768" y="4152900"/>
            <a:ext cx="8738692" cy="2946400"/>
          </a:xfrm>
          <a:prstGeom prst="rect">
            <a:avLst/>
          </a:prstGeom>
          <a:noFill/>
          <a:ln/>
        </p:spPr>
      </p:sp>
      <p:sp>
        <p:nvSpPr>
          <p:cNvPr id="8" name="Text 3"/>
          <p:cNvSpPr/>
          <p:nvPr/>
        </p:nvSpPr>
        <p:spPr>
          <a:xfrm>
            <a:off x="2946768" y="4152900"/>
            <a:ext cx="8941918"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AN MOBILE APP</a:t>
            </a:r>
            <a:endParaRPr lang="en-US" sz="4800" dirty="0"/>
          </a:p>
        </p:txBody>
      </p:sp>
      <p:sp>
        <p:nvSpPr>
          <p:cNvPr id="9" name="Text 4"/>
          <p:cNvSpPr/>
          <p:nvPr/>
        </p:nvSpPr>
        <p:spPr>
          <a:xfrm>
            <a:off x="2946768" y="5270500"/>
            <a:ext cx="8874176"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An app designed for exploring and experiencing the enchanting realm of fantasy</a:t>
            </a:r>
            <a:endParaRPr lang="en-US" sz="3200" dirty="0"/>
          </a:p>
        </p:txBody>
      </p:sp>
      <p:sp>
        <p:nvSpPr>
          <p:cNvPr id="10" name="Text 5"/>
          <p:cNvSpPr/>
          <p:nvPr/>
        </p:nvSpPr>
        <p:spPr>
          <a:xfrm>
            <a:off x="2946768" y="7658100"/>
            <a:ext cx="9090103" cy="3996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Live your fantasy dreams</a:t>
            </a:r>
            <a:endParaRPr lang="en-US" sz="3200" dirty="0"/>
          </a:p>
        </p:txBody>
      </p:sp>
      <p:sp>
        <p:nvSpPr>
          <p:cNvPr id="11" name="Text 6"/>
          <p:cNvSpPr/>
          <p:nvPr/>
        </p:nvSpPr>
        <p:spPr>
          <a:xfrm>
            <a:off x="2895962" y="1854200"/>
            <a:ext cx="12900579" cy="1862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Anton Regular" pitchFamily="34" charset="0"/>
                <a:ea typeface="Anton Regular" pitchFamily="34" charset="-122"/>
                <a:cs typeface="Anton Regular" pitchFamily="34" charset="-120"/>
              </a:rPr>
              <a:t>THE FUTURE OF FANTASY</a:t>
            </a:r>
            <a:endParaRPr lang="en-US" sz="8000" dirty="0"/>
          </a:p>
        </p:txBody>
      </p:sp>
      <p:pic>
        <p:nvPicPr>
          <p:cNvPr id="12"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457832" y="1028700"/>
            <a:ext cx="5474384" cy="11849100"/>
          </a:xfrm>
          <a:prstGeom prst="rect">
            <a:avLst/>
          </a:prstGeom>
        </p:spPr>
      </p:pic>
      <p:pic>
        <p:nvPicPr>
          <p:cNvPr id="13"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5648356" y="1765300"/>
            <a:ext cx="5106038" cy="10795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553019"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088061" y="0"/>
            <a:ext cx="2298987" cy="137160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876410" y="8305800"/>
            <a:ext cx="5715714" cy="2946400"/>
          </a:xfrm>
          <a:prstGeom prst="rect">
            <a:avLst/>
          </a:prstGeom>
          <a:noFill/>
          <a:ln/>
        </p:spPr>
      </p:sp>
      <p:sp>
        <p:nvSpPr>
          <p:cNvPr id="7" name="Shape 2"/>
          <p:cNvSpPr/>
          <p:nvPr/>
        </p:nvSpPr>
        <p:spPr>
          <a:xfrm>
            <a:off x="876410" y="8305800"/>
            <a:ext cx="5715714" cy="2946400"/>
          </a:xfrm>
          <a:prstGeom prst="rect">
            <a:avLst/>
          </a:prstGeom>
          <a:noFill/>
          <a:ln/>
        </p:spPr>
      </p:sp>
      <p:sp>
        <p:nvSpPr>
          <p:cNvPr id="8" name="Text 3"/>
          <p:cNvSpPr/>
          <p:nvPr/>
        </p:nvSpPr>
        <p:spPr>
          <a:xfrm>
            <a:off x="876410" y="8305800"/>
            <a:ext cx="5918940"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A WEB APPLICATION</a:t>
            </a:r>
            <a:endParaRPr lang="en-US" sz="4800" dirty="0"/>
          </a:p>
        </p:txBody>
      </p:sp>
      <p:sp>
        <p:nvSpPr>
          <p:cNvPr id="9" name="Text 4"/>
          <p:cNvSpPr/>
          <p:nvPr/>
        </p:nvSpPr>
        <p:spPr>
          <a:xfrm>
            <a:off x="876410" y="9423400"/>
            <a:ext cx="5851198"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sp>
        <p:nvSpPr>
          <p:cNvPr id="10" name="Text 5"/>
          <p:cNvSpPr/>
          <p:nvPr/>
        </p:nvSpPr>
        <p:spPr>
          <a:xfrm>
            <a:off x="825603" y="1231900"/>
            <a:ext cx="7007042" cy="6434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Anton Regular" pitchFamily="34" charset="0"/>
                <a:ea typeface="Anton Regular" pitchFamily="34" charset="-122"/>
                <a:cs typeface="Anton Regular" pitchFamily="34" charset="-120"/>
              </a:rPr>
              <a:t>A GATEWAY TO A WORLD OF FANTASY AND WONDER</a:t>
            </a:r>
            <a:endParaRPr lang="en-US" sz="8000" dirty="0"/>
          </a:p>
        </p:txBody>
      </p:sp>
      <p:sp>
        <p:nvSpPr>
          <p:cNvPr id="11" name="Text 6"/>
          <p:cNvSpPr/>
          <p:nvPr/>
        </p:nvSpPr>
        <p:spPr>
          <a:xfrm>
            <a:off x="16766096" y="4419600"/>
            <a:ext cx="6994341" cy="56218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Uncover hidden treasures and secret treasures</a:t>
            </a:r>
            <a:endParaRPr lang="en-US" sz="3200" dirty="0"/>
          </a:p>
        </p:txBody>
      </p:sp>
      <p:pic>
        <p:nvPicPr>
          <p:cNvPr id="12"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900387" y="749300"/>
            <a:ext cx="8573572" cy="12331700"/>
          </a:xfrm>
          <a:prstGeom prst="rect">
            <a:avLst/>
          </a:prstGeom>
        </p:spPr>
      </p:pic>
      <p:pic>
        <p:nvPicPr>
          <p:cNvPr id="13"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395749" y="1803400"/>
            <a:ext cx="7582848" cy="102362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15690694" y="698500"/>
            <a:ext cx="7464300" cy="1862667"/>
          </a:xfrm>
          <a:prstGeom prst="rect">
            <a:avLst/>
          </a:prstGeom>
          <a:noFill/>
          <a:ln/>
        </p:spPr>
        <p:txBody>
          <a:bodyPr wrap="square" lIns="0" tIns="0" rIns="0" bIns="0" rtlCol="0" anchor="t"/>
          <a:lstStyle/>
          <a:p>
            <a:pPr algn="r" indent="0" marL="0">
              <a:buNone/>
            </a:pPr>
            <a:r>
              <a:rPr lang="en-US" sz="8000" dirty="0">
                <a:solidFill>
                  <a:srgbClr val="272727">
                    <a:alpha val="100000"/>
                  </a:srgbClr>
                </a:solidFill>
                <a:latin typeface="Anton Regular" pitchFamily="34" charset="0"/>
                <a:ea typeface="Anton Regular" pitchFamily="34" charset="-122"/>
                <a:cs typeface="Anton Regular" pitchFamily="34" charset="-120"/>
              </a:rPr>
              <a:t>A MAGIC PICTURE</a:t>
            </a:r>
            <a:endParaRPr lang="en-US" sz="8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3489086" y="0"/>
            <a:ext cx="10897962" cy="40386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8597900"/>
            <a:ext cx="12187555" cy="51181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8963087" y="4038600"/>
            <a:ext cx="6460874" cy="2992967"/>
          </a:xfrm>
          <a:prstGeom prst="rect">
            <a:avLst/>
          </a:prstGeom>
          <a:noFill/>
          <a:ln/>
        </p:spPr>
        <p:txBody>
          <a:bodyPr wrap="square" lIns="0" tIns="0" rIns="0" bIns="0" rtlCol="0" anchor="t"/>
          <a:lstStyle/>
          <a:p>
            <a:pPr algn="ctr" indent="0" marL="0">
              <a:buNone/>
            </a:pPr>
            <a:r>
              <a:rPr lang="en-US" sz="12800" dirty="0">
                <a:solidFill>
                  <a:srgbClr val="272727">
                    <a:alpha val="100000"/>
                  </a:srgbClr>
                </a:solidFill>
                <a:latin typeface="Anton Regular" pitchFamily="34" charset="0"/>
                <a:ea typeface="Anton Regular" pitchFamily="34" charset="-122"/>
                <a:cs typeface="Anton Regular" pitchFamily="34" charset="-120"/>
              </a:rPr>
              <a:t>WELCOME</a:t>
            </a:r>
            <a:endParaRPr lang="en-US" sz="12800" dirty="0"/>
          </a:p>
        </p:txBody>
      </p:sp>
      <p:sp>
        <p:nvSpPr>
          <p:cNvPr id="7" name="Text 2"/>
          <p:cNvSpPr/>
          <p:nvPr/>
        </p:nvSpPr>
        <p:spPr>
          <a:xfrm>
            <a:off x="5000192" y="6565900"/>
            <a:ext cx="14399366" cy="2573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2769319"/>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10414000"/>
            <a:ext cx="24387048" cy="33020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0" y="0"/>
            <a:ext cx="7646356" cy="13716000"/>
          </a:xfrm>
          <a:prstGeom prst="rect">
            <a:avLst/>
          </a:prstGeom>
        </p:spPr>
      </p:pic>
      <p:sp>
        <p:nvSpPr>
          <p:cNvPr id="7" name="Shape 1"/>
          <p:cNvSpPr/>
          <p:nvPr/>
        </p:nvSpPr>
        <p:spPr>
          <a:xfrm>
            <a:off x="8675184" y="2578100"/>
            <a:ext cx="6604826" cy="2844800"/>
          </a:xfrm>
          <a:prstGeom prst="rect">
            <a:avLst/>
          </a:prstGeom>
          <a:noFill/>
          <a:ln/>
        </p:spPr>
      </p:sp>
      <p:sp>
        <p:nvSpPr>
          <p:cNvPr id="8" name="Shape 2"/>
          <p:cNvSpPr/>
          <p:nvPr/>
        </p:nvSpPr>
        <p:spPr>
          <a:xfrm>
            <a:off x="8675184" y="2774950"/>
            <a:ext cx="546168" cy="2451100"/>
          </a:xfrm>
          <a:prstGeom prst="rect">
            <a:avLst/>
          </a:prstGeom>
          <a:noFill/>
          <a:ln/>
        </p:spPr>
      </p:sp>
      <p:sp>
        <p:nvSpPr>
          <p:cNvPr id="9" name="Text 3"/>
          <p:cNvSpPr/>
          <p:nvPr/>
        </p:nvSpPr>
        <p:spPr>
          <a:xfrm>
            <a:off x="8675184" y="2774950"/>
            <a:ext cx="1088103" cy="29929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Anton Regular" pitchFamily="34" charset="0"/>
                <a:ea typeface="Anton Regular" pitchFamily="34" charset="-122"/>
                <a:cs typeface="Anton Regular" pitchFamily="34" charset="-120"/>
              </a:rPr>
              <a:t>1</a:t>
            </a:r>
            <a:endParaRPr lang="en-US" sz="12800" dirty="0"/>
          </a:p>
        </p:txBody>
      </p:sp>
      <p:sp>
        <p:nvSpPr>
          <p:cNvPr id="10" name="Shape 4"/>
          <p:cNvSpPr/>
          <p:nvPr/>
        </p:nvSpPr>
        <p:spPr>
          <a:xfrm>
            <a:off x="9424578" y="2578100"/>
            <a:ext cx="5855432" cy="2844800"/>
          </a:xfrm>
          <a:prstGeom prst="rect">
            <a:avLst/>
          </a:prstGeom>
          <a:noFill/>
          <a:ln/>
        </p:spPr>
      </p:sp>
      <p:sp>
        <p:nvSpPr>
          <p:cNvPr id="11" name="Text 5"/>
          <p:cNvSpPr/>
          <p:nvPr/>
        </p:nvSpPr>
        <p:spPr>
          <a:xfrm>
            <a:off x="9424578" y="2578100"/>
            <a:ext cx="6058657"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DISCOVER THE SECRETS</a:t>
            </a:r>
            <a:endParaRPr lang="en-US" sz="4800" dirty="0"/>
          </a:p>
        </p:txBody>
      </p:sp>
      <p:sp>
        <p:nvSpPr>
          <p:cNvPr id="12" name="Text 6"/>
          <p:cNvSpPr/>
          <p:nvPr/>
        </p:nvSpPr>
        <p:spPr>
          <a:xfrm>
            <a:off x="9424578" y="3594100"/>
            <a:ext cx="5990915"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Explore the lush, vibrant forest and uncover the mysteries that lie within.</a:t>
            </a:r>
            <a:endParaRPr lang="en-US" sz="3200" dirty="0"/>
          </a:p>
        </p:txBody>
      </p:sp>
      <p:sp>
        <p:nvSpPr>
          <p:cNvPr id="13" name="Shape 7"/>
          <p:cNvSpPr/>
          <p:nvPr/>
        </p:nvSpPr>
        <p:spPr>
          <a:xfrm>
            <a:off x="8675184" y="6997700"/>
            <a:ext cx="6604826" cy="3454400"/>
          </a:xfrm>
          <a:prstGeom prst="rect">
            <a:avLst/>
          </a:prstGeom>
          <a:noFill/>
          <a:ln/>
        </p:spPr>
      </p:sp>
      <p:sp>
        <p:nvSpPr>
          <p:cNvPr id="14" name="Shape 8"/>
          <p:cNvSpPr/>
          <p:nvPr/>
        </p:nvSpPr>
        <p:spPr>
          <a:xfrm>
            <a:off x="8675184" y="7499350"/>
            <a:ext cx="812902" cy="2451100"/>
          </a:xfrm>
          <a:prstGeom prst="rect">
            <a:avLst/>
          </a:prstGeom>
          <a:noFill/>
          <a:ln/>
        </p:spPr>
      </p:sp>
      <p:sp>
        <p:nvSpPr>
          <p:cNvPr id="15" name="Text 9"/>
          <p:cNvSpPr/>
          <p:nvPr/>
        </p:nvSpPr>
        <p:spPr>
          <a:xfrm>
            <a:off x="8675184" y="7499350"/>
            <a:ext cx="1354836" cy="29929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Anton Regular" pitchFamily="34" charset="0"/>
                <a:ea typeface="Anton Regular" pitchFamily="34" charset="-122"/>
                <a:cs typeface="Anton Regular" pitchFamily="34" charset="-120"/>
              </a:rPr>
              <a:t>3</a:t>
            </a:r>
            <a:endParaRPr lang="en-US" sz="12800" dirty="0"/>
          </a:p>
        </p:txBody>
      </p:sp>
      <p:sp>
        <p:nvSpPr>
          <p:cNvPr id="16" name="Shape 10"/>
          <p:cNvSpPr/>
          <p:nvPr/>
        </p:nvSpPr>
        <p:spPr>
          <a:xfrm>
            <a:off x="9691311" y="6997700"/>
            <a:ext cx="5588698" cy="3454400"/>
          </a:xfrm>
          <a:prstGeom prst="rect">
            <a:avLst/>
          </a:prstGeom>
          <a:noFill/>
          <a:ln/>
        </p:spPr>
      </p:sp>
      <p:sp>
        <p:nvSpPr>
          <p:cNvPr id="17" name="Text 11"/>
          <p:cNvSpPr/>
          <p:nvPr/>
        </p:nvSpPr>
        <p:spPr>
          <a:xfrm>
            <a:off x="9691311" y="6997700"/>
            <a:ext cx="5791924"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MEET THE CREATURES</a:t>
            </a:r>
            <a:endParaRPr lang="en-US" sz="4800" dirty="0"/>
          </a:p>
        </p:txBody>
      </p:sp>
      <p:sp>
        <p:nvSpPr>
          <p:cNvPr id="18" name="Text 12"/>
          <p:cNvSpPr/>
          <p:nvPr/>
        </p:nvSpPr>
        <p:spPr>
          <a:xfrm>
            <a:off x="9691311" y="8013700"/>
            <a:ext cx="5724182"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Encounter the mythical creatures that call the forest home, from talking animals to fairies.</a:t>
            </a:r>
            <a:endParaRPr lang="en-US" sz="3200" dirty="0"/>
          </a:p>
        </p:txBody>
      </p:sp>
      <p:sp>
        <p:nvSpPr>
          <p:cNvPr id="19" name="Shape 13"/>
          <p:cNvSpPr/>
          <p:nvPr/>
        </p:nvSpPr>
        <p:spPr>
          <a:xfrm>
            <a:off x="16181822" y="6997700"/>
            <a:ext cx="6604826" cy="3454400"/>
          </a:xfrm>
          <a:prstGeom prst="rect">
            <a:avLst/>
          </a:prstGeom>
          <a:noFill/>
          <a:ln/>
        </p:spPr>
      </p:sp>
      <p:sp>
        <p:nvSpPr>
          <p:cNvPr id="20" name="Shape 14"/>
          <p:cNvSpPr/>
          <p:nvPr/>
        </p:nvSpPr>
        <p:spPr>
          <a:xfrm>
            <a:off x="16181822" y="7499350"/>
            <a:ext cx="812902" cy="2451100"/>
          </a:xfrm>
          <a:prstGeom prst="rect">
            <a:avLst/>
          </a:prstGeom>
          <a:noFill/>
          <a:ln/>
        </p:spPr>
      </p:sp>
      <p:sp>
        <p:nvSpPr>
          <p:cNvPr id="21" name="Text 15"/>
          <p:cNvSpPr/>
          <p:nvPr/>
        </p:nvSpPr>
        <p:spPr>
          <a:xfrm>
            <a:off x="16181822" y="7499350"/>
            <a:ext cx="1354836" cy="29929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Anton Regular" pitchFamily="34" charset="0"/>
                <a:ea typeface="Anton Regular" pitchFamily="34" charset="-122"/>
                <a:cs typeface="Anton Regular" pitchFamily="34" charset="-120"/>
              </a:rPr>
              <a:t>4</a:t>
            </a:r>
            <a:endParaRPr lang="en-US" sz="12800" dirty="0"/>
          </a:p>
        </p:txBody>
      </p:sp>
      <p:sp>
        <p:nvSpPr>
          <p:cNvPr id="22" name="Shape 16"/>
          <p:cNvSpPr/>
          <p:nvPr/>
        </p:nvSpPr>
        <p:spPr>
          <a:xfrm>
            <a:off x="17197949" y="6997700"/>
            <a:ext cx="5588698" cy="3454400"/>
          </a:xfrm>
          <a:prstGeom prst="rect">
            <a:avLst/>
          </a:prstGeom>
          <a:noFill/>
          <a:ln/>
        </p:spPr>
      </p:sp>
      <p:sp>
        <p:nvSpPr>
          <p:cNvPr id="23" name="Text 17"/>
          <p:cNvSpPr/>
          <p:nvPr/>
        </p:nvSpPr>
        <p:spPr>
          <a:xfrm>
            <a:off x="17197949" y="6997700"/>
            <a:ext cx="5791924"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UNCOVER THE MAGIC</a:t>
            </a:r>
            <a:endParaRPr lang="en-US" sz="4800" dirty="0"/>
          </a:p>
        </p:txBody>
      </p:sp>
      <p:sp>
        <p:nvSpPr>
          <p:cNvPr id="24" name="Text 18"/>
          <p:cNvSpPr/>
          <p:nvPr/>
        </p:nvSpPr>
        <p:spPr>
          <a:xfrm>
            <a:off x="17197949" y="8013700"/>
            <a:ext cx="5724182"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Learn about the powerful magic that pervades the forest and how it affects all who enter.</a:t>
            </a:r>
            <a:endParaRPr lang="en-US" sz="3200" dirty="0"/>
          </a:p>
        </p:txBody>
      </p:sp>
      <p:sp>
        <p:nvSpPr>
          <p:cNvPr id="25" name="Shape 19"/>
          <p:cNvSpPr/>
          <p:nvPr/>
        </p:nvSpPr>
        <p:spPr>
          <a:xfrm>
            <a:off x="16181822" y="2578100"/>
            <a:ext cx="6604826" cy="2844800"/>
          </a:xfrm>
          <a:prstGeom prst="rect">
            <a:avLst/>
          </a:prstGeom>
          <a:noFill/>
          <a:ln/>
        </p:spPr>
      </p:sp>
      <p:sp>
        <p:nvSpPr>
          <p:cNvPr id="26" name="Shape 20"/>
          <p:cNvSpPr/>
          <p:nvPr/>
        </p:nvSpPr>
        <p:spPr>
          <a:xfrm>
            <a:off x="16181822" y="2774950"/>
            <a:ext cx="812902" cy="2451100"/>
          </a:xfrm>
          <a:prstGeom prst="rect">
            <a:avLst/>
          </a:prstGeom>
          <a:noFill/>
          <a:ln/>
        </p:spPr>
      </p:sp>
      <p:sp>
        <p:nvSpPr>
          <p:cNvPr id="27" name="Text 21"/>
          <p:cNvSpPr/>
          <p:nvPr/>
        </p:nvSpPr>
        <p:spPr>
          <a:xfrm>
            <a:off x="16181822" y="2774950"/>
            <a:ext cx="1354836" cy="29929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Anton Regular" pitchFamily="34" charset="0"/>
                <a:ea typeface="Anton Regular" pitchFamily="34" charset="-122"/>
                <a:cs typeface="Anton Regular" pitchFamily="34" charset="-120"/>
              </a:rPr>
              <a:t>2</a:t>
            </a:r>
            <a:endParaRPr lang="en-US" sz="12800" dirty="0"/>
          </a:p>
        </p:txBody>
      </p:sp>
      <p:sp>
        <p:nvSpPr>
          <p:cNvPr id="28" name="Shape 22"/>
          <p:cNvSpPr/>
          <p:nvPr/>
        </p:nvSpPr>
        <p:spPr>
          <a:xfrm>
            <a:off x="17197949" y="2578100"/>
            <a:ext cx="5588698" cy="2844800"/>
          </a:xfrm>
          <a:prstGeom prst="rect">
            <a:avLst/>
          </a:prstGeom>
          <a:noFill/>
          <a:ln/>
        </p:spPr>
      </p:sp>
      <p:sp>
        <p:nvSpPr>
          <p:cNvPr id="29" name="Text 23"/>
          <p:cNvSpPr/>
          <p:nvPr/>
        </p:nvSpPr>
        <p:spPr>
          <a:xfrm>
            <a:off x="17197949" y="2578100"/>
            <a:ext cx="5791924"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FIND YOUR OWN PATH</a:t>
            </a:r>
            <a:endParaRPr lang="en-US" sz="4800" dirty="0"/>
          </a:p>
        </p:txBody>
      </p:sp>
      <p:sp>
        <p:nvSpPr>
          <p:cNvPr id="30" name="Text 24"/>
          <p:cNvSpPr/>
          <p:nvPr/>
        </p:nvSpPr>
        <p:spPr>
          <a:xfrm>
            <a:off x="17197949" y="3594100"/>
            <a:ext cx="5724182"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Choose your own path through the forest, and see where it takes you.</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553019"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088061" y="0"/>
            <a:ext cx="2298987" cy="137160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994149" y="1663700"/>
            <a:ext cx="12569368" cy="9318749"/>
          </a:xfrm>
          <a:prstGeom prst="rect">
            <a:avLst/>
          </a:prstGeom>
        </p:spPr>
      </p:pic>
      <p:sp>
        <p:nvSpPr>
          <p:cNvPr id="7" name="Text 1"/>
          <p:cNvSpPr/>
          <p:nvPr/>
        </p:nvSpPr>
        <p:spPr>
          <a:xfrm>
            <a:off x="5012893" y="11176000"/>
            <a:ext cx="14348560" cy="18626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Anton Regular" pitchFamily="34" charset="0"/>
                <a:ea typeface="Anton Regular" pitchFamily="34" charset="-122"/>
                <a:cs typeface="Anton Regular" pitchFamily="34" charset="-120"/>
              </a:rPr>
              <a:t>FANTASY REALM AT A GLANCE</a:t>
            </a:r>
            <a:endParaRPr lang="en-US" sz="8000" dirty="0"/>
          </a:p>
        </p:txBody>
      </p:sp>
      <p:sp>
        <p:nvSpPr>
          <p:cNvPr id="8" name="Shape 2"/>
          <p:cNvSpPr/>
          <p:nvPr/>
        </p:nvSpPr>
        <p:spPr>
          <a:xfrm>
            <a:off x="15152994" y="1866900"/>
            <a:ext cx="6935067" cy="2235200"/>
          </a:xfrm>
          <a:prstGeom prst="rect">
            <a:avLst/>
          </a:prstGeom>
          <a:noFill/>
          <a:ln/>
        </p:spPr>
      </p:sp>
      <p:sp>
        <p:nvSpPr>
          <p:cNvPr id="9" name="Shape 3"/>
          <p:cNvSpPr/>
          <p:nvPr/>
        </p:nvSpPr>
        <p:spPr>
          <a:xfrm>
            <a:off x="15152994" y="1866900"/>
            <a:ext cx="6935067" cy="2235200"/>
          </a:xfrm>
          <a:prstGeom prst="rect">
            <a:avLst/>
          </a:prstGeom>
          <a:noFill/>
          <a:ln/>
        </p:spPr>
      </p:sp>
      <p:sp>
        <p:nvSpPr>
          <p:cNvPr id="10" name="Text 4"/>
          <p:cNvSpPr/>
          <p:nvPr/>
        </p:nvSpPr>
        <p:spPr>
          <a:xfrm>
            <a:off x="15152994" y="1866900"/>
            <a:ext cx="7138292"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THE ENCHANTED FOREST</a:t>
            </a:r>
            <a:endParaRPr lang="en-US" sz="4800" dirty="0"/>
          </a:p>
        </p:txBody>
      </p:sp>
      <p:sp>
        <p:nvSpPr>
          <p:cNvPr id="11" name="Text 5"/>
          <p:cNvSpPr/>
          <p:nvPr/>
        </p:nvSpPr>
        <p:spPr>
          <a:xfrm>
            <a:off x="15152994" y="2882900"/>
            <a:ext cx="7070550"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magical forest filled with talking animals and creatures.</a:t>
            </a:r>
            <a:endParaRPr lang="en-US" sz="3200" dirty="0"/>
          </a:p>
        </p:txBody>
      </p:sp>
      <p:sp>
        <p:nvSpPr>
          <p:cNvPr id="12" name="Shape 6"/>
          <p:cNvSpPr/>
          <p:nvPr/>
        </p:nvSpPr>
        <p:spPr>
          <a:xfrm>
            <a:off x="15152994" y="5168900"/>
            <a:ext cx="6935067" cy="2235200"/>
          </a:xfrm>
          <a:prstGeom prst="rect">
            <a:avLst/>
          </a:prstGeom>
          <a:noFill/>
          <a:ln/>
        </p:spPr>
      </p:sp>
      <p:sp>
        <p:nvSpPr>
          <p:cNvPr id="13" name="Shape 7"/>
          <p:cNvSpPr/>
          <p:nvPr/>
        </p:nvSpPr>
        <p:spPr>
          <a:xfrm>
            <a:off x="15152994" y="5168900"/>
            <a:ext cx="6935067" cy="2235200"/>
          </a:xfrm>
          <a:prstGeom prst="rect">
            <a:avLst/>
          </a:prstGeom>
          <a:noFill/>
          <a:ln/>
        </p:spPr>
      </p:sp>
      <p:sp>
        <p:nvSpPr>
          <p:cNvPr id="14" name="Text 8"/>
          <p:cNvSpPr/>
          <p:nvPr/>
        </p:nvSpPr>
        <p:spPr>
          <a:xfrm>
            <a:off x="15152994" y="5168900"/>
            <a:ext cx="7138292"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THE CRYSTAL CAVES</a:t>
            </a:r>
            <a:endParaRPr lang="en-US" sz="4800" dirty="0"/>
          </a:p>
        </p:txBody>
      </p:sp>
      <p:sp>
        <p:nvSpPr>
          <p:cNvPr id="15" name="Text 9"/>
          <p:cNvSpPr/>
          <p:nvPr/>
        </p:nvSpPr>
        <p:spPr>
          <a:xfrm>
            <a:off x="15152994" y="6184900"/>
            <a:ext cx="7070550"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network of underground caves filled with gems and crystals.</a:t>
            </a:r>
            <a:endParaRPr lang="en-US" sz="3200" dirty="0"/>
          </a:p>
        </p:txBody>
      </p:sp>
      <p:sp>
        <p:nvSpPr>
          <p:cNvPr id="16" name="Shape 10"/>
          <p:cNvSpPr/>
          <p:nvPr/>
        </p:nvSpPr>
        <p:spPr>
          <a:xfrm>
            <a:off x="15152994" y="8191500"/>
            <a:ext cx="6935067" cy="2235200"/>
          </a:xfrm>
          <a:prstGeom prst="rect">
            <a:avLst/>
          </a:prstGeom>
          <a:noFill/>
          <a:ln/>
        </p:spPr>
      </p:sp>
      <p:sp>
        <p:nvSpPr>
          <p:cNvPr id="17" name="Shape 11"/>
          <p:cNvSpPr/>
          <p:nvPr/>
        </p:nvSpPr>
        <p:spPr>
          <a:xfrm>
            <a:off x="15152994" y="8191500"/>
            <a:ext cx="6935067" cy="2235200"/>
          </a:xfrm>
          <a:prstGeom prst="rect">
            <a:avLst/>
          </a:prstGeom>
          <a:noFill/>
          <a:ln/>
        </p:spPr>
      </p:sp>
      <p:sp>
        <p:nvSpPr>
          <p:cNvPr id="18" name="Text 12"/>
          <p:cNvSpPr/>
          <p:nvPr/>
        </p:nvSpPr>
        <p:spPr>
          <a:xfrm>
            <a:off x="15152994" y="8191500"/>
            <a:ext cx="7138292"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THE DRAGON'S LAIR</a:t>
            </a:r>
            <a:endParaRPr lang="en-US" sz="4800" dirty="0"/>
          </a:p>
        </p:txBody>
      </p:sp>
      <p:sp>
        <p:nvSpPr>
          <p:cNvPr id="19" name="Text 13"/>
          <p:cNvSpPr/>
          <p:nvPr/>
        </p:nvSpPr>
        <p:spPr>
          <a:xfrm>
            <a:off x="15152994" y="9207500"/>
            <a:ext cx="7070550"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dangerous and mysterious place where dragons reside.</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2769319"/>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10414000"/>
            <a:ext cx="24387048" cy="33020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3581848" y="711200"/>
            <a:ext cx="5851198" cy="1862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Anton Regular" pitchFamily="34" charset="0"/>
                <a:ea typeface="Anton Regular" pitchFamily="34" charset="-122"/>
                <a:cs typeface="Anton Regular" pitchFamily="34" charset="-120"/>
              </a:rPr>
              <a:t>OUR TEAM</a:t>
            </a:r>
            <a:endParaRPr lang="en-US" sz="8000" dirty="0"/>
          </a:p>
        </p:txBody>
      </p:sp>
      <p:sp>
        <p:nvSpPr>
          <p:cNvPr id="7" name="Shape 2"/>
          <p:cNvSpPr/>
          <p:nvPr/>
        </p:nvSpPr>
        <p:spPr>
          <a:xfrm>
            <a:off x="3556445" y="2755900"/>
            <a:ext cx="4788498" cy="10109200"/>
          </a:xfrm>
          <a:prstGeom prst="rect">
            <a:avLst/>
          </a:prstGeom>
          <a:noFill/>
          <a:ln/>
        </p:spPr>
      </p:sp>
      <p:pic>
        <p:nvPicPr>
          <p:cNvPr id="8"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556445" y="2755900"/>
            <a:ext cx="4788498" cy="8229600"/>
          </a:xfrm>
          <a:prstGeom prst="rect">
            <a:avLst/>
          </a:prstGeom>
        </p:spPr>
      </p:pic>
      <p:sp>
        <p:nvSpPr>
          <p:cNvPr id="9" name="Shape 3"/>
          <p:cNvSpPr/>
          <p:nvPr/>
        </p:nvSpPr>
        <p:spPr>
          <a:xfrm>
            <a:off x="3556445" y="11188700"/>
            <a:ext cx="4788498" cy="1676400"/>
          </a:xfrm>
          <a:prstGeom prst="rect">
            <a:avLst/>
          </a:prstGeom>
          <a:noFill/>
          <a:ln/>
        </p:spPr>
      </p:sp>
      <p:sp>
        <p:nvSpPr>
          <p:cNvPr id="10" name="Shape 4"/>
          <p:cNvSpPr/>
          <p:nvPr/>
        </p:nvSpPr>
        <p:spPr>
          <a:xfrm>
            <a:off x="3556445" y="11188700"/>
            <a:ext cx="4788498" cy="1676400"/>
          </a:xfrm>
          <a:prstGeom prst="rect">
            <a:avLst/>
          </a:prstGeom>
          <a:noFill/>
          <a:ln/>
        </p:spPr>
      </p:sp>
      <p:sp>
        <p:nvSpPr>
          <p:cNvPr id="11" name="Text 5"/>
          <p:cNvSpPr/>
          <p:nvPr/>
        </p:nvSpPr>
        <p:spPr>
          <a:xfrm>
            <a:off x="3454832" y="11188700"/>
            <a:ext cx="4991724"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ELDRUIN</a:t>
            </a:r>
            <a:endParaRPr lang="en-US" sz="4800" dirty="0"/>
          </a:p>
        </p:txBody>
      </p:sp>
      <p:sp>
        <p:nvSpPr>
          <p:cNvPr id="12" name="Text 6"/>
          <p:cNvSpPr/>
          <p:nvPr/>
        </p:nvSpPr>
        <p:spPr>
          <a:xfrm>
            <a:off x="3488703" y="12255500"/>
            <a:ext cx="4923982"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Fire Mage</a:t>
            </a:r>
            <a:endParaRPr lang="en-US" sz="3200" dirty="0"/>
          </a:p>
        </p:txBody>
      </p:sp>
      <p:sp>
        <p:nvSpPr>
          <p:cNvPr id="13" name="Shape 7"/>
          <p:cNvSpPr/>
          <p:nvPr/>
        </p:nvSpPr>
        <p:spPr>
          <a:xfrm>
            <a:off x="9157845" y="2755900"/>
            <a:ext cx="4788498" cy="10109200"/>
          </a:xfrm>
          <a:prstGeom prst="rect">
            <a:avLst/>
          </a:prstGeom>
          <a:noFill/>
          <a:ln/>
        </p:spPr>
      </p:sp>
      <p:pic>
        <p:nvPicPr>
          <p:cNvPr id="14"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157845" y="2755900"/>
            <a:ext cx="4788498" cy="8229600"/>
          </a:xfrm>
          <a:prstGeom prst="rect">
            <a:avLst/>
          </a:prstGeom>
        </p:spPr>
      </p:pic>
      <p:sp>
        <p:nvSpPr>
          <p:cNvPr id="15" name="Shape 8"/>
          <p:cNvSpPr/>
          <p:nvPr/>
        </p:nvSpPr>
        <p:spPr>
          <a:xfrm>
            <a:off x="9157845" y="11188700"/>
            <a:ext cx="4788498" cy="1676400"/>
          </a:xfrm>
          <a:prstGeom prst="rect">
            <a:avLst/>
          </a:prstGeom>
          <a:noFill/>
          <a:ln/>
        </p:spPr>
      </p:sp>
      <p:sp>
        <p:nvSpPr>
          <p:cNvPr id="16" name="Shape 9"/>
          <p:cNvSpPr/>
          <p:nvPr/>
        </p:nvSpPr>
        <p:spPr>
          <a:xfrm>
            <a:off x="9157845" y="11188700"/>
            <a:ext cx="4788498" cy="1676400"/>
          </a:xfrm>
          <a:prstGeom prst="rect">
            <a:avLst/>
          </a:prstGeom>
          <a:noFill/>
          <a:ln/>
        </p:spPr>
      </p:sp>
      <p:sp>
        <p:nvSpPr>
          <p:cNvPr id="17" name="Text 10"/>
          <p:cNvSpPr/>
          <p:nvPr/>
        </p:nvSpPr>
        <p:spPr>
          <a:xfrm>
            <a:off x="9056232" y="11188700"/>
            <a:ext cx="4991724"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ELEMENTALEN</a:t>
            </a:r>
            <a:endParaRPr lang="en-US" sz="4800" dirty="0"/>
          </a:p>
        </p:txBody>
      </p:sp>
      <p:sp>
        <p:nvSpPr>
          <p:cNvPr id="18" name="Text 11"/>
          <p:cNvSpPr/>
          <p:nvPr/>
        </p:nvSpPr>
        <p:spPr>
          <a:xfrm>
            <a:off x="9090103" y="12255500"/>
            <a:ext cx="4923982"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Guardian</a:t>
            </a:r>
            <a:endParaRPr lang="en-US" sz="3200" dirty="0"/>
          </a:p>
        </p:txBody>
      </p:sp>
      <p:sp>
        <p:nvSpPr>
          <p:cNvPr id="19" name="Shape 12"/>
          <p:cNvSpPr/>
          <p:nvPr/>
        </p:nvSpPr>
        <p:spPr>
          <a:xfrm>
            <a:off x="14759245" y="2755900"/>
            <a:ext cx="4788498" cy="10109200"/>
          </a:xfrm>
          <a:prstGeom prst="rect">
            <a:avLst/>
          </a:prstGeom>
          <a:noFill/>
          <a:ln/>
        </p:spPr>
      </p:sp>
      <p:pic>
        <p:nvPicPr>
          <p:cNvPr id="20"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4759245" y="2755900"/>
            <a:ext cx="4788498" cy="8229600"/>
          </a:xfrm>
          <a:prstGeom prst="rect">
            <a:avLst/>
          </a:prstGeom>
        </p:spPr>
      </p:pic>
      <p:sp>
        <p:nvSpPr>
          <p:cNvPr id="21" name="Shape 13"/>
          <p:cNvSpPr/>
          <p:nvPr/>
        </p:nvSpPr>
        <p:spPr>
          <a:xfrm>
            <a:off x="14759245" y="11188700"/>
            <a:ext cx="4788498" cy="1676400"/>
          </a:xfrm>
          <a:prstGeom prst="rect">
            <a:avLst/>
          </a:prstGeom>
          <a:noFill/>
          <a:ln/>
        </p:spPr>
      </p:sp>
      <p:sp>
        <p:nvSpPr>
          <p:cNvPr id="22" name="Shape 14"/>
          <p:cNvSpPr/>
          <p:nvPr/>
        </p:nvSpPr>
        <p:spPr>
          <a:xfrm>
            <a:off x="14759245" y="11188700"/>
            <a:ext cx="4788498" cy="1676400"/>
          </a:xfrm>
          <a:prstGeom prst="rect">
            <a:avLst/>
          </a:prstGeom>
          <a:noFill/>
          <a:ln/>
        </p:spPr>
      </p:sp>
      <p:sp>
        <p:nvSpPr>
          <p:cNvPr id="23" name="Text 15"/>
          <p:cNvSpPr/>
          <p:nvPr/>
        </p:nvSpPr>
        <p:spPr>
          <a:xfrm>
            <a:off x="14657632" y="11188700"/>
            <a:ext cx="4991724"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LUNARIA</a:t>
            </a:r>
            <a:endParaRPr lang="en-US" sz="4800" dirty="0"/>
          </a:p>
        </p:txBody>
      </p:sp>
      <p:sp>
        <p:nvSpPr>
          <p:cNvPr id="24" name="Text 16"/>
          <p:cNvSpPr/>
          <p:nvPr/>
        </p:nvSpPr>
        <p:spPr>
          <a:xfrm>
            <a:off x="14691503" y="12255500"/>
            <a:ext cx="4923982"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Moon Priestess</a:t>
            </a:r>
            <a:endParaRPr lang="en-US" sz="3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4086061" y="2286000"/>
            <a:ext cx="10300987" cy="11430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10326009" cy="10411073"/>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787498" y="3124200"/>
            <a:ext cx="22812051" cy="8597900"/>
          </a:xfrm>
          <a:prstGeom prst="rect">
            <a:avLst/>
          </a:prstGeom>
          <a:noFill/>
          <a:ln/>
        </p:spPr>
      </p:sp>
      <p:sp>
        <p:nvSpPr>
          <p:cNvPr id="7" name="Shape 2"/>
          <p:cNvSpPr/>
          <p:nvPr/>
        </p:nvSpPr>
        <p:spPr>
          <a:xfrm>
            <a:off x="10173972" y="3124200"/>
            <a:ext cx="5487086" cy="1803400"/>
          </a:xfrm>
          <a:prstGeom prst="roundRect">
            <a:avLst>
              <a:gd name="adj" fmla="val 70479"/>
            </a:avLst>
          </a:prstGeom>
          <a:solidFill>
            <a:srgbClr val="FFFFFF">
              <a:alpha val="100000"/>
            </a:srgbClr>
          </a:solidFill>
          <a:ln w="12700">
            <a:solidFill>
              <a:srgbClr val="1F315A"/>
            </a:solidFill>
            <a:prstDash val="solid"/>
          </a:ln>
        </p:spPr>
      </p:sp>
      <p:pic>
        <p:nvPicPr>
          <p:cNvPr id="8"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478810" y="3467100"/>
            <a:ext cx="1117740" cy="1117600"/>
          </a:xfrm>
          <a:prstGeom prst="rect">
            <a:avLst/>
          </a:prstGeom>
        </p:spPr>
      </p:pic>
      <p:sp>
        <p:nvSpPr>
          <p:cNvPr id="9" name="Shape 3"/>
          <p:cNvSpPr/>
          <p:nvPr/>
        </p:nvSpPr>
        <p:spPr>
          <a:xfrm>
            <a:off x="11799775" y="3327400"/>
            <a:ext cx="3556445" cy="1397000"/>
          </a:xfrm>
          <a:prstGeom prst="roundRect">
            <a:avLst>
              <a:gd name="adj" fmla="val 3927"/>
            </a:avLst>
          </a:prstGeom>
          <a:noFill/>
          <a:ln/>
        </p:spPr>
      </p:sp>
      <p:sp>
        <p:nvSpPr>
          <p:cNvPr id="10" name="Text 4"/>
          <p:cNvSpPr/>
          <p:nvPr/>
        </p:nvSpPr>
        <p:spPr>
          <a:xfrm>
            <a:off x="11799775" y="3327400"/>
            <a:ext cx="3708864"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nton Regular" pitchFamily="34" charset="0"/>
                <a:ea typeface="Anton Regular" pitchFamily="34" charset="-122"/>
                <a:cs typeface="Anton Regular" pitchFamily="34" charset="-120"/>
              </a:rPr>
              <a:t>CHLOE NG</a:t>
            </a:r>
            <a:endParaRPr lang="en-US" sz="3600" dirty="0"/>
          </a:p>
        </p:txBody>
      </p:sp>
      <p:sp>
        <p:nvSpPr>
          <p:cNvPr id="11" name="Text 5"/>
          <p:cNvSpPr/>
          <p:nvPr/>
        </p:nvSpPr>
        <p:spPr>
          <a:xfrm>
            <a:off x="11799775" y="41148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Mage</a:t>
            </a:r>
            <a:endParaRPr lang="en-US" sz="3200" dirty="0"/>
          </a:p>
        </p:txBody>
      </p:sp>
      <p:sp>
        <p:nvSpPr>
          <p:cNvPr id="12" name="Shape 6"/>
          <p:cNvSpPr/>
          <p:nvPr/>
        </p:nvSpPr>
        <p:spPr>
          <a:xfrm>
            <a:off x="787498" y="5486400"/>
            <a:ext cx="5487086" cy="1803400"/>
          </a:xfrm>
          <a:prstGeom prst="roundRect">
            <a:avLst>
              <a:gd name="adj" fmla="val 70479"/>
            </a:avLst>
          </a:prstGeom>
          <a:solidFill>
            <a:srgbClr val="FFFFFF">
              <a:alpha val="100000"/>
            </a:srgbClr>
          </a:solidFill>
          <a:ln w="12700">
            <a:solidFill>
              <a:srgbClr val="1F315A"/>
            </a:solidFill>
            <a:prstDash val="solid"/>
          </a:ln>
        </p:spPr>
      </p:sp>
      <p:pic>
        <p:nvPicPr>
          <p:cNvPr id="13"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92337" y="5829300"/>
            <a:ext cx="1117740" cy="1117600"/>
          </a:xfrm>
          <a:prstGeom prst="rect">
            <a:avLst/>
          </a:prstGeom>
        </p:spPr>
      </p:pic>
      <p:sp>
        <p:nvSpPr>
          <p:cNvPr id="14" name="Shape 7"/>
          <p:cNvSpPr/>
          <p:nvPr/>
        </p:nvSpPr>
        <p:spPr>
          <a:xfrm>
            <a:off x="2413302" y="5689600"/>
            <a:ext cx="3556445" cy="1397000"/>
          </a:xfrm>
          <a:prstGeom prst="roundRect">
            <a:avLst>
              <a:gd name="adj" fmla="val 3927"/>
            </a:avLst>
          </a:prstGeom>
          <a:noFill/>
          <a:ln/>
        </p:spPr>
      </p:sp>
      <p:sp>
        <p:nvSpPr>
          <p:cNvPr id="15" name="Text 8"/>
          <p:cNvSpPr/>
          <p:nvPr/>
        </p:nvSpPr>
        <p:spPr>
          <a:xfrm>
            <a:off x="2413302" y="5689600"/>
            <a:ext cx="3708864"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nton Regular" pitchFamily="34" charset="0"/>
                <a:ea typeface="Anton Regular" pitchFamily="34" charset="-122"/>
                <a:cs typeface="Anton Regular" pitchFamily="34" charset="-120"/>
              </a:rPr>
              <a:t>VALTORIN</a:t>
            </a:r>
            <a:endParaRPr lang="en-US" sz="3600" dirty="0"/>
          </a:p>
        </p:txBody>
      </p:sp>
      <p:sp>
        <p:nvSpPr>
          <p:cNvPr id="16" name="Text 9"/>
          <p:cNvSpPr/>
          <p:nvPr/>
        </p:nvSpPr>
        <p:spPr>
          <a:xfrm>
            <a:off x="2413302" y="64770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Assassin</a:t>
            </a:r>
            <a:endParaRPr lang="en-US" sz="3200" dirty="0"/>
          </a:p>
        </p:txBody>
      </p:sp>
      <p:sp>
        <p:nvSpPr>
          <p:cNvPr id="17" name="Shape 10"/>
          <p:cNvSpPr/>
          <p:nvPr/>
        </p:nvSpPr>
        <p:spPr>
          <a:xfrm>
            <a:off x="3835879" y="7823200"/>
            <a:ext cx="5487086" cy="1803400"/>
          </a:xfrm>
          <a:prstGeom prst="roundRect">
            <a:avLst>
              <a:gd name="adj" fmla="val 70479"/>
            </a:avLst>
          </a:prstGeom>
          <a:solidFill>
            <a:srgbClr val="FFFFFF">
              <a:alpha val="100000"/>
            </a:srgbClr>
          </a:solidFill>
          <a:ln w="12700">
            <a:solidFill>
              <a:srgbClr val="1F315A"/>
            </a:solidFill>
            <a:prstDash val="solid"/>
          </a:ln>
        </p:spPr>
      </p:sp>
      <p:pic>
        <p:nvPicPr>
          <p:cNvPr id="18"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140718" y="8166100"/>
            <a:ext cx="1117740" cy="1117600"/>
          </a:xfrm>
          <a:prstGeom prst="rect">
            <a:avLst/>
          </a:prstGeom>
        </p:spPr>
      </p:pic>
      <p:sp>
        <p:nvSpPr>
          <p:cNvPr id="19" name="Shape 11"/>
          <p:cNvSpPr/>
          <p:nvPr/>
        </p:nvSpPr>
        <p:spPr>
          <a:xfrm>
            <a:off x="5461683" y="8026400"/>
            <a:ext cx="3556445" cy="1397000"/>
          </a:xfrm>
          <a:prstGeom prst="roundRect">
            <a:avLst>
              <a:gd name="adj" fmla="val 3927"/>
            </a:avLst>
          </a:prstGeom>
          <a:noFill/>
          <a:ln/>
        </p:spPr>
      </p:sp>
      <p:sp>
        <p:nvSpPr>
          <p:cNvPr id="20" name="Text 12"/>
          <p:cNvSpPr/>
          <p:nvPr/>
        </p:nvSpPr>
        <p:spPr>
          <a:xfrm>
            <a:off x="5461683" y="8026400"/>
            <a:ext cx="3708864"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nton Regular" pitchFamily="34" charset="0"/>
                <a:ea typeface="Anton Regular" pitchFamily="34" charset="-122"/>
                <a:cs typeface="Anton Regular" pitchFamily="34" charset="-120"/>
              </a:rPr>
              <a:t>LUCIAN</a:t>
            </a:r>
            <a:endParaRPr lang="en-US" sz="3600" dirty="0"/>
          </a:p>
        </p:txBody>
      </p:sp>
      <p:sp>
        <p:nvSpPr>
          <p:cNvPr id="21" name="Text 13"/>
          <p:cNvSpPr/>
          <p:nvPr/>
        </p:nvSpPr>
        <p:spPr>
          <a:xfrm>
            <a:off x="5461683" y="88138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Conjurer</a:t>
            </a:r>
            <a:endParaRPr lang="en-US" sz="3200" dirty="0"/>
          </a:p>
        </p:txBody>
      </p:sp>
      <p:sp>
        <p:nvSpPr>
          <p:cNvPr id="22" name="Shape 14"/>
          <p:cNvSpPr/>
          <p:nvPr/>
        </p:nvSpPr>
        <p:spPr>
          <a:xfrm>
            <a:off x="3835879" y="10210800"/>
            <a:ext cx="5487086" cy="1803400"/>
          </a:xfrm>
          <a:prstGeom prst="roundRect">
            <a:avLst>
              <a:gd name="adj" fmla="val 70479"/>
            </a:avLst>
          </a:prstGeom>
          <a:solidFill>
            <a:srgbClr val="FFFFFF">
              <a:alpha val="100000"/>
            </a:srgbClr>
          </a:solidFill>
          <a:ln w="12700">
            <a:solidFill>
              <a:srgbClr val="1F315A"/>
            </a:solidFill>
            <a:prstDash val="solid"/>
          </a:ln>
        </p:spPr>
      </p:sp>
      <p:pic>
        <p:nvPicPr>
          <p:cNvPr id="23"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140718" y="10553700"/>
            <a:ext cx="1117740" cy="1117600"/>
          </a:xfrm>
          <a:prstGeom prst="rect">
            <a:avLst/>
          </a:prstGeom>
        </p:spPr>
      </p:pic>
      <p:sp>
        <p:nvSpPr>
          <p:cNvPr id="24" name="Shape 15"/>
          <p:cNvSpPr/>
          <p:nvPr/>
        </p:nvSpPr>
        <p:spPr>
          <a:xfrm>
            <a:off x="5461683" y="10414000"/>
            <a:ext cx="3556445" cy="1397000"/>
          </a:xfrm>
          <a:prstGeom prst="roundRect">
            <a:avLst>
              <a:gd name="adj" fmla="val 3927"/>
            </a:avLst>
          </a:prstGeom>
          <a:noFill/>
          <a:ln/>
        </p:spPr>
      </p:sp>
      <p:sp>
        <p:nvSpPr>
          <p:cNvPr id="25" name="Text 16"/>
          <p:cNvSpPr/>
          <p:nvPr/>
        </p:nvSpPr>
        <p:spPr>
          <a:xfrm>
            <a:off x="5461683" y="10414000"/>
            <a:ext cx="3708864"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nton Regular" pitchFamily="34" charset="0"/>
                <a:ea typeface="Anton Regular" pitchFamily="34" charset="-122"/>
                <a:cs typeface="Anton Regular" pitchFamily="34" charset="-120"/>
              </a:rPr>
              <a:t>CEDRIC</a:t>
            </a:r>
            <a:endParaRPr lang="en-US" sz="3600" dirty="0"/>
          </a:p>
        </p:txBody>
      </p:sp>
      <p:sp>
        <p:nvSpPr>
          <p:cNvPr id="26" name="Text 17"/>
          <p:cNvSpPr/>
          <p:nvPr/>
        </p:nvSpPr>
        <p:spPr>
          <a:xfrm>
            <a:off x="5461683" y="112014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Timekeeper</a:t>
            </a:r>
            <a:endParaRPr lang="en-US" sz="3200" dirty="0"/>
          </a:p>
        </p:txBody>
      </p:sp>
      <p:sp>
        <p:nvSpPr>
          <p:cNvPr id="27" name="Shape 18"/>
          <p:cNvSpPr/>
          <p:nvPr/>
        </p:nvSpPr>
        <p:spPr>
          <a:xfrm>
            <a:off x="15343518" y="7848600"/>
            <a:ext cx="5487086" cy="1803400"/>
          </a:xfrm>
          <a:prstGeom prst="roundRect">
            <a:avLst>
              <a:gd name="adj" fmla="val 70479"/>
            </a:avLst>
          </a:prstGeom>
          <a:solidFill>
            <a:srgbClr val="FFFFFF">
              <a:alpha val="100000"/>
            </a:srgbClr>
          </a:solidFill>
          <a:ln w="12700">
            <a:solidFill>
              <a:srgbClr val="1F315A"/>
            </a:solidFill>
            <a:prstDash val="solid"/>
          </a:ln>
        </p:spPr>
      </p:sp>
      <p:pic>
        <p:nvPicPr>
          <p:cNvPr id="28"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5648356" y="8191500"/>
            <a:ext cx="1117740" cy="1117600"/>
          </a:xfrm>
          <a:prstGeom prst="rect">
            <a:avLst/>
          </a:prstGeom>
        </p:spPr>
      </p:pic>
      <p:sp>
        <p:nvSpPr>
          <p:cNvPr id="29" name="Shape 19"/>
          <p:cNvSpPr/>
          <p:nvPr/>
        </p:nvSpPr>
        <p:spPr>
          <a:xfrm>
            <a:off x="16969321" y="8051800"/>
            <a:ext cx="3556445" cy="1397000"/>
          </a:xfrm>
          <a:prstGeom prst="roundRect">
            <a:avLst>
              <a:gd name="adj" fmla="val 3927"/>
            </a:avLst>
          </a:prstGeom>
          <a:noFill/>
          <a:ln/>
        </p:spPr>
      </p:sp>
      <p:sp>
        <p:nvSpPr>
          <p:cNvPr id="30" name="Text 20"/>
          <p:cNvSpPr/>
          <p:nvPr/>
        </p:nvSpPr>
        <p:spPr>
          <a:xfrm>
            <a:off x="16969321" y="8051800"/>
            <a:ext cx="3708864"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nton Regular" pitchFamily="34" charset="0"/>
                <a:ea typeface="Anton Regular" pitchFamily="34" charset="-122"/>
                <a:cs typeface="Anton Regular" pitchFamily="34" charset="-120"/>
              </a:rPr>
              <a:t>ELVINA</a:t>
            </a:r>
            <a:endParaRPr lang="en-US" sz="3600" dirty="0"/>
          </a:p>
        </p:txBody>
      </p:sp>
      <p:sp>
        <p:nvSpPr>
          <p:cNvPr id="31" name="Text 21"/>
          <p:cNvSpPr/>
          <p:nvPr/>
        </p:nvSpPr>
        <p:spPr>
          <a:xfrm>
            <a:off x="16969321" y="88392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Oracle</a:t>
            </a:r>
            <a:endParaRPr lang="en-US" sz="3200" dirty="0"/>
          </a:p>
        </p:txBody>
      </p:sp>
      <p:sp>
        <p:nvSpPr>
          <p:cNvPr id="32" name="Shape 22"/>
          <p:cNvSpPr/>
          <p:nvPr/>
        </p:nvSpPr>
        <p:spPr>
          <a:xfrm>
            <a:off x="15343518" y="10210800"/>
            <a:ext cx="5487086" cy="1803400"/>
          </a:xfrm>
          <a:prstGeom prst="roundRect">
            <a:avLst>
              <a:gd name="adj" fmla="val 70479"/>
            </a:avLst>
          </a:prstGeom>
          <a:solidFill>
            <a:srgbClr val="FFFFFF">
              <a:alpha val="100000"/>
            </a:srgbClr>
          </a:solidFill>
          <a:ln w="12700">
            <a:solidFill>
              <a:srgbClr val="1F315A"/>
            </a:solidFill>
            <a:prstDash val="solid"/>
          </a:ln>
        </p:spPr>
      </p:sp>
      <p:pic>
        <p:nvPicPr>
          <p:cNvPr id="33"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5648356" y="10553700"/>
            <a:ext cx="1117740" cy="1117600"/>
          </a:xfrm>
          <a:prstGeom prst="rect">
            <a:avLst/>
          </a:prstGeom>
        </p:spPr>
      </p:pic>
      <p:sp>
        <p:nvSpPr>
          <p:cNvPr id="34" name="Shape 23"/>
          <p:cNvSpPr/>
          <p:nvPr/>
        </p:nvSpPr>
        <p:spPr>
          <a:xfrm>
            <a:off x="16969321" y="10414000"/>
            <a:ext cx="3556445" cy="1397000"/>
          </a:xfrm>
          <a:prstGeom prst="roundRect">
            <a:avLst>
              <a:gd name="adj" fmla="val 3927"/>
            </a:avLst>
          </a:prstGeom>
          <a:noFill/>
          <a:ln/>
        </p:spPr>
      </p:sp>
      <p:sp>
        <p:nvSpPr>
          <p:cNvPr id="35" name="Text 24"/>
          <p:cNvSpPr/>
          <p:nvPr/>
        </p:nvSpPr>
        <p:spPr>
          <a:xfrm>
            <a:off x="16969321" y="10414000"/>
            <a:ext cx="3708864"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nton Regular" pitchFamily="34" charset="0"/>
                <a:ea typeface="Anton Regular" pitchFamily="34" charset="-122"/>
                <a:cs typeface="Anton Regular" pitchFamily="34" charset="-120"/>
              </a:rPr>
              <a:t>SERAPHINA</a:t>
            </a:r>
            <a:endParaRPr lang="en-US" sz="3600" dirty="0"/>
          </a:p>
        </p:txBody>
      </p:sp>
      <p:sp>
        <p:nvSpPr>
          <p:cNvPr id="36" name="Text 25"/>
          <p:cNvSpPr/>
          <p:nvPr/>
        </p:nvSpPr>
        <p:spPr>
          <a:xfrm>
            <a:off x="16969321" y="112014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Lightbringer</a:t>
            </a:r>
            <a:endParaRPr lang="en-US" sz="3200" dirty="0"/>
          </a:p>
        </p:txBody>
      </p:sp>
      <p:sp>
        <p:nvSpPr>
          <p:cNvPr id="37" name="Shape 26"/>
          <p:cNvSpPr/>
          <p:nvPr/>
        </p:nvSpPr>
        <p:spPr>
          <a:xfrm>
            <a:off x="6681035" y="5486400"/>
            <a:ext cx="5487086" cy="1803400"/>
          </a:xfrm>
          <a:prstGeom prst="roundRect">
            <a:avLst>
              <a:gd name="adj" fmla="val 70479"/>
            </a:avLst>
          </a:prstGeom>
          <a:solidFill>
            <a:srgbClr val="FFFFFF">
              <a:alpha val="100000"/>
            </a:srgbClr>
          </a:solidFill>
          <a:ln w="12700">
            <a:solidFill>
              <a:srgbClr val="1F315A"/>
            </a:solidFill>
            <a:prstDash val="solid"/>
          </a:ln>
        </p:spPr>
      </p:sp>
      <p:pic>
        <p:nvPicPr>
          <p:cNvPr id="38"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6985873" y="5829300"/>
            <a:ext cx="1117740" cy="1117600"/>
          </a:xfrm>
          <a:prstGeom prst="rect">
            <a:avLst/>
          </a:prstGeom>
        </p:spPr>
      </p:pic>
      <p:sp>
        <p:nvSpPr>
          <p:cNvPr id="39" name="Shape 27"/>
          <p:cNvSpPr/>
          <p:nvPr/>
        </p:nvSpPr>
        <p:spPr>
          <a:xfrm>
            <a:off x="8306838" y="5689600"/>
            <a:ext cx="3556445" cy="1397000"/>
          </a:xfrm>
          <a:prstGeom prst="roundRect">
            <a:avLst>
              <a:gd name="adj" fmla="val 3927"/>
            </a:avLst>
          </a:prstGeom>
          <a:noFill/>
          <a:ln/>
        </p:spPr>
      </p:sp>
      <p:sp>
        <p:nvSpPr>
          <p:cNvPr id="40" name="Text 28"/>
          <p:cNvSpPr/>
          <p:nvPr/>
        </p:nvSpPr>
        <p:spPr>
          <a:xfrm>
            <a:off x="8306838" y="5689600"/>
            <a:ext cx="3708864"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nton Regular" pitchFamily="34" charset="0"/>
                <a:ea typeface="Anton Regular" pitchFamily="34" charset="-122"/>
                <a:cs typeface="Anton Regular" pitchFamily="34" charset="-120"/>
              </a:rPr>
              <a:t>AURIELLE</a:t>
            </a:r>
            <a:endParaRPr lang="en-US" sz="3600" dirty="0"/>
          </a:p>
        </p:txBody>
      </p:sp>
      <p:sp>
        <p:nvSpPr>
          <p:cNvPr id="41" name="Text 29"/>
          <p:cNvSpPr/>
          <p:nvPr/>
        </p:nvSpPr>
        <p:spPr>
          <a:xfrm>
            <a:off x="8306838" y="64770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Priestess</a:t>
            </a:r>
            <a:endParaRPr lang="en-US" sz="3200" dirty="0"/>
          </a:p>
        </p:txBody>
      </p:sp>
      <p:sp>
        <p:nvSpPr>
          <p:cNvPr id="42" name="Shape 30"/>
          <p:cNvSpPr/>
          <p:nvPr/>
        </p:nvSpPr>
        <p:spPr>
          <a:xfrm>
            <a:off x="18468108" y="5486400"/>
            <a:ext cx="5487086" cy="1803400"/>
          </a:xfrm>
          <a:prstGeom prst="roundRect">
            <a:avLst>
              <a:gd name="adj" fmla="val 70479"/>
            </a:avLst>
          </a:prstGeom>
          <a:solidFill>
            <a:srgbClr val="FFFFFF">
              <a:alpha val="100000"/>
            </a:srgbClr>
          </a:solidFill>
          <a:ln w="12700">
            <a:solidFill>
              <a:srgbClr val="1F315A"/>
            </a:solidFill>
            <a:prstDash val="solid"/>
          </a:ln>
        </p:spPr>
      </p:sp>
      <p:pic>
        <p:nvPicPr>
          <p:cNvPr id="43"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8772946" y="5829300"/>
            <a:ext cx="1117740" cy="1117600"/>
          </a:xfrm>
          <a:prstGeom prst="rect">
            <a:avLst/>
          </a:prstGeom>
        </p:spPr>
      </p:pic>
      <p:sp>
        <p:nvSpPr>
          <p:cNvPr id="44" name="Shape 31"/>
          <p:cNvSpPr/>
          <p:nvPr/>
        </p:nvSpPr>
        <p:spPr>
          <a:xfrm>
            <a:off x="20093911" y="5689600"/>
            <a:ext cx="3556445" cy="1397000"/>
          </a:xfrm>
          <a:prstGeom prst="roundRect">
            <a:avLst>
              <a:gd name="adj" fmla="val 3927"/>
            </a:avLst>
          </a:prstGeom>
          <a:noFill/>
          <a:ln/>
        </p:spPr>
      </p:sp>
      <p:sp>
        <p:nvSpPr>
          <p:cNvPr id="45" name="Text 32"/>
          <p:cNvSpPr/>
          <p:nvPr/>
        </p:nvSpPr>
        <p:spPr>
          <a:xfrm>
            <a:off x="20093911" y="5689600"/>
            <a:ext cx="3708864"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nton Regular" pitchFamily="34" charset="0"/>
                <a:ea typeface="Anton Regular" pitchFamily="34" charset="-122"/>
                <a:cs typeface="Anton Regular" pitchFamily="34" charset="-120"/>
              </a:rPr>
              <a:t>DARIANA</a:t>
            </a:r>
            <a:endParaRPr lang="en-US" sz="3600" dirty="0"/>
          </a:p>
        </p:txBody>
      </p:sp>
      <p:sp>
        <p:nvSpPr>
          <p:cNvPr id="46" name="Text 33"/>
          <p:cNvSpPr/>
          <p:nvPr/>
        </p:nvSpPr>
        <p:spPr>
          <a:xfrm>
            <a:off x="20093911" y="64770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Shaman</a:t>
            </a:r>
            <a:endParaRPr lang="en-US" sz="3200" dirty="0"/>
          </a:p>
        </p:txBody>
      </p:sp>
      <p:sp>
        <p:nvSpPr>
          <p:cNvPr id="47" name="Shape 34"/>
          <p:cNvSpPr/>
          <p:nvPr/>
        </p:nvSpPr>
        <p:spPr>
          <a:xfrm>
            <a:off x="12574572" y="5486400"/>
            <a:ext cx="5487086" cy="1803400"/>
          </a:xfrm>
          <a:prstGeom prst="roundRect">
            <a:avLst>
              <a:gd name="adj" fmla="val 70479"/>
            </a:avLst>
          </a:prstGeom>
          <a:solidFill>
            <a:srgbClr val="FFFFFF">
              <a:alpha val="100000"/>
            </a:srgbClr>
          </a:solidFill>
          <a:ln w="12700">
            <a:solidFill>
              <a:srgbClr val="1F315A"/>
            </a:solidFill>
            <a:prstDash val="solid"/>
          </a:ln>
        </p:spPr>
      </p:sp>
      <p:pic>
        <p:nvPicPr>
          <p:cNvPr id="48"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2879410" y="5829300"/>
            <a:ext cx="1117740" cy="1117600"/>
          </a:xfrm>
          <a:prstGeom prst="rect">
            <a:avLst/>
          </a:prstGeom>
        </p:spPr>
      </p:pic>
      <p:sp>
        <p:nvSpPr>
          <p:cNvPr id="49" name="Shape 35"/>
          <p:cNvSpPr/>
          <p:nvPr/>
        </p:nvSpPr>
        <p:spPr>
          <a:xfrm>
            <a:off x="14200375" y="5689600"/>
            <a:ext cx="3556445" cy="1397000"/>
          </a:xfrm>
          <a:prstGeom prst="roundRect">
            <a:avLst>
              <a:gd name="adj" fmla="val 3927"/>
            </a:avLst>
          </a:prstGeom>
          <a:noFill/>
          <a:ln/>
        </p:spPr>
      </p:sp>
      <p:sp>
        <p:nvSpPr>
          <p:cNvPr id="50" name="Text 36"/>
          <p:cNvSpPr/>
          <p:nvPr/>
        </p:nvSpPr>
        <p:spPr>
          <a:xfrm>
            <a:off x="14200375" y="5689600"/>
            <a:ext cx="3708864"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nton Regular" pitchFamily="34" charset="0"/>
                <a:ea typeface="Anton Regular" pitchFamily="34" charset="-122"/>
                <a:cs typeface="Anton Regular" pitchFamily="34" charset="-120"/>
              </a:rPr>
              <a:t>THERONIS</a:t>
            </a:r>
            <a:endParaRPr lang="en-US" sz="3600" dirty="0"/>
          </a:p>
        </p:txBody>
      </p:sp>
      <p:sp>
        <p:nvSpPr>
          <p:cNvPr id="51" name="Text 37"/>
          <p:cNvSpPr/>
          <p:nvPr/>
        </p:nvSpPr>
        <p:spPr>
          <a:xfrm>
            <a:off x="14200375" y="64770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Warrior</a:t>
            </a:r>
            <a:endParaRPr lang="en-US" sz="3200" dirty="0"/>
          </a:p>
        </p:txBody>
      </p:sp>
      <p:pic>
        <p:nvPicPr>
          <p:cNvPr id="52"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3353219" y="5067300"/>
            <a:ext cx="17680610" cy="12700"/>
          </a:xfrm>
          <a:prstGeom prst="rect">
            <a:avLst/>
          </a:prstGeom>
        </p:spPr>
      </p:pic>
      <p:pic>
        <p:nvPicPr>
          <p:cNvPr id="53"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13006426" y="4673600"/>
            <a:ext cx="12702" cy="406400"/>
          </a:xfrm>
          <a:prstGeom prst="rect">
            <a:avLst/>
          </a:prstGeom>
        </p:spPr>
      </p:pic>
      <p:pic>
        <p:nvPicPr>
          <p:cNvPr id="54"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3353219" y="5080000"/>
            <a:ext cx="12702" cy="419100"/>
          </a:xfrm>
          <a:prstGeom prst="rect">
            <a:avLst/>
          </a:prstGeom>
        </p:spPr>
      </p:pic>
      <p:pic>
        <p:nvPicPr>
          <p:cNvPr id="55"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9513489" y="5080000"/>
            <a:ext cx="12702" cy="419100"/>
          </a:xfrm>
          <a:prstGeom prst="rect">
            <a:avLst/>
          </a:prstGeom>
        </p:spPr>
      </p:pic>
      <p:pic>
        <p:nvPicPr>
          <p:cNvPr id="56"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15407026" y="5080000"/>
            <a:ext cx="12702" cy="419100"/>
          </a:xfrm>
          <a:prstGeom prst="rect">
            <a:avLst/>
          </a:prstGeom>
        </p:spPr>
      </p:pic>
      <p:pic>
        <p:nvPicPr>
          <p:cNvPr id="57"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21021127" y="5080000"/>
            <a:ext cx="12702" cy="419100"/>
          </a:xfrm>
          <a:prstGeom prst="rect">
            <a:avLst/>
          </a:prstGeom>
        </p:spPr>
      </p:pic>
      <p:pic>
        <p:nvPicPr>
          <p:cNvPr id="58"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9513489" y="6896100"/>
            <a:ext cx="12702" cy="4165600"/>
          </a:xfrm>
          <a:prstGeom prst="rect">
            <a:avLst/>
          </a:prstGeom>
        </p:spPr>
      </p:pic>
      <p:pic>
        <p:nvPicPr>
          <p:cNvPr id="59"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9322965" y="8585200"/>
            <a:ext cx="203225" cy="12700"/>
          </a:xfrm>
          <a:prstGeom prst="rect">
            <a:avLst/>
          </a:prstGeom>
        </p:spPr>
      </p:pic>
      <p:pic>
        <p:nvPicPr>
          <p:cNvPr id="60"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20830603" y="8585200"/>
            <a:ext cx="203225" cy="12700"/>
          </a:xfrm>
          <a:prstGeom prst="rect">
            <a:avLst/>
          </a:prstGeom>
        </p:spPr>
      </p:pic>
      <p:pic>
        <p:nvPicPr>
          <p:cNvPr id="61"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9322965" y="11049000"/>
            <a:ext cx="203225" cy="12700"/>
          </a:xfrm>
          <a:prstGeom prst="rect">
            <a:avLst/>
          </a:prstGeom>
        </p:spPr>
      </p:pic>
      <p:pic>
        <p:nvPicPr>
          <p:cNvPr id="62" name="Image 22"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20830603" y="11049000"/>
            <a:ext cx="203225" cy="12700"/>
          </a:xfrm>
          <a:prstGeom prst="rect">
            <a:avLst/>
          </a:prstGeom>
        </p:spPr>
      </p:pic>
      <p:pic>
        <p:nvPicPr>
          <p:cNvPr id="63" name="Image 23"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21021127" y="7035800"/>
            <a:ext cx="12702" cy="4025900"/>
          </a:xfrm>
          <a:prstGeom prst="rect">
            <a:avLst/>
          </a:prstGeom>
        </p:spPr>
      </p:pic>
      <p:sp>
        <p:nvSpPr>
          <p:cNvPr id="64" name="Text 38"/>
          <p:cNvSpPr/>
          <p:nvPr/>
        </p:nvSpPr>
        <p:spPr>
          <a:xfrm>
            <a:off x="7747968" y="12801600"/>
            <a:ext cx="9064700" cy="745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To download more editable chart, </a:t>
            </a:r>
            <a:pPr algn="l" indent="0" marL="0">
              <a:spcAft>
                <a:spcPts val="4000"/>
              </a:spcAft>
              <a:buNone/>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48" invalidUrl="" action="" tgtFrame="" tooltip="Open https://eatemp.com/powerpoint-org-chart-template/" history="1" highlightClick="0" endSnd="0">
                  <a:extLst>
                    <a:ext uri="{A12FA001-AC4F-418D-AE19-62706E023703}">
                      <ahyp:hlinkClr xmlns:ahyp="http://schemas.microsoft.com/office/drawing/2018/hyperlinkcolor" val="tx"/>
                    </a:ext>
                  </a:extLst>
                </a:hlinkClick>
              </a:rPr>
              <a:t>click here</a:t>
            </a:r>
            <a:endParaRPr lang="en-US" sz="3200" dirty="0"/>
          </a:p>
        </p:txBody>
      </p:sp>
      <p:sp>
        <p:nvSpPr>
          <p:cNvPr id="65" name="Text 39"/>
          <p:cNvSpPr/>
          <p:nvPr/>
        </p:nvSpPr>
        <p:spPr>
          <a:xfrm>
            <a:off x="6985873" y="571500"/>
            <a:ext cx="10754011" cy="1862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Anton Regular" pitchFamily="34" charset="0"/>
                <a:ea typeface="Anton Regular" pitchFamily="34" charset="-122"/>
                <a:cs typeface="Anton Regular" pitchFamily="34" charset="-120"/>
              </a:rPr>
              <a:t>THE ORGANIZATION</a:t>
            </a:r>
            <a:endParaRPr lang="en-US" sz="8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203200"/>
            <a:ext cx="24387048" cy="135128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1155844" y="596900"/>
            <a:ext cx="13078401" cy="3386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Anton Regular" pitchFamily="34" charset="0"/>
                <a:ea typeface="Anton Regular" pitchFamily="34" charset="-122"/>
                <a:cs typeface="Anton Regular" pitchFamily="34" charset="-120"/>
              </a:rPr>
              <a:t>THANK YOU FOR CHOOSING EATEMP</a:t>
            </a:r>
            <a:endParaRPr lang="en-US" sz="8000" dirty="0"/>
          </a:p>
        </p:txBody>
      </p:sp>
      <p:sp>
        <p:nvSpPr>
          <p:cNvPr id="6" name="Text 2"/>
          <p:cNvSpPr/>
          <p:nvPr/>
        </p:nvSpPr>
        <p:spPr>
          <a:xfrm>
            <a:off x="11736267" y="863600"/>
            <a:ext cx="12189290" cy="4301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We offer free and high-quality slides templates for your presentations. We appreciate you choosing us and hope our templates have been helpful. </a:t>
            </a:r>
            <a:endParaRPr lang="en-US" sz="3200" dirty="0"/>
          </a:p>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As a new website, we rely on your support to grow, so please help us by sharing our site with your friends and colleagues. </a:t>
            </a:r>
            <a:endParaRPr lang="en-US" sz="3200" dirty="0"/>
          </a:p>
        </p:txBody>
      </p:sp>
      <p:sp>
        <p:nvSpPr>
          <p:cNvPr id="7" name="Text 3"/>
          <p:cNvSpPr/>
          <p:nvPr/>
        </p:nvSpPr>
        <p:spPr>
          <a:xfrm rot="16200000">
            <a:off x="22204468" y="8326859"/>
            <a:ext cx="3645356" cy="469900"/>
          </a:xfrm>
          <a:prstGeom prst="rect">
            <a:avLst/>
          </a:prstGeom>
          <a:noFill/>
          <a:ln/>
        </p:spPr>
        <p:txBody>
          <a:bodyPr wrap="square" lIns="0" tIns="0" rIns="0" bIns="0" rtlCol="0" anchor="t"/>
          <a:lstStyle/>
          <a:p>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indent="0" marL="0">
              <a:spcAft>
                <a:spcPts val="4000"/>
              </a:spcAft>
              <a:buNone/>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4" invalidUrl="" action="" tgtFrame="" tooltip="Open https://unsplash.com/" history="1" highlightClick="0" endSnd="0">
                  <a:extLst>
                    <a:ext uri="{A12FA001-AC4F-418D-AE19-62706E023703}">
                      <ahyp:hlinkClr xmlns:ahyp="http://schemas.microsoft.com/office/drawing/2018/hyperlinkcolor" val="tx"/>
                    </a:ext>
                  </a:extLst>
                </a:hlinkClick>
              </a:rPr>
              <a:t>Unsplash</a:t>
            </a:r>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4086061" y="2286000"/>
            <a:ext cx="10300987" cy="11430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10326009" cy="10411079"/>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4128016" y="774700"/>
            <a:ext cx="12138484" cy="29929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Anton Regular" pitchFamily="34" charset="0"/>
                <a:ea typeface="Anton Regular" pitchFamily="34" charset="-122"/>
                <a:cs typeface="Anton Regular" pitchFamily="34" charset="-120"/>
              </a:rPr>
              <a:t>TABLE OF CONTENTS</a:t>
            </a:r>
            <a:endParaRPr lang="en-US" sz="12800" dirty="0"/>
          </a:p>
        </p:txBody>
      </p:sp>
      <p:sp>
        <p:nvSpPr>
          <p:cNvPr id="7" name="Shape 2"/>
          <p:cNvSpPr/>
          <p:nvPr/>
        </p:nvSpPr>
        <p:spPr>
          <a:xfrm>
            <a:off x="4064508" y="4051300"/>
            <a:ext cx="7316114" cy="1625600"/>
          </a:xfrm>
          <a:prstGeom prst="rect">
            <a:avLst/>
          </a:prstGeom>
          <a:noFill/>
          <a:ln/>
        </p:spPr>
      </p:sp>
      <p:sp>
        <p:nvSpPr>
          <p:cNvPr id="8" name="Shape 3"/>
          <p:cNvSpPr/>
          <p:nvPr/>
        </p:nvSpPr>
        <p:spPr>
          <a:xfrm>
            <a:off x="4064508" y="4051300"/>
            <a:ext cx="1625803" cy="1625600"/>
          </a:xfrm>
          <a:prstGeom prst="roundRect">
            <a:avLst>
              <a:gd name="adj" fmla="val 781313"/>
            </a:avLst>
          </a:prstGeom>
          <a:solidFill>
            <a:srgbClr val="1F315A">
              <a:alpha val="100000"/>
            </a:srgbClr>
          </a:solidFill>
          <a:ln/>
        </p:spPr>
      </p:sp>
      <p:sp>
        <p:nvSpPr>
          <p:cNvPr id="9" name="Text 4"/>
          <p:cNvSpPr/>
          <p:nvPr/>
        </p:nvSpPr>
        <p:spPr>
          <a:xfrm>
            <a:off x="4521765" y="4305300"/>
            <a:ext cx="711289" cy="11176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Anton Regular" pitchFamily="34" charset="0"/>
                <a:ea typeface="Anton Regular" pitchFamily="34" charset="-122"/>
                <a:cs typeface="Anton Regular" pitchFamily="34" charset="-120"/>
              </a:rPr>
              <a:t>01</a:t>
            </a:r>
            <a:endParaRPr lang="en-US" sz="4800" dirty="0"/>
          </a:p>
        </p:txBody>
      </p:sp>
      <p:sp>
        <p:nvSpPr>
          <p:cNvPr id="10" name="Shape 5"/>
          <p:cNvSpPr/>
          <p:nvPr/>
        </p:nvSpPr>
        <p:spPr>
          <a:xfrm>
            <a:off x="5893537" y="4051300"/>
            <a:ext cx="5487086" cy="1625600"/>
          </a:xfrm>
          <a:prstGeom prst="rect">
            <a:avLst/>
          </a:prstGeom>
          <a:noFill/>
          <a:ln/>
        </p:spPr>
      </p:sp>
      <p:sp>
        <p:nvSpPr>
          <p:cNvPr id="11" name="Text 6"/>
          <p:cNvSpPr/>
          <p:nvPr/>
        </p:nvSpPr>
        <p:spPr>
          <a:xfrm>
            <a:off x="5893537" y="4051300"/>
            <a:ext cx="5690311"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INTRODUCTION</a:t>
            </a:r>
            <a:endParaRPr lang="en-US" sz="4800" dirty="0"/>
          </a:p>
        </p:txBody>
      </p:sp>
      <p:sp>
        <p:nvSpPr>
          <p:cNvPr id="12" name="Text 7"/>
          <p:cNvSpPr/>
          <p:nvPr/>
        </p:nvSpPr>
        <p:spPr>
          <a:xfrm>
            <a:off x="5893537" y="50673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sp>
        <p:nvSpPr>
          <p:cNvPr id="13" name="Shape 8"/>
          <p:cNvSpPr/>
          <p:nvPr/>
        </p:nvSpPr>
        <p:spPr>
          <a:xfrm>
            <a:off x="11533041" y="4051300"/>
            <a:ext cx="7316114" cy="1625600"/>
          </a:xfrm>
          <a:prstGeom prst="rect">
            <a:avLst/>
          </a:prstGeom>
          <a:noFill/>
          <a:ln/>
        </p:spPr>
      </p:sp>
      <p:sp>
        <p:nvSpPr>
          <p:cNvPr id="14" name="Shape 9"/>
          <p:cNvSpPr/>
          <p:nvPr/>
        </p:nvSpPr>
        <p:spPr>
          <a:xfrm>
            <a:off x="11533041" y="4051300"/>
            <a:ext cx="1625803" cy="1625600"/>
          </a:xfrm>
          <a:prstGeom prst="roundRect">
            <a:avLst>
              <a:gd name="adj" fmla="val 781313"/>
            </a:avLst>
          </a:prstGeom>
          <a:solidFill>
            <a:srgbClr val="1F315A">
              <a:alpha val="100000"/>
            </a:srgbClr>
          </a:solidFill>
          <a:ln/>
        </p:spPr>
      </p:sp>
      <p:sp>
        <p:nvSpPr>
          <p:cNvPr id="15" name="Text 10"/>
          <p:cNvSpPr/>
          <p:nvPr/>
        </p:nvSpPr>
        <p:spPr>
          <a:xfrm>
            <a:off x="11939492" y="4305300"/>
            <a:ext cx="812902" cy="11176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Anton Regular" pitchFamily="34" charset="0"/>
                <a:ea typeface="Anton Regular" pitchFamily="34" charset="-122"/>
                <a:cs typeface="Anton Regular" pitchFamily="34" charset="-120"/>
              </a:rPr>
              <a:t>02</a:t>
            </a:r>
            <a:endParaRPr lang="en-US" sz="4800" dirty="0"/>
          </a:p>
        </p:txBody>
      </p:sp>
      <p:sp>
        <p:nvSpPr>
          <p:cNvPr id="16" name="Shape 11"/>
          <p:cNvSpPr/>
          <p:nvPr/>
        </p:nvSpPr>
        <p:spPr>
          <a:xfrm>
            <a:off x="13362070" y="4051300"/>
            <a:ext cx="5487086" cy="1625600"/>
          </a:xfrm>
          <a:prstGeom prst="rect">
            <a:avLst/>
          </a:prstGeom>
          <a:noFill/>
          <a:ln/>
        </p:spPr>
      </p:sp>
      <p:sp>
        <p:nvSpPr>
          <p:cNvPr id="17" name="Text 12"/>
          <p:cNvSpPr/>
          <p:nvPr/>
        </p:nvSpPr>
        <p:spPr>
          <a:xfrm>
            <a:off x="13362070" y="4051300"/>
            <a:ext cx="5690311"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ENCOUNTERS</a:t>
            </a:r>
            <a:endParaRPr lang="en-US" sz="4800" dirty="0"/>
          </a:p>
        </p:txBody>
      </p:sp>
      <p:sp>
        <p:nvSpPr>
          <p:cNvPr id="18" name="Text 13"/>
          <p:cNvSpPr/>
          <p:nvPr/>
        </p:nvSpPr>
        <p:spPr>
          <a:xfrm>
            <a:off x="13362070" y="50673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Unicorn Sightings</a:t>
            </a:r>
            <a:endParaRPr lang="en-US" sz="3200" dirty="0"/>
          </a:p>
        </p:txBody>
      </p:sp>
      <p:pic>
        <p:nvPicPr>
          <p:cNvPr id="19"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8849156" y="279400"/>
            <a:ext cx="4329170" cy="13146481"/>
          </a:xfrm>
          <a:prstGeom prst="rect">
            <a:avLst/>
          </a:prstGeom>
        </p:spPr>
      </p:pic>
      <p:sp>
        <p:nvSpPr>
          <p:cNvPr id="20" name="Shape 14"/>
          <p:cNvSpPr/>
          <p:nvPr/>
        </p:nvSpPr>
        <p:spPr>
          <a:xfrm>
            <a:off x="4064508" y="7035800"/>
            <a:ext cx="7316114" cy="1625600"/>
          </a:xfrm>
          <a:prstGeom prst="rect">
            <a:avLst/>
          </a:prstGeom>
          <a:noFill/>
          <a:ln/>
        </p:spPr>
      </p:sp>
      <p:sp>
        <p:nvSpPr>
          <p:cNvPr id="21" name="Shape 15"/>
          <p:cNvSpPr/>
          <p:nvPr/>
        </p:nvSpPr>
        <p:spPr>
          <a:xfrm>
            <a:off x="4064508" y="7035800"/>
            <a:ext cx="1625803" cy="1625600"/>
          </a:xfrm>
          <a:prstGeom prst="roundRect">
            <a:avLst>
              <a:gd name="adj" fmla="val 781313"/>
            </a:avLst>
          </a:prstGeom>
          <a:solidFill>
            <a:srgbClr val="CF3939">
              <a:alpha val="100000"/>
            </a:srgbClr>
          </a:solidFill>
          <a:ln/>
        </p:spPr>
      </p:sp>
      <p:sp>
        <p:nvSpPr>
          <p:cNvPr id="22" name="Text 16"/>
          <p:cNvSpPr/>
          <p:nvPr/>
        </p:nvSpPr>
        <p:spPr>
          <a:xfrm>
            <a:off x="4470959" y="7289800"/>
            <a:ext cx="812902" cy="11176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Anton Regular" pitchFamily="34" charset="0"/>
                <a:ea typeface="Anton Regular" pitchFamily="34" charset="-122"/>
                <a:cs typeface="Anton Regular" pitchFamily="34" charset="-120"/>
              </a:rPr>
              <a:t>03</a:t>
            </a:r>
            <a:endParaRPr lang="en-US" sz="4800" dirty="0"/>
          </a:p>
        </p:txBody>
      </p:sp>
      <p:sp>
        <p:nvSpPr>
          <p:cNvPr id="23" name="Shape 17"/>
          <p:cNvSpPr/>
          <p:nvPr/>
        </p:nvSpPr>
        <p:spPr>
          <a:xfrm>
            <a:off x="5893537" y="7035800"/>
            <a:ext cx="5487086" cy="1625600"/>
          </a:xfrm>
          <a:prstGeom prst="rect">
            <a:avLst/>
          </a:prstGeom>
          <a:noFill/>
          <a:ln/>
        </p:spPr>
      </p:sp>
      <p:sp>
        <p:nvSpPr>
          <p:cNvPr id="24" name="Text 18"/>
          <p:cNvSpPr/>
          <p:nvPr/>
        </p:nvSpPr>
        <p:spPr>
          <a:xfrm>
            <a:off x="5893537" y="7035800"/>
            <a:ext cx="5690311"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WONDERS</a:t>
            </a:r>
            <a:endParaRPr lang="en-US" sz="4800" dirty="0"/>
          </a:p>
        </p:txBody>
      </p:sp>
      <p:sp>
        <p:nvSpPr>
          <p:cNvPr id="25" name="Text 19"/>
          <p:cNvSpPr/>
          <p:nvPr/>
        </p:nvSpPr>
        <p:spPr>
          <a:xfrm>
            <a:off x="5893537" y="80518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Wishes Granted</a:t>
            </a:r>
            <a:endParaRPr lang="en-US" sz="3200" dirty="0"/>
          </a:p>
        </p:txBody>
      </p:sp>
      <p:sp>
        <p:nvSpPr>
          <p:cNvPr id="26" name="Shape 20"/>
          <p:cNvSpPr/>
          <p:nvPr/>
        </p:nvSpPr>
        <p:spPr>
          <a:xfrm>
            <a:off x="11533041" y="7035800"/>
            <a:ext cx="7316114" cy="1625600"/>
          </a:xfrm>
          <a:prstGeom prst="rect">
            <a:avLst/>
          </a:prstGeom>
          <a:noFill/>
          <a:ln/>
        </p:spPr>
      </p:sp>
      <p:sp>
        <p:nvSpPr>
          <p:cNvPr id="27" name="Shape 21"/>
          <p:cNvSpPr/>
          <p:nvPr/>
        </p:nvSpPr>
        <p:spPr>
          <a:xfrm>
            <a:off x="11533041" y="7035800"/>
            <a:ext cx="1625803" cy="1625600"/>
          </a:xfrm>
          <a:prstGeom prst="roundRect">
            <a:avLst>
              <a:gd name="adj" fmla="val 781313"/>
            </a:avLst>
          </a:prstGeom>
          <a:solidFill>
            <a:srgbClr val="CF3939">
              <a:alpha val="100000"/>
            </a:srgbClr>
          </a:solidFill>
          <a:ln/>
        </p:spPr>
      </p:sp>
      <p:sp>
        <p:nvSpPr>
          <p:cNvPr id="28" name="Text 22"/>
          <p:cNvSpPr/>
          <p:nvPr/>
        </p:nvSpPr>
        <p:spPr>
          <a:xfrm>
            <a:off x="11939492" y="7289800"/>
            <a:ext cx="812902" cy="11176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Anton Regular" pitchFamily="34" charset="0"/>
                <a:ea typeface="Anton Regular" pitchFamily="34" charset="-122"/>
                <a:cs typeface="Anton Regular" pitchFamily="34" charset="-120"/>
              </a:rPr>
              <a:t>04</a:t>
            </a:r>
            <a:endParaRPr lang="en-US" sz="4800" dirty="0"/>
          </a:p>
        </p:txBody>
      </p:sp>
      <p:sp>
        <p:nvSpPr>
          <p:cNvPr id="29" name="Shape 23"/>
          <p:cNvSpPr/>
          <p:nvPr/>
        </p:nvSpPr>
        <p:spPr>
          <a:xfrm>
            <a:off x="13362070" y="7035800"/>
            <a:ext cx="5487086" cy="1625600"/>
          </a:xfrm>
          <a:prstGeom prst="rect">
            <a:avLst/>
          </a:prstGeom>
          <a:noFill/>
          <a:ln/>
        </p:spPr>
      </p:sp>
      <p:sp>
        <p:nvSpPr>
          <p:cNvPr id="30" name="Text 24"/>
          <p:cNvSpPr/>
          <p:nvPr/>
        </p:nvSpPr>
        <p:spPr>
          <a:xfrm>
            <a:off x="13362070" y="7035800"/>
            <a:ext cx="5690311"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MAGIC</a:t>
            </a:r>
            <a:endParaRPr lang="en-US" sz="4800" dirty="0"/>
          </a:p>
        </p:txBody>
      </p:sp>
      <p:sp>
        <p:nvSpPr>
          <p:cNvPr id="31" name="Text 25"/>
          <p:cNvSpPr/>
          <p:nvPr/>
        </p:nvSpPr>
        <p:spPr>
          <a:xfrm>
            <a:off x="13362070" y="80518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Spellcasting</a:t>
            </a:r>
            <a:endParaRPr lang="en-US" sz="3200" dirty="0"/>
          </a:p>
        </p:txBody>
      </p:sp>
      <p:sp>
        <p:nvSpPr>
          <p:cNvPr id="32" name="Shape 26"/>
          <p:cNvSpPr/>
          <p:nvPr/>
        </p:nvSpPr>
        <p:spPr>
          <a:xfrm>
            <a:off x="4064508" y="10020300"/>
            <a:ext cx="7316114" cy="1625600"/>
          </a:xfrm>
          <a:prstGeom prst="rect">
            <a:avLst/>
          </a:prstGeom>
          <a:noFill/>
          <a:ln/>
        </p:spPr>
      </p:sp>
      <p:sp>
        <p:nvSpPr>
          <p:cNvPr id="33" name="Shape 27"/>
          <p:cNvSpPr/>
          <p:nvPr/>
        </p:nvSpPr>
        <p:spPr>
          <a:xfrm>
            <a:off x="4064508" y="10020300"/>
            <a:ext cx="1625803" cy="1625600"/>
          </a:xfrm>
          <a:prstGeom prst="roundRect">
            <a:avLst>
              <a:gd name="adj" fmla="val 781313"/>
            </a:avLst>
          </a:prstGeom>
          <a:solidFill>
            <a:srgbClr val="1F315A">
              <a:alpha val="100000"/>
            </a:srgbClr>
          </a:solidFill>
          <a:ln/>
        </p:spPr>
      </p:sp>
      <p:sp>
        <p:nvSpPr>
          <p:cNvPr id="34" name="Text 28"/>
          <p:cNvSpPr/>
          <p:nvPr/>
        </p:nvSpPr>
        <p:spPr>
          <a:xfrm>
            <a:off x="4470959" y="10274300"/>
            <a:ext cx="812902" cy="11176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Anton Regular" pitchFamily="34" charset="0"/>
                <a:ea typeface="Anton Regular" pitchFamily="34" charset="-122"/>
                <a:cs typeface="Anton Regular" pitchFamily="34" charset="-120"/>
              </a:rPr>
              <a:t>05</a:t>
            </a:r>
            <a:endParaRPr lang="en-US" sz="4800" dirty="0"/>
          </a:p>
        </p:txBody>
      </p:sp>
      <p:sp>
        <p:nvSpPr>
          <p:cNvPr id="35" name="Shape 29"/>
          <p:cNvSpPr/>
          <p:nvPr/>
        </p:nvSpPr>
        <p:spPr>
          <a:xfrm>
            <a:off x="5893537" y="10020300"/>
            <a:ext cx="5487086" cy="1625600"/>
          </a:xfrm>
          <a:prstGeom prst="rect">
            <a:avLst/>
          </a:prstGeom>
          <a:noFill/>
          <a:ln/>
        </p:spPr>
      </p:sp>
      <p:sp>
        <p:nvSpPr>
          <p:cNvPr id="36" name="Text 30"/>
          <p:cNvSpPr/>
          <p:nvPr/>
        </p:nvSpPr>
        <p:spPr>
          <a:xfrm>
            <a:off x="5893537" y="10020300"/>
            <a:ext cx="5690311"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ADVENTURE</a:t>
            </a:r>
            <a:endParaRPr lang="en-US" sz="4800" dirty="0"/>
          </a:p>
        </p:txBody>
      </p:sp>
      <p:sp>
        <p:nvSpPr>
          <p:cNvPr id="37" name="Text 31"/>
          <p:cNvSpPr/>
          <p:nvPr/>
        </p:nvSpPr>
        <p:spPr>
          <a:xfrm>
            <a:off x="5893537" y="110363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Happily Ever After</a:t>
            </a:r>
            <a:endParaRPr lang="en-US" sz="3200" dirty="0"/>
          </a:p>
        </p:txBody>
      </p:sp>
      <p:sp>
        <p:nvSpPr>
          <p:cNvPr id="38" name="Shape 32"/>
          <p:cNvSpPr/>
          <p:nvPr/>
        </p:nvSpPr>
        <p:spPr>
          <a:xfrm>
            <a:off x="11533041" y="10020300"/>
            <a:ext cx="7316114" cy="1625600"/>
          </a:xfrm>
          <a:prstGeom prst="rect">
            <a:avLst/>
          </a:prstGeom>
          <a:noFill/>
          <a:ln/>
        </p:spPr>
      </p:sp>
      <p:sp>
        <p:nvSpPr>
          <p:cNvPr id="39" name="Shape 33"/>
          <p:cNvSpPr/>
          <p:nvPr/>
        </p:nvSpPr>
        <p:spPr>
          <a:xfrm>
            <a:off x="11533041" y="10020300"/>
            <a:ext cx="1625803" cy="1625600"/>
          </a:xfrm>
          <a:prstGeom prst="roundRect">
            <a:avLst>
              <a:gd name="adj" fmla="val 781313"/>
            </a:avLst>
          </a:prstGeom>
          <a:solidFill>
            <a:srgbClr val="1F315A">
              <a:alpha val="100000"/>
            </a:srgbClr>
          </a:solidFill>
          <a:ln/>
        </p:spPr>
      </p:sp>
      <p:sp>
        <p:nvSpPr>
          <p:cNvPr id="40" name="Text 34"/>
          <p:cNvSpPr/>
          <p:nvPr/>
        </p:nvSpPr>
        <p:spPr>
          <a:xfrm>
            <a:off x="11939492" y="10274300"/>
            <a:ext cx="812902" cy="11176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Anton Regular" pitchFamily="34" charset="0"/>
                <a:ea typeface="Anton Regular" pitchFamily="34" charset="-122"/>
                <a:cs typeface="Anton Regular" pitchFamily="34" charset="-120"/>
              </a:rPr>
              <a:t>06</a:t>
            </a:r>
            <a:endParaRPr lang="en-US" sz="4800" dirty="0"/>
          </a:p>
        </p:txBody>
      </p:sp>
      <p:sp>
        <p:nvSpPr>
          <p:cNvPr id="41" name="Shape 35"/>
          <p:cNvSpPr/>
          <p:nvPr/>
        </p:nvSpPr>
        <p:spPr>
          <a:xfrm>
            <a:off x="13362070" y="10020300"/>
            <a:ext cx="5487086" cy="1625600"/>
          </a:xfrm>
          <a:prstGeom prst="rect">
            <a:avLst/>
          </a:prstGeom>
          <a:noFill/>
          <a:ln/>
        </p:spPr>
      </p:sp>
      <p:sp>
        <p:nvSpPr>
          <p:cNvPr id="42" name="Text 36"/>
          <p:cNvSpPr/>
          <p:nvPr/>
        </p:nvSpPr>
        <p:spPr>
          <a:xfrm>
            <a:off x="13362070" y="10020300"/>
            <a:ext cx="5690311"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CONCLUSION</a:t>
            </a:r>
            <a:endParaRPr lang="en-US" sz="4800" dirty="0"/>
          </a:p>
        </p:txBody>
      </p:sp>
      <p:sp>
        <p:nvSpPr>
          <p:cNvPr id="43" name="Text 37"/>
          <p:cNvSpPr/>
          <p:nvPr/>
        </p:nvSpPr>
        <p:spPr>
          <a:xfrm>
            <a:off x="13362070" y="110363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Embrace the Fantasy</a:t>
            </a:r>
            <a:endParaRPr lang="en-US"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553019"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088061" y="0"/>
            <a:ext cx="2298987" cy="137160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2959470" y="2120900"/>
            <a:ext cx="13345135" cy="1862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Anton Regular" pitchFamily="34" charset="0"/>
                <a:ea typeface="Anton Regular" pitchFamily="34" charset="-122"/>
                <a:cs typeface="Anton Regular" pitchFamily="34" charset="-120"/>
              </a:rPr>
              <a:t>THE REALM OF THE EXTRAORDINARY</a:t>
            </a:r>
            <a:endParaRPr lang="en-US" sz="8000" dirty="0"/>
          </a:p>
        </p:txBody>
      </p:sp>
      <p:sp>
        <p:nvSpPr>
          <p:cNvPr id="7" name="Text 2"/>
          <p:cNvSpPr/>
          <p:nvPr/>
        </p:nvSpPr>
        <p:spPr>
          <a:xfrm>
            <a:off x="2959470" y="4737100"/>
            <a:ext cx="8861474" cy="6841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8" name="Text 3"/>
          <p:cNvSpPr/>
          <p:nvPr/>
        </p:nvSpPr>
        <p:spPr>
          <a:xfrm>
            <a:off x="12701588" y="4737100"/>
            <a:ext cx="8861474" cy="6841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2769319"/>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10414000"/>
            <a:ext cx="24387048" cy="33020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0" y="0"/>
            <a:ext cx="11685461" cy="13716000"/>
          </a:xfrm>
          <a:prstGeom prst="rect">
            <a:avLst/>
          </a:prstGeom>
        </p:spPr>
      </p:pic>
      <p:sp>
        <p:nvSpPr>
          <p:cNvPr id="7" name="Shape 1"/>
          <p:cNvSpPr/>
          <p:nvPr/>
        </p:nvSpPr>
        <p:spPr>
          <a:xfrm>
            <a:off x="13057232" y="2705100"/>
            <a:ext cx="9907238" cy="3556000"/>
          </a:xfrm>
          <a:prstGeom prst="rect">
            <a:avLst/>
          </a:prstGeom>
          <a:noFill/>
          <a:ln/>
        </p:spPr>
      </p:sp>
      <p:pic>
        <p:nvPicPr>
          <p:cNvPr id="8"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3057232" y="3660905"/>
            <a:ext cx="1620110" cy="1644390"/>
          </a:xfrm>
          <a:prstGeom prst="rect">
            <a:avLst/>
          </a:prstGeom>
        </p:spPr>
      </p:pic>
      <p:sp>
        <p:nvSpPr>
          <p:cNvPr id="9" name="Shape 2"/>
          <p:cNvSpPr/>
          <p:nvPr/>
        </p:nvSpPr>
        <p:spPr>
          <a:xfrm>
            <a:off x="15083793" y="2705100"/>
            <a:ext cx="7880676" cy="3556000"/>
          </a:xfrm>
          <a:prstGeom prst="rect">
            <a:avLst/>
          </a:prstGeom>
          <a:noFill/>
          <a:ln/>
        </p:spPr>
      </p:sp>
      <p:sp>
        <p:nvSpPr>
          <p:cNvPr id="10" name="Text 3"/>
          <p:cNvSpPr/>
          <p:nvPr/>
        </p:nvSpPr>
        <p:spPr>
          <a:xfrm>
            <a:off x="15083793" y="2705100"/>
            <a:ext cx="8083901"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UNICORN SIGHTINGS</a:t>
            </a:r>
            <a:endParaRPr lang="en-US" sz="4800" dirty="0"/>
          </a:p>
        </p:txBody>
      </p:sp>
      <p:sp>
        <p:nvSpPr>
          <p:cNvPr id="11" name="Text 4"/>
          <p:cNvSpPr/>
          <p:nvPr/>
        </p:nvSpPr>
        <p:spPr>
          <a:xfrm>
            <a:off x="15083793" y="3822700"/>
            <a:ext cx="8016160"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3200" dirty="0"/>
          </a:p>
        </p:txBody>
      </p:sp>
      <p:sp>
        <p:nvSpPr>
          <p:cNvPr id="12" name="Shape 5"/>
          <p:cNvSpPr/>
          <p:nvPr/>
        </p:nvSpPr>
        <p:spPr>
          <a:xfrm>
            <a:off x="13057232" y="6858000"/>
            <a:ext cx="9907238" cy="3556000"/>
          </a:xfrm>
          <a:prstGeom prst="rect">
            <a:avLst/>
          </a:prstGeom>
          <a:noFill/>
          <a:ln/>
        </p:spPr>
      </p:sp>
      <p:pic>
        <p:nvPicPr>
          <p:cNvPr id="13"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3057232" y="7739013"/>
            <a:ext cx="1625803" cy="1793974"/>
          </a:xfrm>
          <a:prstGeom prst="rect">
            <a:avLst/>
          </a:prstGeom>
        </p:spPr>
      </p:pic>
      <p:sp>
        <p:nvSpPr>
          <p:cNvPr id="14" name="Shape 6"/>
          <p:cNvSpPr/>
          <p:nvPr/>
        </p:nvSpPr>
        <p:spPr>
          <a:xfrm>
            <a:off x="15089486" y="6858000"/>
            <a:ext cx="7874984" cy="3556000"/>
          </a:xfrm>
          <a:prstGeom prst="rect">
            <a:avLst/>
          </a:prstGeom>
          <a:noFill/>
          <a:ln/>
        </p:spPr>
      </p:sp>
      <p:sp>
        <p:nvSpPr>
          <p:cNvPr id="15" name="Text 7"/>
          <p:cNvSpPr/>
          <p:nvPr/>
        </p:nvSpPr>
        <p:spPr>
          <a:xfrm>
            <a:off x="15089486" y="6858000"/>
            <a:ext cx="8078210"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DRAGON TAMING</a:t>
            </a:r>
            <a:endParaRPr lang="en-US" sz="4800" dirty="0"/>
          </a:p>
        </p:txBody>
      </p:sp>
      <p:sp>
        <p:nvSpPr>
          <p:cNvPr id="16" name="Text 8"/>
          <p:cNvSpPr/>
          <p:nvPr/>
        </p:nvSpPr>
        <p:spPr>
          <a:xfrm>
            <a:off x="15089486" y="7975600"/>
            <a:ext cx="8010468"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4086061" y="2286000"/>
            <a:ext cx="10300987" cy="11430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10326009" cy="10411079"/>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3543743" y="1384300"/>
            <a:ext cx="8129016" cy="11214100"/>
          </a:xfrm>
          <a:prstGeom prst="rect">
            <a:avLst/>
          </a:prstGeom>
          <a:noFill/>
          <a:ln/>
        </p:spPr>
      </p:sp>
      <p:pic>
        <p:nvPicPr>
          <p:cNvPr id="7"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738353" y="1384300"/>
            <a:ext cx="1739795" cy="1625600"/>
          </a:xfrm>
          <a:prstGeom prst="rect">
            <a:avLst/>
          </a:prstGeom>
        </p:spPr>
      </p:pic>
      <p:sp>
        <p:nvSpPr>
          <p:cNvPr id="8" name="Shape 2"/>
          <p:cNvSpPr/>
          <p:nvPr/>
        </p:nvSpPr>
        <p:spPr>
          <a:xfrm>
            <a:off x="5436279" y="3619500"/>
            <a:ext cx="4343943" cy="914400"/>
          </a:xfrm>
          <a:prstGeom prst="rect">
            <a:avLst/>
          </a:prstGeom>
          <a:noFill/>
          <a:ln/>
        </p:spPr>
      </p:sp>
      <p:sp>
        <p:nvSpPr>
          <p:cNvPr id="9" name="Text 3"/>
          <p:cNvSpPr/>
          <p:nvPr/>
        </p:nvSpPr>
        <p:spPr>
          <a:xfrm>
            <a:off x="5436279" y="3619500"/>
            <a:ext cx="4547168"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UNICORN SIGHTINGS</a:t>
            </a:r>
            <a:endParaRPr lang="en-US" sz="4800" dirty="0"/>
          </a:p>
        </p:txBody>
      </p:sp>
      <p:sp>
        <p:nvSpPr>
          <p:cNvPr id="10" name="Shape 4"/>
          <p:cNvSpPr/>
          <p:nvPr/>
        </p:nvSpPr>
        <p:spPr>
          <a:xfrm>
            <a:off x="3543743" y="5143500"/>
            <a:ext cx="8129016" cy="1828800"/>
          </a:xfrm>
          <a:prstGeom prst="rect">
            <a:avLst/>
          </a:prstGeom>
          <a:noFill/>
          <a:ln/>
        </p:spPr>
      </p:sp>
      <p:sp>
        <p:nvSpPr>
          <p:cNvPr id="11" name="Text 5"/>
          <p:cNvSpPr/>
          <p:nvPr/>
        </p:nvSpPr>
        <p:spPr>
          <a:xfrm>
            <a:off x="3476001" y="5143500"/>
            <a:ext cx="8264500" cy="1964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pic>
        <p:nvPicPr>
          <p:cNvPr id="12"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543743" y="7581900"/>
            <a:ext cx="8129016" cy="5016500"/>
          </a:xfrm>
          <a:prstGeom prst="rect">
            <a:avLst/>
          </a:prstGeom>
        </p:spPr>
      </p:pic>
      <p:sp>
        <p:nvSpPr>
          <p:cNvPr id="13" name="Shape 6"/>
          <p:cNvSpPr/>
          <p:nvPr/>
        </p:nvSpPr>
        <p:spPr>
          <a:xfrm>
            <a:off x="12663483" y="1384300"/>
            <a:ext cx="8129016" cy="11214100"/>
          </a:xfrm>
          <a:prstGeom prst="rect">
            <a:avLst/>
          </a:prstGeom>
          <a:noFill/>
          <a:ln/>
        </p:spPr>
      </p:sp>
      <p:pic>
        <p:nvPicPr>
          <p:cNvPr id="14"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5915126" y="1384300"/>
            <a:ext cx="1625729" cy="1625600"/>
          </a:xfrm>
          <a:prstGeom prst="rect">
            <a:avLst/>
          </a:prstGeom>
        </p:spPr>
      </p:pic>
      <p:sp>
        <p:nvSpPr>
          <p:cNvPr id="15" name="Shape 7"/>
          <p:cNvSpPr/>
          <p:nvPr/>
        </p:nvSpPr>
        <p:spPr>
          <a:xfrm>
            <a:off x="14898962" y="3619500"/>
            <a:ext cx="3658057" cy="914400"/>
          </a:xfrm>
          <a:prstGeom prst="rect">
            <a:avLst/>
          </a:prstGeom>
          <a:noFill/>
          <a:ln/>
        </p:spPr>
      </p:sp>
      <p:sp>
        <p:nvSpPr>
          <p:cNvPr id="16" name="Text 8"/>
          <p:cNvSpPr/>
          <p:nvPr/>
        </p:nvSpPr>
        <p:spPr>
          <a:xfrm>
            <a:off x="14898962" y="3619500"/>
            <a:ext cx="3861283"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DRAGON TAMING</a:t>
            </a:r>
            <a:endParaRPr lang="en-US" sz="4800" dirty="0"/>
          </a:p>
        </p:txBody>
      </p:sp>
      <p:sp>
        <p:nvSpPr>
          <p:cNvPr id="17" name="Shape 9"/>
          <p:cNvSpPr/>
          <p:nvPr/>
        </p:nvSpPr>
        <p:spPr>
          <a:xfrm>
            <a:off x="12663483" y="5143500"/>
            <a:ext cx="8129016" cy="1828800"/>
          </a:xfrm>
          <a:prstGeom prst="rect">
            <a:avLst/>
          </a:prstGeom>
          <a:noFill/>
          <a:ln/>
        </p:spPr>
      </p:sp>
      <p:sp>
        <p:nvSpPr>
          <p:cNvPr id="18" name="Text 10"/>
          <p:cNvSpPr/>
          <p:nvPr/>
        </p:nvSpPr>
        <p:spPr>
          <a:xfrm>
            <a:off x="12595741" y="5143500"/>
            <a:ext cx="8264500" cy="1964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take on these creatures.</a:t>
            </a:r>
            <a:endParaRPr lang="en-US" sz="3200" dirty="0"/>
          </a:p>
        </p:txBody>
      </p:sp>
      <p:pic>
        <p:nvPicPr>
          <p:cNvPr id="19"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2663483" y="7581900"/>
            <a:ext cx="8129016" cy="50165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3489086" y="0"/>
            <a:ext cx="10897962" cy="40386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8597900"/>
            <a:ext cx="12187555" cy="51181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78022" y="1422400"/>
            <a:ext cx="5966698" cy="4437887"/>
          </a:xfrm>
          <a:prstGeom prst="rect">
            <a:avLst/>
          </a:prstGeom>
        </p:spPr>
      </p:pic>
      <p:sp>
        <p:nvSpPr>
          <p:cNvPr id="7" name="Shape 1"/>
          <p:cNvSpPr/>
          <p:nvPr/>
        </p:nvSpPr>
        <p:spPr>
          <a:xfrm>
            <a:off x="5842730" y="4229100"/>
            <a:ext cx="13603400" cy="5562600"/>
          </a:xfrm>
          <a:prstGeom prst="rect">
            <a:avLst/>
          </a:prstGeom>
          <a:noFill/>
          <a:ln/>
        </p:spPr>
      </p:sp>
      <p:sp>
        <p:nvSpPr>
          <p:cNvPr id="8" name="Text 2"/>
          <p:cNvSpPr/>
          <p:nvPr/>
        </p:nvSpPr>
        <p:spPr>
          <a:xfrm>
            <a:off x="5842730" y="4229100"/>
            <a:ext cx="13806626" cy="477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9" name="Text 3"/>
          <p:cNvSpPr/>
          <p:nvPr/>
        </p:nvSpPr>
        <p:spPr>
          <a:xfrm>
            <a:off x="16080210" y="9105900"/>
            <a:ext cx="3518340"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nton Regular" pitchFamily="34" charset="0"/>
                <a:ea typeface="Anton Regular" pitchFamily="34" charset="-122"/>
                <a:cs typeface="Anton Regular"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553019"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088061" y="0"/>
            <a:ext cx="2298987" cy="137160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395749" y="1866900"/>
            <a:ext cx="7595549" cy="10147300"/>
          </a:xfrm>
          <a:prstGeom prst="rect">
            <a:avLst/>
          </a:prstGeom>
        </p:spPr>
      </p:pic>
      <p:sp>
        <p:nvSpPr>
          <p:cNvPr id="7" name="Shape 1"/>
          <p:cNvSpPr/>
          <p:nvPr/>
        </p:nvSpPr>
        <p:spPr>
          <a:xfrm>
            <a:off x="3086486" y="1866900"/>
            <a:ext cx="4369346" cy="4572000"/>
          </a:xfrm>
          <a:prstGeom prst="rect">
            <a:avLst/>
          </a:prstGeom>
          <a:noFill/>
          <a:ln/>
        </p:spPr>
      </p:sp>
      <p:sp>
        <p:nvSpPr>
          <p:cNvPr id="8" name="Text 2"/>
          <p:cNvSpPr/>
          <p:nvPr/>
        </p:nvSpPr>
        <p:spPr>
          <a:xfrm>
            <a:off x="3086486" y="1866900"/>
            <a:ext cx="4572572" cy="20320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DRAGON TAMING TECHNIQUE</a:t>
            </a:r>
            <a:endParaRPr lang="en-US" sz="4800" dirty="0"/>
          </a:p>
        </p:txBody>
      </p:sp>
      <p:sp>
        <p:nvSpPr>
          <p:cNvPr id="9" name="Text 3"/>
          <p:cNvSpPr/>
          <p:nvPr/>
        </p:nvSpPr>
        <p:spPr>
          <a:xfrm>
            <a:off x="3086486" y="4000500"/>
            <a:ext cx="4504830"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guide to taming and caring for dragons in the realm of magic.</a:t>
            </a:r>
            <a:endParaRPr lang="en-US" sz="3200" dirty="0"/>
          </a:p>
        </p:txBody>
      </p:sp>
      <p:sp>
        <p:nvSpPr>
          <p:cNvPr id="10" name="Shape 4"/>
          <p:cNvSpPr/>
          <p:nvPr/>
        </p:nvSpPr>
        <p:spPr>
          <a:xfrm>
            <a:off x="16931216" y="6527800"/>
            <a:ext cx="4369346" cy="4572000"/>
          </a:xfrm>
          <a:prstGeom prst="rect">
            <a:avLst/>
          </a:prstGeom>
          <a:noFill/>
          <a:ln/>
        </p:spPr>
      </p:sp>
      <p:sp>
        <p:nvSpPr>
          <p:cNvPr id="11" name="Text 5"/>
          <p:cNvSpPr/>
          <p:nvPr/>
        </p:nvSpPr>
        <p:spPr>
          <a:xfrm>
            <a:off x="16931216" y="6527800"/>
            <a:ext cx="4572572" cy="20320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THE ART OF UNICORN SIGHTING</a:t>
            </a:r>
            <a:endParaRPr lang="en-US" sz="4800" dirty="0"/>
          </a:p>
        </p:txBody>
      </p:sp>
      <p:sp>
        <p:nvSpPr>
          <p:cNvPr id="12" name="Text 6"/>
          <p:cNvSpPr/>
          <p:nvPr/>
        </p:nvSpPr>
        <p:spPr>
          <a:xfrm>
            <a:off x="16931216" y="8661400"/>
            <a:ext cx="4504830"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Tips and tricks for spotting the elusive unicorns in their natural habitat.</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2769319"/>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10414000"/>
            <a:ext cx="24387048" cy="3302000"/>
          </a:xfrm>
          <a:prstGeom prst="rect">
            <a:avLst/>
          </a:prstGeom>
        </p:spPr>
      </p:pic>
      <p:sp>
        <p:nvSpPr>
          <p:cNvPr id="4" name="Text 0"/>
          <p:cNvSpPr/>
          <p:nvPr/>
        </p:nvSpPr>
        <p:spPr>
          <a:xfrm>
            <a:off x="2091528" y="2006600"/>
            <a:ext cx="20216693" cy="18626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Anton Regular" pitchFamily="34" charset="0"/>
                <a:ea typeface="Anton Regular" pitchFamily="34" charset="-122"/>
                <a:cs typeface="Anton Regular" pitchFamily="34" charset="-120"/>
              </a:rPr>
              <a:t>THE MAGIC OF DRAGONS: A RESEARCH</a:t>
            </a:r>
            <a:endParaRPr lang="en-US" sz="8000" dirty="0"/>
          </a:p>
        </p:txBody>
      </p:sp>
      <p:sp>
        <p:nvSpPr>
          <p:cNvPr id="5" name="Shape 1"/>
          <p:cNvSpPr/>
          <p:nvPr/>
        </p:nvSpPr>
        <p:spPr>
          <a:xfrm>
            <a:off x="2146568" y="4025900"/>
            <a:ext cx="8205226" cy="8204200"/>
          </a:xfrm>
          <a:prstGeom prst="rect">
            <a:avLst/>
          </a:prstGeom>
          <a:noFill/>
          <a:ln/>
        </p:spPr>
      </p:sp>
      <p:sp>
        <p:nvSpPr>
          <p:cNvPr id="6" name="Shape 2"/>
          <p:cNvSpPr/>
          <p:nvPr/>
        </p:nvSpPr>
        <p:spPr>
          <a:xfrm>
            <a:off x="2146568" y="4025900"/>
            <a:ext cx="8205226" cy="8204200"/>
          </a:xfrm>
          <a:prstGeom prst="ellipse">
            <a:avLst/>
          </a:prstGeom>
          <a:solidFill>
            <a:srgbClr val="1F315A">
              <a:alpha val="100000"/>
            </a:srgbClr>
          </a:solidFill>
          <a:ln/>
        </p:spPr>
      </p:sp>
      <p:sp>
        <p:nvSpPr>
          <p:cNvPr id="7" name="Shape 3"/>
          <p:cNvSpPr/>
          <p:nvPr/>
        </p:nvSpPr>
        <p:spPr>
          <a:xfrm>
            <a:off x="3175397" y="5918200"/>
            <a:ext cx="6160270" cy="6159500"/>
          </a:xfrm>
          <a:prstGeom prst="ellipse">
            <a:avLst/>
          </a:prstGeom>
          <a:solidFill>
            <a:srgbClr val="CF3939">
              <a:alpha val="100000"/>
            </a:srgbClr>
          </a:solidFill>
          <a:ln/>
        </p:spPr>
      </p:sp>
      <p:sp>
        <p:nvSpPr>
          <p:cNvPr id="8" name="Shape 4"/>
          <p:cNvSpPr/>
          <p:nvPr/>
        </p:nvSpPr>
        <p:spPr>
          <a:xfrm>
            <a:off x="4204225" y="7797800"/>
            <a:ext cx="4089911" cy="4089400"/>
          </a:xfrm>
          <a:prstGeom prst="ellipse">
            <a:avLst/>
          </a:prstGeom>
          <a:solidFill>
            <a:srgbClr val="FFFFFF">
              <a:alpha val="100000"/>
            </a:srgbClr>
          </a:solidFill>
          <a:ln/>
        </p:spPr>
      </p:sp>
      <p:sp>
        <p:nvSpPr>
          <p:cNvPr id="9" name="Text 5"/>
          <p:cNvSpPr/>
          <p:nvPr/>
        </p:nvSpPr>
        <p:spPr>
          <a:xfrm>
            <a:off x="5537892" y="4470400"/>
            <a:ext cx="1409876" cy="11176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Anton Regular" pitchFamily="34" charset="0"/>
                <a:ea typeface="Anton Regular" pitchFamily="34" charset="-122"/>
                <a:cs typeface="Anton Regular" pitchFamily="34" charset="-120"/>
              </a:rPr>
              <a:t>6.7M</a:t>
            </a:r>
            <a:endParaRPr lang="en-US" sz="4800" dirty="0"/>
          </a:p>
        </p:txBody>
      </p:sp>
      <p:sp>
        <p:nvSpPr>
          <p:cNvPr id="10" name="Text 6"/>
          <p:cNvSpPr/>
          <p:nvPr/>
        </p:nvSpPr>
        <p:spPr>
          <a:xfrm>
            <a:off x="5550594" y="9283700"/>
            <a:ext cx="1409876" cy="1117600"/>
          </a:xfrm>
          <a:prstGeom prst="rect">
            <a:avLst/>
          </a:prstGeom>
          <a:noFill/>
          <a:ln/>
        </p:spPr>
        <p:txBody>
          <a:bodyPr wrap="square" lIns="0" tIns="0" rIns="0" bIns="0" rtlCol="0" anchor="ctr"/>
          <a:lstStyle/>
          <a:p>
            <a:pPr algn="ctr" indent="0" marL="0">
              <a:buNone/>
            </a:pPr>
            <a:r>
              <a:rPr lang="en-US" sz="4800" dirty="0">
                <a:solidFill>
                  <a:srgbClr val="1F315A">
                    <a:alpha val="100000"/>
                  </a:srgbClr>
                </a:solidFill>
                <a:latin typeface="Anton Regular" pitchFamily="34" charset="0"/>
                <a:ea typeface="Anton Regular" pitchFamily="34" charset="-122"/>
                <a:cs typeface="Anton Regular" pitchFamily="34" charset="-120"/>
              </a:rPr>
              <a:t>2.3M</a:t>
            </a:r>
            <a:endParaRPr lang="en-US" sz="4800" dirty="0"/>
          </a:p>
        </p:txBody>
      </p:sp>
      <p:sp>
        <p:nvSpPr>
          <p:cNvPr id="11" name="Text 7"/>
          <p:cNvSpPr/>
          <p:nvPr/>
        </p:nvSpPr>
        <p:spPr>
          <a:xfrm>
            <a:off x="5550594" y="6350000"/>
            <a:ext cx="1409876" cy="11176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Anton Regular" pitchFamily="34" charset="0"/>
                <a:ea typeface="Anton Regular" pitchFamily="34" charset="-122"/>
                <a:cs typeface="Anton Regular" pitchFamily="34" charset="-120"/>
              </a:rPr>
              <a:t>4.4M</a:t>
            </a:r>
            <a:endParaRPr lang="en-US" sz="4800" dirty="0"/>
          </a:p>
        </p:txBody>
      </p:sp>
      <p:sp>
        <p:nvSpPr>
          <p:cNvPr id="12" name="Shape 8"/>
          <p:cNvSpPr/>
          <p:nvPr/>
        </p:nvSpPr>
        <p:spPr>
          <a:xfrm>
            <a:off x="23370921" y="10515600"/>
            <a:ext cx="1016127" cy="3200400"/>
          </a:xfrm>
          <a:prstGeom prst="rect">
            <a:avLst/>
          </a:prstGeom>
          <a:noFill/>
          <a:ln/>
        </p:spPr>
      </p:sp>
      <p:pic>
        <p:nvPicPr>
          <p:cNvPr id="13"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14" name="Shape 9"/>
          <p:cNvSpPr/>
          <p:nvPr/>
        </p:nvSpPr>
        <p:spPr>
          <a:xfrm>
            <a:off x="12638080" y="3594100"/>
            <a:ext cx="8459257" cy="2540000"/>
          </a:xfrm>
          <a:prstGeom prst="rect">
            <a:avLst/>
          </a:prstGeom>
          <a:noFill/>
          <a:ln/>
        </p:spPr>
      </p:sp>
      <p:pic>
        <p:nvPicPr>
          <p:cNvPr id="15"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638080" y="3594100"/>
            <a:ext cx="889235" cy="1016000"/>
          </a:xfrm>
          <a:prstGeom prst="rect">
            <a:avLst/>
          </a:prstGeom>
        </p:spPr>
      </p:pic>
      <p:sp>
        <p:nvSpPr>
          <p:cNvPr id="16" name="Shape 10"/>
          <p:cNvSpPr/>
          <p:nvPr/>
        </p:nvSpPr>
        <p:spPr>
          <a:xfrm>
            <a:off x="12638080" y="4914900"/>
            <a:ext cx="8459257" cy="1219200"/>
          </a:xfrm>
          <a:prstGeom prst="rect">
            <a:avLst/>
          </a:prstGeom>
          <a:noFill/>
          <a:ln/>
        </p:spPr>
      </p:sp>
      <p:sp>
        <p:nvSpPr>
          <p:cNvPr id="17" name="Text 11"/>
          <p:cNvSpPr/>
          <p:nvPr/>
        </p:nvSpPr>
        <p:spPr>
          <a:xfrm>
            <a:off x="12638080" y="4914900"/>
            <a:ext cx="8594741"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Art of Archery": Discover the intricacies of the Art of Archery .</a:t>
            </a:r>
            <a:endParaRPr lang="en-US" sz="3200" dirty="0"/>
          </a:p>
        </p:txBody>
      </p:sp>
      <p:sp>
        <p:nvSpPr>
          <p:cNvPr id="18" name="Shape 12"/>
          <p:cNvSpPr/>
          <p:nvPr/>
        </p:nvSpPr>
        <p:spPr>
          <a:xfrm>
            <a:off x="12638080" y="6273800"/>
            <a:ext cx="8459257" cy="2540000"/>
          </a:xfrm>
          <a:prstGeom prst="rect">
            <a:avLst/>
          </a:prstGeom>
          <a:noFill/>
          <a:ln/>
        </p:spPr>
      </p:sp>
      <p:pic>
        <p:nvPicPr>
          <p:cNvPr id="19"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638080" y="6273800"/>
            <a:ext cx="1036745" cy="1016000"/>
          </a:xfrm>
          <a:prstGeom prst="rect">
            <a:avLst/>
          </a:prstGeom>
        </p:spPr>
      </p:pic>
      <p:sp>
        <p:nvSpPr>
          <p:cNvPr id="20" name="Shape 13"/>
          <p:cNvSpPr/>
          <p:nvPr/>
        </p:nvSpPr>
        <p:spPr>
          <a:xfrm>
            <a:off x="12638080" y="7594600"/>
            <a:ext cx="8459257" cy="1219200"/>
          </a:xfrm>
          <a:prstGeom prst="rect">
            <a:avLst/>
          </a:prstGeom>
          <a:noFill/>
          <a:ln/>
        </p:spPr>
      </p:sp>
      <p:sp>
        <p:nvSpPr>
          <p:cNvPr id="21" name="Text 14"/>
          <p:cNvSpPr/>
          <p:nvPr/>
        </p:nvSpPr>
        <p:spPr>
          <a:xfrm>
            <a:off x="12638080" y="7594600"/>
            <a:ext cx="8594741"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Music of the Elves": Immerse yourself in the enchanting music of the elves.</a:t>
            </a:r>
            <a:endParaRPr lang="en-US" sz="3200" dirty="0"/>
          </a:p>
        </p:txBody>
      </p:sp>
      <p:sp>
        <p:nvSpPr>
          <p:cNvPr id="22" name="Shape 15"/>
          <p:cNvSpPr/>
          <p:nvPr/>
        </p:nvSpPr>
        <p:spPr>
          <a:xfrm>
            <a:off x="12638080" y="8953500"/>
            <a:ext cx="8459257" cy="2540000"/>
          </a:xfrm>
          <a:prstGeom prst="rect">
            <a:avLst/>
          </a:prstGeom>
          <a:noFill/>
          <a:ln/>
        </p:spPr>
      </p:sp>
      <p:pic>
        <p:nvPicPr>
          <p:cNvPr id="23"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2638080" y="8953500"/>
            <a:ext cx="1165972" cy="1016000"/>
          </a:xfrm>
          <a:prstGeom prst="rect">
            <a:avLst/>
          </a:prstGeom>
        </p:spPr>
      </p:pic>
      <p:sp>
        <p:nvSpPr>
          <p:cNvPr id="24" name="Shape 16"/>
          <p:cNvSpPr/>
          <p:nvPr/>
        </p:nvSpPr>
        <p:spPr>
          <a:xfrm>
            <a:off x="12638080" y="10274300"/>
            <a:ext cx="8459257" cy="1219200"/>
          </a:xfrm>
          <a:prstGeom prst="rect">
            <a:avLst/>
          </a:prstGeom>
          <a:noFill/>
          <a:ln/>
        </p:spPr>
      </p:sp>
      <p:sp>
        <p:nvSpPr>
          <p:cNvPr id="25" name="Text 17"/>
          <p:cNvSpPr/>
          <p:nvPr/>
        </p:nvSpPr>
        <p:spPr>
          <a:xfrm>
            <a:off x="12638080" y="10274300"/>
            <a:ext cx="8594741"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24</Slides>
  <Notes>24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2023-09-08T09:26:19Z</dcterms:created>
  <dcterms:modified xsi:type="dcterms:W3CDTF">2023-09-08T09:26:19Z</dcterms:modified>
</cp:coreProperties>
</file>