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C85706-771F-43A6-8CD4-EBF6DCF03828}">
  <a:tblStyle styleId="{31C85706-771F-43A6-8CD4-EBF6DCF0382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15fe8440b1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215fe8440b1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15fe8440b1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215fe8440b1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172b07ab99_3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2172b07ab99_3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11c3728c19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11c3728c1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5.png"/><Relationship Id="rId11" Type="http://schemas.openxmlformats.org/officeDocument/2006/relationships/image" Target="../media/image3.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1.png"/><Relationship Id="rId7" Type="http://schemas.openxmlformats.org/officeDocument/2006/relationships/hyperlink" Target="https://www.pinterest.com/slidesmania/" TargetMode="External"/><Relationship Id="rId8"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1" name="Shape 11"/>
        <p:cNvGrpSpPr/>
        <p:nvPr/>
      </p:nvGrpSpPr>
      <p:grpSpPr>
        <a:xfrm>
          <a:off x="0" y="0"/>
          <a:ext cx="0" cy="0"/>
          <a:chOff x="0" y="0"/>
          <a:chExt cx="0" cy="0"/>
        </a:xfrm>
      </p:grpSpPr>
      <p:sp>
        <p:nvSpPr>
          <p:cNvPr id="12" name="Google Shape;12;p2"/>
          <p:cNvSpPr/>
          <p:nvPr/>
        </p:nvSpPr>
        <p:spPr>
          <a:xfrm>
            <a:off x="1384650" y="1546100"/>
            <a:ext cx="9575100" cy="30318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232250" y="1393800"/>
            <a:ext cx="9575100" cy="30318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idx="1" type="subTitle"/>
          </p:nvPr>
        </p:nvSpPr>
        <p:spPr>
          <a:xfrm>
            <a:off x="1232250" y="4877700"/>
            <a:ext cx="9727500" cy="5865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15" name="Google Shape;15;p2"/>
          <p:cNvSpPr txBox="1"/>
          <p:nvPr>
            <p:ph type="title"/>
          </p:nvPr>
        </p:nvSpPr>
        <p:spPr>
          <a:xfrm>
            <a:off x="1411500" y="1646250"/>
            <a:ext cx="9369000" cy="2526900"/>
          </a:xfrm>
          <a:prstGeom prst="rect">
            <a:avLst/>
          </a:prstGeom>
        </p:spPr>
        <p:txBody>
          <a:bodyPr anchorCtr="0" anchor="ctr" bIns="121900" lIns="121900" spcFirstLastPara="1" rIns="121900" wrap="square" tIns="121900">
            <a:noAutofit/>
          </a:bodyPr>
          <a:lstStyle>
            <a:lvl1pPr indent="0" lvl="0" marL="0" marR="0" rtl="0" algn="ctr">
              <a:lnSpc>
                <a:spcPct val="80000"/>
              </a:lnSpc>
              <a:spcBef>
                <a:spcPts val="0"/>
              </a:spcBef>
              <a:spcAft>
                <a:spcPts val="0"/>
              </a:spcAft>
              <a:buClr>
                <a:schemeClr val="dk1"/>
              </a:buClr>
              <a:buSzPts val="9000"/>
              <a:buFont typeface="Aldrich"/>
              <a:buNone/>
              <a:defRPr sz="7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grpSp>
        <p:nvGrpSpPr>
          <p:cNvPr id="16" name="Google Shape;16;p2"/>
          <p:cNvGrpSpPr/>
          <p:nvPr/>
        </p:nvGrpSpPr>
        <p:grpSpPr>
          <a:xfrm>
            <a:off x="10449102" y="1489860"/>
            <a:ext cx="257023" cy="262801"/>
            <a:chOff x="7909625" y="886625"/>
            <a:chExt cx="94525" cy="96650"/>
          </a:xfrm>
        </p:grpSpPr>
        <p:sp>
          <p:nvSpPr>
            <p:cNvPr id="17" name="Google Shape;17;p2"/>
            <p:cNvSpPr/>
            <p:nvPr/>
          </p:nvSpPr>
          <p:spPr>
            <a:xfrm>
              <a:off x="7909625" y="886625"/>
              <a:ext cx="94525" cy="96650"/>
            </a:xfrm>
            <a:custGeom>
              <a:rect b="b" l="l" r="r" t="t"/>
              <a:pathLst>
                <a:path extrusionOk="0" h="3866" w="3781">
                  <a:moveTo>
                    <a:pt x="0" y="0"/>
                  </a:moveTo>
                  <a:lnTo>
                    <a:pt x="807" y="0"/>
                  </a:lnTo>
                  <a:lnTo>
                    <a:pt x="3781" y="3866"/>
                  </a:lnTo>
                  <a:lnTo>
                    <a:pt x="2889" y="3866"/>
                  </a:lnTo>
                  <a:close/>
                </a:path>
              </a:pathLst>
            </a:custGeom>
            <a:solidFill>
              <a:schemeClr val="accent5"/>
            </a:solidFill>
            <a:ln>
              <a:noFill/>
            </a:ln>
          </p:spPr>
        </p:sp>
        <p:sp>
          <p:nvSpPr>
            <p:cNvPr id="18" name="Google Shape;18;p2"/>
            <p:cNvSpPr/>
            <p:nvPr/>
          </p:nvSpPr>
          <p:spPr>
            <a:xfrm flipH="1">
              <a:off x="7909625" y="886625"/>
              <a:ext cx="94525" cy="96650"/>
            </a:xfrm>
            <a:custGeom>
              <a:rect b="b" l="l" r="r" t="t"/>
              <a:pathLst>
                <a:path extrusionOk="0" h="3866" w="3781">
                  <a:moveTo>
                    <a:pt x="0" y="0"/>
                  </a:moveTo>
                  <a:lnTo>
                    <a:pt x="807" y="0"/>
                  </a:lnTo>
                  <a:lnTo>
                    <a:pt x="3781" y="3866"/>
                  </a:lnTo>
                  <a:lnTo>
                    <a:pt x="2889" y="3866"/>
                  </a:lnTo>
                  <a:close/>
                </a:path>
              </a:pathLst>
            </a:custGeom>
            <a:solidFill>
              <a:schemeClr val="accent5"/>
            </a:solidFill>
            <a:ln>
              <a:noFill/>
            </a:ln>
          </p:spPr>
        </p:sp>
      </p:grpSp>
      <p:sp>
        <p:nvSpPr>
          <p:cNvPr id="19" name="Google Shape;19;p2"/>
          <p:cNvSpPr/>
          <p:nvPr/>
        </p:nvSpPr>
        <p:spPr>
          <a:xfrm>
            <a:off x="10959750" y="265825"/>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 name="Google Shape;20;p2"/>
          <p:cNvGrpSpPr/>
          <p:nvPr/>
        </p:nvGrpSpPr>
        <p:grpSpPr>
          <a:xfrm>
            <a:off x="11045974" y="5827713"/>
            <a:ext cx="701339" cy="586427"/>
            <a:chOff x="10601749" y="5193301"/>
            <a:chExt cx="701339" cy="586427"/>
          </a:xfrm>
        </p:grpSpPr>
        <p:sp>
          <p:nvSpPr>
            <p:cNvPr id="21" name="Google Shape;21;p2"/>
            <p:cNvSpPr/>
            <p:nvPr/>
          </p:nvSpPr>
          <p:spPr>
            <a:xfrm rot="5400000">
              <a:off x="10407392" y="5389351"/>
              <a:ext cx="585600" cy="193500"/>
            </a:xfrm>
            <a:prstGeom prst="parallelogram">
              <a:avLst>
                <a:gd fmla="val 39866"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flipH="1">
              <a:off x="10601749" y="5194688"/>
              <a:ext cx="701339" cy="78939"/>
            </a:xfrm>
            <a:prstGeom prst="parallelogram">
              <a:avLst>
                <a:gd fmla="val 250065"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0796943" y="5273628"/>
              <a:ext cx="506100" cy="5061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 name="Google Shape;24;p2"/>
          <p:cNvSpPr/>
          <p:nvPr/>
        </p:nvSpPr>
        <p:spPr>
          <a:xfrm>
            <a:off x="633450" y="5583900"/>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2"/>
          <p:cNvGrpSpPr/>
          <p:nvPr/>
        </p:nvGrpSpPr>
        <p:grpSpPr>
          <a:xfrm rot="2536583">
            <a:off x="441581" y="368393"/>
            <a:ext cx="577793" cy="1025388"/>
            <a:chOff x="441575" y="368400"/>
            <a:chExt cx="577800" cy="1025400"/>
          </a:xfrm>
        </p:grpSpPr>
        <p:sp>
          <p:nvSpPr>
            <p:cNvPr id="26" name="Google Shape;26;p2"/>
            <p:cNvSpPr/>
            <p:nvPr/>
          </p:nvSpPr>
          <p:spPr>
            <a:xfrm>
              <a:off x="441575" y="368400"/>
              <a:ext cx="577800" cy="909600"/>
            </a:xfrm>
            <a:prstGeom prst="triangle">
              <a:avLst>
                <a:gd fmla="val 50000"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441575" y="1189800"/>
              <a:ext cx="577800" cy="2040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195" name="Shape 195"/>
        <p:cNvGrpSpPr/>
        <p:nvPr/>
      </p:nvGrpSpPr>
      <p:grpSpPr>
        <a:xfrm>
          <a:off x="0" y="0"/>
          <a:ext cx="0" cy="0"/>
          <a:chOff x="0" y="0"/>
          <a:chExt cx="0" cy="0"/>
        </a:xfrm>
      </p:grpSpPr>
      <p:sp>
        <p:nvSpPr>
          <p:cNvPr id="196" name="Google Shape;196;p11"/>
          <p:cNvSpPr/>
          <p:nvPr/>
        </p:nvSpPr>
        <p:spPr>
          <a:xfrm>
            <a:off x="678413" y="563875"/>
            <a:ext cx="11149200" cy="1067100"/>
          </a:xfrm>
          <a:prstGeom prst="rect">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a:off x="526013" y="386300"/>
            <a:ext cx="11108700" cy="10671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1"/>
          <p:cNvSpPr txBox="1"/>
          <p:nvPr>
            <p:ph idx="1" type="subTitle"/>
          </p:nvPr>
        </p:nvSpPr>
        <p:spPr>
          <a:xfrm>
            <a:off x="418513" y="2468400"/>
            <a:ext cx="1935000" cy="469800"/>
          </a:xfrm>
          <a:prstGeom prst="rect">
            <a:avLst/>
          </a:prstGeom>
        </p:spPr>
        <p:txBody>
          <a:bodyPr anchorCtr="0" anchor="ctr" bIns="121900" lIns="121900" spcFirstLastPara="1" rIns="121900" wrap="square" tIns="121900">
            <a:noAutofit/>
          </a:bodyPr>
          <a:lstStyle>
            <a:lvl1pPr lvl="0" rtl="0" algn="r">
              <a:spcBef>
                <a:spcPts val="0"/>
              </a:spcBef>
              <a:spcAft>
                <a:spcPts val="0"/>
              </a:spcAft>
              <a:buSzPts val="2200"/>
              <a:buNone/>
              <a:defRPr sz="2200">
                <a:latin typeface="Bitter"/>
                <a:ea typeface="Bitter"/>
                <a:cs typeface="Bitter"/>
                <a:sym typeface="Bitter"/>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99" name="Google Shape;199;p11"/>
          <p:cNvSpPr txBox="1"/>
          <p:nvPr>
            <p:ph idx="2" type="subTitle"/>
          </p:nvPr>
        </p:nvSpPr>
        <p:spPr>
          <a:xfrm>
            <a:off x="2704049" y="1858800"/>
            <a:ext cx="1935000" cy="469800"/>
          </a:xfrm>
          <a:prstGeom prst="rect">
            <a:avLst/>
          </a:prstGeom>
        </p:spPr>
        <p:txBody>
          <a:bodyPr anchorCtr="0" anchor="ctr" bIns="121900" lIns="121900" spcFirstLastPara="1" rIns="121900" wrap="square" tIns="121900">
            <a:noAutofit/>
          </a:bodyPr>
          <a:lstStyle>
            <a:lvl1pPr lvl="0" rtl="0" algn="r">
              <a:spcBef>
                <a:spcPts val="0"/>
              </a:spcBef>
              <a:spcAft>
                <a:spcPts val="0"/>
              </a:spcAft>
              <a:buSzPts val="2200"/>
              <a:buNone/>
              <a:defRPr sz="2200">
                <a:latin typeface="Bitter"/>
                <a:ea typeface="Bitter"/>
                <a:cs typeface="Bitter"/>
                <a:sym typeface="Bitter"/>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00" name="Google Shape;200;p11"/>
          <p:cNvSpPr txBox="1"/>
          <p:nvPr>
            <p:ph idx="3" type="subTitle"/>
          </p:nvPr>
        </p:nvSpPr>
        <p:spPr>
          <a:xfrm>
            <a:off x="4989586" y="2468400"/>
            <a:ext cx="1935000" cy="469800"/>
          </a:xfrm>
          <a:prstGeom prst="rect">
            <a:avLst/>
          </a:prstGeom>
        </p:spPr>
        <p:txBody>
          <a:bodyPr anchorCtr="0" anchor="ctr" bIns="121900" lIns="121900" spcFirstLastPara="1" rIns="121900" wrap="square" tIns="121900">
            <a:noAutofit/>
          </a:bodyPr>
          <a:lstStyle>
            <a:lvl1pPr lvl="0" rtl="0" algn="r">
              <a:spcBef>
                <a:spcPts val="0"/>
              </a:spcBef>
              <a:spcAft>
                <a:spcPts val="0"/>
              </a:spcAft>
              <a:buSzPts val="2200"/>
              <a:buNone/>
              <a:defRPr sz="2200">
                <a:latin typeface="Bitter"/>
                <a:ea typeface="Bitter"/>
                <a:cs typeface="Bitter"/>
                <a:sym typeface="Bitter"/>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01" name="Google Shape;201;p11"/>
          <p:cNvSpPr txBox="1"/>
          <p:nvPr>
            <p:ph idx="4" type="subTitle"/>
          </p:nvPr>
        </p:nvSpPr>
        <p:spPr>
          <a:xfrm>
            <a:off x="7275123" y="1858800"/>
            <a:ext cx="1935000" cy="469800"/>
          </a:xfrm>
          <a:prstGeom prst="rect">
            <a:avLst/>
          </a:prstGeom>
        </p:spPr>
        <p:txBody>
          <a:bodyPr anchorCtr="0" anchor="ctr" bIns="121900" lIns="121900" spcFirstLastPara="1" rIns="121900" wrap="square" tIns="121900">
            <a:noAutofit/>
          </a:bodyPr>
          <a:lstStyle>
            <a:lvl1pPr lvl="0" rtl="0" algn="r">
              <a:spcBef>
                <a:spcPts val="0"/>
              </a:spcBef>
              <a:spcAft>
                <a:spcPts val="0"/>
              </a:spcAft>
              <a:buSzPts val="2200"/>
              <a:buNone/>
              <a:defRPr sz="2200">
                <a:latin typeface="Bitter"/>
                <a:ea typeface="Bitter"/>
                <a:cs typeface="Bitter"/>
                <a:sym typeface="Bitter"/>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02" name="Google Shape;202;p11"/>
          <p:cNvSpPr txBox="1"/>
          <p:nvPr>
            <p:ph idx="5" type="subTitle"/>
          </p:nvPr>
        </p:nvSpPr>
        <p:spPr>
          <a:xfrm>
            <a:off x="9560660" y="2468400"/>
            <a:ext cx="1935000" cy="469800"/>
          </a:xfrm>
          <a:prstGeom prst="rect">
            <a:avLst/>
          </a:prstGeom>
        </p:spPr>
        <p:txBody>
          <a:bodyPr anchorCtr="0" anchor="ctr" bIns="121900" lIns="121900" spcFirstLastPara="1" rIns="121900" wrap="square" tIns="121900">
            <a:noAutofit/>
          </a:bodyPr>
          <a:lstStyle>
            <a:lvl1pPr lvl="0" rtl="0" algn="r">
              <a:spcBef>
                <a:spcPts val="0"/>
              </a:spcBef>
              <a:spcAft>
                <a:spcPts val="0"/>
              </a:spcAft>
              <a:buSzPts val="2200"/>
              <a:buNone/>
              <a:defRPr sz="2200">
                <a:latin typeface="Bitter"/>
                <a:ea typeface="Bitter"/>
                <a:cs typeface="Bitter"/>
                <a:sym typeface="Bitter"/>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03" name="Google Shape;203;p11"/>
          <p:cNvSpPr txBox="1"/>
          <p:nvPr>
            <p:ph type="title"/>
          </p:nvPr>
        </p:nvSpPr>
        <p:spPr>
          <a:xfrm>
            <a:off x="638475" y="517175"/>
            <a:ext cx="109335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4" name="Google Shape;204;p11"/>
          <p:cNvSpPr txBox="1"/>
          <p:nvPr>
            <p:ph idx="6" type="body"/>
          </p:nvPr>
        </p:nvSpPr>
        <p:spPr>
          <a:xfrm>
            <a:off x="603838" y="3391025"/>
            <a:ext cx="19026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05" name="Google Shape;205;p11"/>
          <p:cNvSpPr txBox="1"/>
          <p:nvPr>
            <p:ph idx="7" type="body"/>
          </p:nvPr>
        </p:nvSpPr>
        <p:spPr>
          <a:xfrm>
            <a:off x="2927368" y="2705225"/>
            <a:ext cx="19026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6" name="Google Shape;206;p11"/>
          <p:cNvSpPr txBox="1"/>
          <p:nvPr>
            <p:ph idx="8" type="body"/>
          </p:nvPr>
        </p:nvSpPr>
        <p:spPr>
          <a:xfrm>
            <a:off x="5098499" y="3391025"/>
            <a:ext cx="19026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7" name="Google Shape;207;p11"/>
          <p:cNvSpPr txBox="1"/>
          <p:nvPr>
            <p:ph idx="9" type="body"/>
          </p:nvPr>
        </p:nvSpPr>
        <p:spPr>
          <a:xfrm>
            <a:off x="7422029" y="2705225"/>
            <a:ext cx="19026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8" name="Google Shape;208;p11"/>
          <p:cNvSpPr txBox="1"/>
          <p:nvPr>
            <p:ph idx="13" type="body"/>
          </p:nvPr>
        </p:nvSpPr>
        <p:spPr>
          <a:xfrm>
            <a:off x="9669360" y="3391025"/>
            <a:ext cx="19026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209" name="Google Shape;209;p11"/>
          <p:cNvGrpSpPr/>
          <p:nvPr/>
        </p:nvGrpSpPr>
        <p:grpSpPr>
          <a:xfrm>
            <a:off x="11430000" y="442239"/>
            <a:ext cx="137118" cy="140220"/>
            <a:chOff x="7909625" y="886625"/>
            <a:chExt cx="94525" cy="96650"/>
          </a:xfrm>
        </p:grpSpPr>
        <p:sp>
          <p:nvSpPr>
            <p:cNvPr id="210" name="Google Shape;210;p11"/>
            <p:cNvSpPr/>
            <p:nvPr/>
          </p:nvSpPr>
          <p:spPr>
            <a:xfrm>
              <a:off x="7909625" y="886625"/>
              <a:ext cx="94525" cy="96650"/>
            </a:xfrm>
            <a:custGeom>
              <a:rect b="b" l="l" r="r" t="t"/>
              <a:pathLst>
                <a:path extrusionOk="0" h="3866" w="3781">
                  <a:moveTo>
                    <a:pt x="0" y="0"/>
                  </a:moveTo>
                  <a:lnTo>
                    <a:pt x="807" y="0"/>
                  </a:lnTo>
                  <a:lnTo>
                    <a:pt x="3781" y="3866"/>
                  </a:lnTo>
                  <a:lnTo>
                    <a:pt x="2889" y="3866"/>
                  </a:lnTo>
                  <a:close/>
                </a:path>
              </a:pathLst>
            </a:custGeom>
            <a:solidFill>
              <a:schemeClr val="accent5"/>
            </a:solidFill>
            <a:ln>
              <a:noFill/>
            </a:ln>
          </p:spPr>
        </p:sp>
        <p:sp>
          <p:nvSpPr>
            <p:cNvPr id="211" name="Google Shape;211;p11"/>
            <p:cNvSpPr/>
            <p:nvPr/>
          </p:nvSpPr>
          <p:spPr>
            <a:xfrm flipH="1">
              <a:off x="7909625" y="886625"/>
              <a:ext cx="94525" cy="96650"/>
            </a:xfrm>
            <a:custGeom>
              <a:rect b="b" l="l" r="r" t="t"/>
              <a:pathLst>
                <a:path extrusionOk="0" h="3866" w="3781">
                  <a:moveTo>
                    <a:pt x="0" y="0"/>
                  </a:moveTo>
                  <a:lnTo>
                    <a:pt x="807" y="0"/>
                  </a:lnTo>
                  <a:lnTo>
                    <a:pt x="3781" y="3866"/>
                  </a:lnTo>
                  <a:lnTo>
                    <a:pt x="2889" y="3866"/>
                  </a:lnTo>
                  <a:close/>
                </a:path>
              </a:pathLst>
            </a:custGeom>
            <a:solidFill>
              <a:schemeClr val="accent5"/>
            </a:solidFill>
            <a:ln>
              <a:noFill/>
            </a:ln>
          </p:spPr>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212" name="Shape 212"/>
        <p:cNvGrpSpPr/>
        <p:nvPr/>
      </p:nvGrpSpPr>
      <p:grpSpPr>
        <a:xfrm>
          <a:off x="0" y="0"/>
          <a:ext cx="0" cy="0"/>
          <a:chOff x="0" y="0"/>
          <a:chExt cx="0" cy="0"/>
        </a:xfrm>
      </p:grpSpPr>
      <p:grpSp>
        <p:nvGrpSpPr>
          <p:cNvPr id="213" name="Google Shape;213;p12"/>
          <p:cNvGrpSpPr/>
          <p:nvPr/>
        </p:nvGrpSpPr>
        <p:grpSpPr>
          <a:xfrm>
            <a:off x="1289381" y="1057052"/>
            <a:ext cx="9613238" cy="4439098"/>
            <a:chOff x="765793" y="1057052"/>
            <a:chExt cx="9613238" cy="4439098"/>
          </a:xfrm>
        </p:grpSpPr>
        <p:sp>
          <p:nvSpPr>
            <p:cNvPr id="214" name="Google Shape;214;p12"/>
            <p:cNvSpPr/>
            <p:nvPr/>
          </p:nvSpPr>
          <p:spPr>
            <a:xfrm>
              <a:off x="765793" y="1057052"/>
              <a:ext cx="9416400" cy="41925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2"/>
            <p:cNvSpPr/>
            <p:nvPr/>
          </p:nvSpPr>
          <p:spPr>
            <a:xfrm>
              <a:off x="962631" y="1303650"/>
              <a:ext cx="9416400" cy="41925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2"/>
            <p:cNvSpPr/>
            <p:nvPr/>
          </p:nvSpPr>
          <p:spPr>
            <a:xfrm>
              <a:off x="962631" y="1303650"/>
              <a:ext cx="9416400" cy="5637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7" name="Google Shape;217;p12"/>
            <p:cNvGrpSpPr/>
            <p:nvPr/>
          </p:nvGrpSpPr>
          <p:grpSpPr>
            <a:xfrm>
              <a:off x="1131174" y="1479300"/>
              <a:ext cx="822000" cy="212400"/>
              <a:chOff x="1367875" y="1812100"/>
              <a:chExt cx="822000" cy="212400"/>
            </a:xfrm>
          </p:grpSpPr>
          <p:sp>
            <p:nvSpPr>
              <p:cNvPr id="218" name="Google Shape;218;p12"/>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2"/>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2"/>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1" name="Google Shape;221;p12"/>
          <p:cNvSpPr txBox="1"/>
          <p:nvPr>
            <p:ph type="title"/>
          </p:nvPr>
        </p:nvSpPr>
        <p:spPr>
          <a:xfrm>
            <a:off x="1807650" y="1981100"/>
            <a:ext cx="4769100" cy="12642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22" name="Google Shape;222;p12"/>
          <p:cNvSpPr txBox="1"/>
          <p:nvPr>
            <p:ph idx="1" type="body"/>
          </p:nvPr>
        </p:nvSpPr>
        <p:spPr>
          <a:xfrm>
            <a:off x="1807735" y="3438950"/>
            <a:ext cx="4769100" cy="17025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gn="r">
              <a:spcBef>
                <a:spcPts val="0"/>
              </a:spcBef>
              <a:spcAft>
                <a:spcPts val="0"/>
              </a:spcAft>
              <a:buSzPts val="1900"/>
              <a:buChar char="○"/>
              <a:defRPr/>
            </a:lvl2pPr>
            <a:lvl3pPr indent="-349250" lvl="2" marL="1371600" rtl="0" algn="r">
              <a:spcBef>
                <a:spcPts val="2100"/>
              </a:spcBef>
              <a:spcAft>
                <a:spcPts val="0"/>
              </a:spcAft>
              <a:buSzPts val="1900"/>
              <a:buChar char="■"/>
              <a:defRPr/>
            </a:lvl3pPr>
            <a:lvl4pPr indent="-349250" lvl="3" marL="1828800" rtl="0" algn="r">
              <a:spcBef>
                <a:spcPts val="2100"/>
              </a:spcBef>
              <a:spcAft>
                <a:spcPts val="0"/>
              </a:spcAft>
              <a:buSzPts val="1900"/>
              <a:buChar char="●"/>
              <a:defRPr/>
            </a:lvl4pPr>
            <a:lvl5pPr indent="-349250" lvl="4" marL="2286000" rtl="0" algn="r">
              <a:spcBef>
                <a:spcPts val="2100"/>
              </a:spcBef>
              <a:spcAft>
                <a:spcPts val="0"/>
              </a:spcAft>
              <a:buSzPts val="1900"/>
              <a:buChar char="○"/>
              <a:defRPr/>
            </a:lvl5pPr>
            <a:lvl6pPr indent="-349250" lvl="5" marL="2743200" rtl="0" algn="r">
              <a:spcBef>
                <a:spcPts val="2100"/>
              </a:spcBef>
              <a:spcAft>
                <a:spcPts val="0"/>
              </a:spcAft>
              <a:buSzPts val="1900"/>
              <a:buChar char="■"/>
              <a:defRPr/>
            </a:lvl6pPr>
            <a:lvl7pPr indent="-349250" lvl="6" marL="3200400" rtl="0" algn="r">
              <a:spcBef>
                <a:spcPts val="2100"/>
              </a:spcBef>
              <a:spcAft>
                <a:spcPts val="0"/>
              </a:spcAft>
              <a:buSzPts val="1900"/>
              <a:buChar char="●"/>
              <a:defRPr/>
            </a:lvl7pPr>
            <a:lvl8pPr indent="-349250" lvl="7" marL="3657600" rtl="0" algn="r">
              <a:spcBef>
                <a:spcPts val="2100"/>
              </a:spcBef>
              <a:spcAft>
                <a:spcPts val="0"/>
              </a:spcAft>
              <a:buSzPts val="1900"/>
              <a:buChar char="○"/>
              <a:defRPr/>
            </a:lvl8pPr>
            <a:lvl9pPr indent="-349250" lvl="8" marL="4114800" rtl="0" algn="r">
              <a:spcBef>
                <a:spcPts val="2100"/>
              </a:spcBef>
              <a:spcAft>
                <a:spcPts val="2100"/>
              </a:spcAft>
              <a:buSzPts val="1900"/>
              <a:buChar char="■"/>
              <a:defRPr/>
            </a:lvl9pPr>
          </a:lstStyle>
          <a:p/>
        </p:txBody>
      </p:sp>
      <p:sp>
        <p:nvSpPr>
          <p:cNvPr id="223" name="Google Shape;223;p12"/>
          <p:cNvSpPr/>
          <p:nvPr/>
        </p:nvSpPr>
        <p:spPr>
          <a:xfrm flipH="1">
            <a:off x="11106700" y="290775"/>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12"/>
          <p:cNvGrpSpPr/>
          <p:nvPr/>
        </p:nvGrpSpPr>
        <p:grpSpPr>
          <a:xfrm flipH="1" rot="-2536583">
            <a:off x="10857825" y="5636018"/>
            <a:ext cx="577793" cy="1025388"/>
            <a:chOff x="441575" y="368400"/>
            <a:chExt cx="577800" cy="1025400"/>
          </a:xfrm>
        </p:grpSpPr>
        <p:sp>
          <p:nvSpPr>
            <p:cNvPr id="225" name="Google Shape;225;p12"/>
            <p:cNvSpPr/>
            <p:nvPr/>
          </p:nvSpPr>
          <p:spPr>
            <a:xfrm>
              <a:off x="441575" y="368400"/>
              <a:ext cx="577800" cy="909600"/>
            </a:xfrm>
            <a:prstGeom prst="triangle">
              <a:avLst>
                <a:gd fmla="val 50000"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2"/>
            <p:cNvSpPr/>
            <p:nvPr/>
          </p:nvSpPr>
          <p:spPr>
            <a:xfrm>
              <a:off x="441575" y="1189800"/>
              <a:ext cx="577800" cy="2040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 name="Google Shape;227;p12"/>
          <p:cNvSpPr/>
          <p:nvPr/>
        </p:nvSpPr>
        <p:spPr>
          <a:xfrm flipH="1">
            <a:off x="334100" y="5773113"/>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 name="Google Shape;228;p12"/>
          <p:cNvGrpSpPr/>
          <p:nvPr/>
        </p:nvGrpSpPr>
        <p:grpSpPr>
          <a:xfrm>
            <a:off x="187813" y="218313"/>
            <a:ext cx="701400" cy="586427"/>
            <a:chOff x="10601688" y="5193301"/>
            <a:chExt cx="701400" cy="586427"/>
          </a:xfrm>
        </p:grpSpPr>
        <p:sp>
          <p:nvSpPr>
            <p:cNvPr id="229" name="Google Shape;229;p12"/>
            <p:cNvSpPr/>
            <p:nvPr/>
          </p:nvSpPr>
          <p:spPr>
            <a:xfrm rot="5400000">
              <a:off x="10407392" y="5389351"/>
              <a:ext cx="585600" cy="193500"/>
            </a:xfrm>
            <a:prstGeom prst="parallelogram">
              <a:avLst>
                <a:gd fmla="val 39866" name="adj"/>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2"/>
            <p:cNvSpPr/>
            <p:nvPr/>
          </p:nvSpPr>
          <p:spPr>
            <a:xfrm flipH="1">
              <a:off x="10601688" y="5194688"/>
              <a:ext cx="701400" cy="78900"/>
            </a:xfrm>
            <a:prstGeom prst="parallelogram">
              <a:avLst>
                <a:gd fmla="val 250065"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2"/>
            <p:cNvSpPr/>
            <p:nvPr/>
          </p:nvSpPr>
          <p:spPr>
            <a:xfrm>
              <a:off x="10796943" y="5273628"/>
              <a:ext cx="506100" cy="506100"/>
            </a:xfrm>
            <a:prstGeom prst="rect">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232" name="Shape 232"/>
        <p:cNvGrpSpPr/>
        <p:nvPr/>
      </p:nvGrpSpPr>
      <p:grpSpPr>
        <a:xfrm>
          <a:off x="0" y="0"/>
          <a:ext cx="0" cy="0"/>
          <a:chOff x="0" y="0"/>
          <a:chExt cx="0" cy="0"/>
        </a:xfrm>
      </p:grpSpPr>
      <p:grpSp>
        <p:nvGrpSpPr>
          <p:cNvPr id="233" name="Google Shape;233;p13"/>
          <p:cNvGrpSpPr/>
          <p:nvPr/>
        </p:nvGrpSpPr>
        <p:grpSpPr>
          <a:xfrm>
            <a:off x="1289381" y="980852"/>
            <a:ext cx="9613238" cy="4439098"/>
            <a:chOff x="1451593" y="980852"/>
            <a:chExt cx="9613238" cy="4439098"/>
          </a:xfrm>
        </p:grpSpPr>
        <p:sp>
          <p:nvSpPr>
            <p:cNvPr id="234" name="Google Shape;234;p13"/>
            <p:cNvSpPr/>
            <p:nvPr/>
          </p:nvSpPr>
          <p:spPr>
            <a:xfrm flipH="1">
              <a:off x="1648431" y="980852"/>
              <a:ext cx="9416400" cy="4192500"/>
            </a:xfrm>
            <a:prstGeom prst="rect">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p:nvPr/>
          </p:nvSpPr>
          <p:spPr>
            <a:xfrm flipH="1">
              <a:off x="1451593" y="1227450"/>
              <a:ext cx="9416400" cy="41925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p:nvPr/>
          </p:nvSpPr>
          <p:spPr>
            <a:xfrm flipH="1">
              <a:off x="1451593" y="1227450"/>
              <a:ext cx="9416400" cy="5637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 name="Google Shape;237;p13"/>
            <p:cNvGrpSpPr/>
            <p:nvPr/>
          </p:nvGrpSpPr>
          <p:grpSpPr>
            <a:xfrm flipH="1">
              <a:off x="9877450" y="1403100"/>
              <a:ext cx="822000" cy="212400"/>
              <a:chOff x="1367875" y="1812100"/>
              <a:chExt cx="822000" cy="212400"/>
            </a:xfrm>
          </p:grpSpPr>
          <p:sp>
            <p:nvSpPr>
              <p:cNvPr id="238" name="Google Shape;238;p13"/>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1" name="Google Shape;241;p13"/>
          <p:cNvSpPr txBox="1"/>
          <p:nvPr>
            <p:ph type="title"/>
          </p:nvPr>
        </p:nvSpPr>
        <p:spPr>
          <a:xfrm>
            <a:off x="3279525" y="1936175"/>
            <a:ext cx="7469400" cy="855300"/>
          </a:xfrm>
          <a:prstGeom prst="rect">
            <a:avLst/>
          </a:prstGeom>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42" name="Google Shape;242;p13"/>
          <p:cNvSpPr txBox="1"/>
          <p:nvPr>
            <p:ph idx="1" type="body"/>
          </p:nvPr>
        </p:nvSpPr>
        <p:spPr>
          <a:xfrm>
            <a:off x="4009425" y="2936500"/>
            <a:ext cx="6739500" cy="2236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243" name="Google Shape;243;p13"/>
          <p:cNvSpPr/>
          <p:nvPr/>
        </p:nvSpPr>
        <p:spPr>
          <a:xfrm flipH="1" rot="10800000">
            <a:off x="187813" y="5898740"/>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4" name="Google Shape;244;p13"/>
          <p:cNvGrpSpPr/>
          <p:nvPr/>
        </p:nvGrpSpPr>
        <p:grpSpPr>
          <a:xfrm flipH="1" rot="8263417">
            <a:off x="610095" y="279309"/>
            <a:ext cx="577793" cy="1025388"/>
            <a:chOff x="441575" y="368400"/>
            <a:chExt cx="577800" cy="1025400"/>
          </a:xfrm>
        </p:grpSpPr>
        <p:sp>
          <p:nvSpPr>
            <p:cNvPr id="245" name="Google Shape;245;p13"/>
            <p:cNvSpPr/>
            <p:nvPr/>
          </p:nvSpPr>
          <p:spPr>
            <a:xfrm>
              <a:off x="441575" y="368400"/>
              <a:ext cx="577800" cy="909600"/>
            </a:xfrm>
            <a:prstGeom prst="triangle">
              <a:avLst>
                <a:gd fmla="val 50000"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
            <p:cNvSpPr/>
            <p:nvPr/>
          </p:nvSpPr>
          <p:spPr>
            <a:xfrm>
              <a:off x="441575" y="1189800"/>
              <a:ext cx="577800" cy="2040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 name="Google Shape;247;p13"/>
          <p:cNvSpPr/>
          <p:nvPr/>
        </p:nvSpPr>
        <p:spPr>
          <a:xfrm flipH="1" rot="10800000">
            <a:off x="10960413" y="416403"/>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 name="Google Shape;248;p13"/>
          <p:cNvGrpSpPr/>
          <p:nvPr/>
        </p:nvGrpSpPr>
        <p:grpSpPr>
          <a:xfrm flipH="1">
            <a:off x="11156500" y="6135975"/>
            <a:ext cx="701400" cy="586427"/>
            <a:chOff x="10601688" y="5193301"/>
            <a:chExt cx="701400" cy="586427"/>
          </a:xfrm>
        </p:grpSpPr>
        <p:sp>
          <p:nvSpPr>
            <p:cNvPr id="249" name="Google Shape;249;p13"/>
            <p:cNvSpPr/>
            <p:nvPr/>
          </p:nvSpPr>
          <p:spPr>
            <a:xfrm rot="5400000">
              <a:off x="10407392" y="5389351"/>
              <a:ext cx="585600" cy="193500"/>
            </a:xfrm>
            <a:prstGeom prst="parallelogram">
              <a:avLst>
                <a:gd fmla="val 39866" name="adj"/>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3"/>
            <p:cNvSpPr/>
            <p:nvPr/>
          </p:nvSpPr>
          <p:spPr>
            <a:xfrm flipH="1">
              <a:off x="10601688" y="5194688"/>
              <a:ext cx="701400" cy="78900"/>
            </a:xfrm>
            <a:prstGeom prst="parallelogram">
              <a:avLst>
                <a:gd fmla="val 250065"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
            <p:cNvSpPr/>
            <p:nvPr/>
          </p:nvSpPr>
          <p:spPr>
            <a:xfrm>
              <a:off x="10796943" y="5273628"/>
              <a:ext cx="506100" cy="506100"/>
            </a:xfrm>
            <a:prstGeom prst="rect">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252" name="Shape 252"/>
        <p:cNvGrpSpPr/>
        <p:nvPr/>
      </p:nvGrpSpPr>
      <p:grpSpPr>
        <a:xfrm>
          <a:off x="0" y="0"/>
          <a:ext cx="0" cy="0"/>
          <a:chOff x="0" y="0"/>
          <a:chExt cx="0" cy="0"/>
        </a:xfrm>
      </p:grpSpPr>
      <p:sp>
        <p:nvSpPr>
          <p:cNvPr id="253" name="Google Shape;253;p14"/>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254" name="Google Shape;254;p14"/>
          <p:cNvSpPr/>
          <p:nvPr/>
        </p:nvSpPr>
        <p:spPr>
          <a:xfrm flipH="1">
            <a:off x="329225" y="234675"/>
            <a:ext cx="11582400" cy="63012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5" name="Google Shape;255;p14"/>
          <p:cNvGrpSpPr/>
          <p:nvPr/>
        </p:nvGrpSpPr>
        <p:grpSpPr>
          <a:xfrm flipH="1">
            <a:off x="455413" y="410763"/>
            <a:ext cx="822000" cy="212400"/>
            <a:chOff x="1367875" y="1812100"/>
            <a:chExt cx="822000" cy="212400"/>
          </a:xfrm>
        </p:grpSpPr>
        <p:sp>
          <p:nvSpPr>
            <p:cNvPr id="256" name="Google Shape;256;p14"/>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4"/>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259" name="Shape 259"/>
        <p:cNvGrpSpPr/>
        <p:nvPr/>
      </p:nvGrpSpPr>
      <p:grpSpPr>
        <a:xfrm>
          <a:off x="0" y="0"/>
          <a:ext cx="0" cy="0"/>
          <a:chOff x="0" y="0"/>
          <a:chExt cx="0" cy="0"/>
        </a:xfrm>
      </p:grpSpPr>
      <p:sp>
        <p:nvSpPr>
          <p:cNvPr id="260" name="Google Shape;260;p15"/>
          <p:cNvSpPr/>
          <p:nvPr/>
        </p:nvSpPr>
        <p:spPr>
          <a:xfrm flipH="1">
            <a:off x="694050" y="2060813"/>
            <a:ext cx="10956300" cy="44109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5"/>
          <p:cNvSpPr/>
          <p:nvPr/>
        </p:nvSpPr>
        <p:spPr>
          <a:xfrm>
            <a:off x="694050" y="563863"/>
            <a:ext cx="10956300" cy="1067100"/>
          </a:xfrm>
          <a:prstGeom prst="rect">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5"/>
          <p:cNvSpPr/>
          <p:nvPr/>
        </p:nvSpPr>
        <p:spPr>
          <a:xfrm>
            <a:off x="541650" y="386288"/>
            <a:ext cx="10956300" cy="10671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3" name="Google Shape;263;p15"/>
          <p:cNvGrpSpPr/>
          <p:nvPr/>
        </p:nvGrpSpPr>
        <p:grpSpPr>
          <a:xfrm>
            <a:off x="11312917" y="442239"/>
            <a:ext cx="137118" cy="140220"/>
            <a:chOff x="7909625" y="886625"/>
            <a:chExt cx="94525" cy="96650"/>
          </a:xfrm>
        </p:grpSpPr>
        <p:sp>
          <p:nvSpPr>
            <p:cNvPr id="264" name="Google Shape;264;p15"/>
            <p:cNvSpPr/>
            <p:nvPr/>
          </p:nvSpPr>
          <p:spPr>
            <a:xfrm>
              <a:off x="7909625" y="886625"/>
              <a:ext cx="94525" cy="96650"/>
            </a:xfrm>
            <a:custGeom>
              <a:rect b="b" l="l" r="r" t="t"/>
              <a:pathLst>
                <a:path extrusionOk="0" h="3866" w="3781">
                  <a:moveTo>
                    <a:pt x="0" y="0"/>
                  </a:moveTo>
                  <a:lnTo>
                    <a:pt x="807" y="0"/>
                  </a:lnTo>
                  <a:lnTo>
                    <a:pt x="3781" y="3866"/>
                  </a:lnTo>
                  <a:lnTo>
                    <a:pt x="2889" y="3866"/>
                  </a:lnTo>
                  <a:close/>
                </a:path>
              </a:pathLst>
            </a:custGeom>
            <a:solidFill>
              <a:schemeClr val="accent5"/>
            </a:solidFill>
            <a:ln>
              <a:noFill/>
            </a:ln>
          </p:spPr>
        </p:sp>
        <p:sp>
          <p:nvSpPr>
            <p:cNvPr id="265" name="Google Shape;265;p15"/>
            <p:cNvSpPr/>
            <p:nvPr/>
          </p:nvSpPr>
          <p:spPr>
            <a:xfrm flipH="1">
              <a:off x="7909625" y="886625"/>
              <a:ext cx="94525" cy="96650"/>
            </a:xfrm>
            <a:custGeom>
              <a:rect b="b" l="l" r="r" t="t"/>
              <a:pathLst>
                <a:path extrusionOk="0" h="3866" w="3781">
                  <a:moveTo>
                    <a:pt x="0" y="0"/>
                  </a:moveTo>
                  <a:lnTo>
                    <a:pt x="807" y="0"/>
                  </a:lnTo>
                  <a:lnTo>
                    <a:pt x="3781" y="3866"/>
                  </a:lnTo>
                  <a:lnTo>
                    <a:pt x="2889" y="3866"/>
                  </a:lnTo>
                  <a:close/>
                </a:path>
              </a:pathLst>
            </a:custGeom>
            <a:solidFill>
              <a:schemeClr val="accent5"/>
            </a:solidFill>
            <a:ln>
              <a:noFill/>
            </a:ln>
          </p:spPr>
        </p:sp>
      </p:grpSp>
      <p:sp>
        <p:nvSpPr>
          <p:cNvPr id="266" name="Google Shape;266;p15"/>
          <p:cNvSpPr/>
          <p:nvPr/>
        </p:nvSpPr>
        <p:spPr>
          <a:xfrm flipH="1">
            <a:off x="541650" y="1908413"/>
            <a:ext cx="10956300" cy="44109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7" name="Google Shape;267;p15"/>
          <p:cNvGrpSpPr/>
          <p:nvPr/>
        </p:nvGrpSpPr>
        <p:grpSpPr>
          <a:xfrm flipH="1">
            <a:off x="667813" y="2084513"/>
            <a:ext cx="822000" cy="212400"/>
            <a:chOff x="1367875" y="1812100"/>
            <a:chExt cx="822000" cy="212400"/>
          </a:xfrm>
        </p:grpSpPr>
        <p:sp>
          <p:nvSpPr>
            <p:cNvPr id="268" name="Google Shape;268;p15"/>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5"/>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5"/>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1" name="Google Shape;271;p15"/>
          <p:cNvSpPr txBox="1"/>
          <p:nvPr>
            <p:ph type="title"/>
          </p:nvPr>
        </p:nvSpPr>
        <p:spPr>
          <a:xfrm>
            <a:off x="677675" y="396013"/>
            <a:ext cx="10635300" cy="1030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b="1" sz="6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272" name="Google Shape;272;p15"/>
          <p:cNvSpPr txBox="1"/>
          <p:nvPr>
            <p:ph idx="1" type="subTitle"/>
          </p:nvPr>
        </p:nvSpPr>
        <p:spPr>
          <a:xfrm>
            <a:off x="2133925" y="2594750"/>
            <a:ext cx="7818000" cy="9453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cxnSp>
        <p:nvCxnSpPr>
          <p:cNvPr id="273" name="Google Shape;273;p15"/>
          <p:cNvCxnSpPr/>
          <p:nvPr/>
        </p:nvCxnSpPr>
        <p:spPr>
          <a:xfrm>
            <a:off x="1730725" y="3174000"/>
            <a:ext cx="8624400" cy="0"/>
          </a:xfrm>
          <a:prstGeom prst="straightConnector1">
            <a:avLst/>
          </a:prstGeom>
          <a:noFill/>
          <a:ln cap="flat" cmpd="sng" w="9525">
            <a:solidFill>
              <a:schemeClr val="dk2"/>
            </a:solidFill>
            <a:prstDash val="solid"/>
            <a:round/>
            <a:headEnd len="med" w="med" type="none"/>
            <a:tailEnd len="med" w="med" type="none"/>
          </a:ln>
        </p:spPr>
      </p:cxnSp>
      <p:sp>
        <p:nvSpPr>
          <p:cNvPr id="274" name="Google Shape;274;p15"/>
          <p:cNvSpPr txBox="1"/>
          <p:nvPr>
            <p:ph idx="2" type="subTitle"/>
          </p:nvPr>
        </p:nvSpPr>
        <p:spPr>
          <a:xfrm>
            <a:off x="3861175" y="3497850"/>
            <a:ext cx="4363500" cy="2982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275" name="Google Shape;275;p15"/>
          <p:cNvSpPr txBox="1"/>
          <p:nvPr>
            <p:ph idx="3" type="title"/>
          </p:nvPr>
        </p:nvSpPr>
        <p:spPr>
          <a:xfrm>
            <a:off x="887125" y="3844163"/>
            <a:ext cx="101982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000"/>
              <a:buNone/>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276" name="Google Shape;276;p15"/>
          <p:cNvSpPr txBox="1"/>
          <p:nvPr>
            <p:ph idx="4" type="subTitle"/>
          </p:nvPr>
        </p:nvSpPr>
        <p:spPr>
          <a:xfrm>
            <a:off x="3861175" y="4869450"/>
            <a:ext cx="4363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grpSp>
        <p:nvGrpSpPr>
          <p:cNvPr id="277" name="Google Shape;277;p15"/>
          <p:cNvGrpSpPr/>
          <p:nvPr/>
        </p:nvGrpSpPr>
        <p:grpSpPr>
          <a:xfrm>
            <a:off x="943788" y="5758975"/>
            <a:ext cx="10198275" cy="0"/>
            <a:chOff x="1007625" y="5986750"/>
            <a:chExt cx="10198275" cy="0"/>
          </a:xfrm>
        </p:grpSpPr>
        <p:cxnSp>
          <p:nvCxnSpPr>
            <p:cNvPr id="278" name="Google Shape;278;p15"/>
            <p:cNvCxnSpPr/>
            <p:nvPr/>
          </p:nvCxnSpPr>
          <p:spPr>
            <a:xfrm>
              <a:off x="1007625" y="5986750"/>
              <a:ext cx="2986500" cy="0"/>
            </a:xfrm>
            <a:prstGeom prst="straightConnector1">
              <a:avLst/>
            </a:prstGeom>
            <a:noFill/>
            <a:ln cap="flat" cmpd="sng" w="9525">
              <a:solidFill>
                <a:srgbClr val="434343"/>
              </a:solidFill>
              <a:prstDash val="solid"/>
              <a:round/>
              <a:headEnd len="med" w="med" type="none"/>
              <a:tailEnd len="med" w="med" type="none"/>
            </a:ln>
          </p:spPr>
        </p:cxnSp>
        <p:cxnSp>
          <p:nvCxnSpPr>
            <p:cNvPr id="279" name="Google Shape;279;p15"/>
            <p:cNvCxnSpPr/>
            <p:nvPr/>
          </p:nvCxnSpPr>
          <p:spPr>
            <a:xfrm>
              <a:off x="8219400" y="5986750"/>
              <a:ext cx="2986500" cy="0"/>
            </a:xfrm>
            <a:prstGeom prst="straightConnector1">
              <a:avLst/>
            </a:prstGeom>
            <a:noFill/>
            <a:ln cap="flat" cmpd="sng" w="9525">
              <a:solidFill>
                <a:srgbClr val="434343"/>
              </a:solidFill>
              <a:prstDash val="solid"/>
              <a:round/>
              <a:headEnd len="med" w="med" type="none"/>
              <a:tailEnd len="med" w="med" type="none"/>
            </a:ln>
          </p:spPr>
        </p:cxnSp>
      </p:grpSp>
      <p:sp>
        <p:nvSpPr>
          <p:cNvPr id="280" name="Google Shape;280;p15"/>
          <p:cNvSpPr txBox="1"/>
          <p:nvPr>
            <p:ph idx="5" type="subTitle"/>
          </p:nvPr>
        </p:nvSpPr>
        <p:spPr>
          <a:xfrm>
            <a:off x="943800" y="5758975"/>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281" name="Google Shape;281;p15"/>
          <p:cNvSpPr txBox="1"/>
          <p:nvPr>
            <p:ph idx="6" type="subTitle"/>
          </p:nvPr>
        </p:nvSpPr>
        <p:spPr>
          <a:xfrm>
            <a:off x="8160975" y="5758975"/>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282" name="Google Shape;282;p15"/>
          <p:cNvSpPr txBox="1"/>
          <p:nvPr>
            <p:ph idx="7" type="subTitle"/>
          </p:nvPr>
        </p:nvSpPr>
        <p:spPr>
          <a:xfrm>
            <a:off x="943800" y="5460775"/>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283" name="Google Shape;283;p15"/>
          <p:cNvSpPr txBox="1"/>
          <p:nvPr>
            <p:ph idx="8" type="subTitle"/>
          </p:nvPr>
        </p:nvSpPr>
        <p:spPr>
          <a:xfrm>
            <a:off x="8160975" y="5460775"/>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284" name="Google Shape;284;p15"/>
          <p:cNvSpPr/>
          <p:nvPr/>
        </p:nvSpPr>
        <p:spPr>
          <a:xfrm>
            <a:off x="17075" y="197600"/>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5" name="Google Shape;285;p15"/>
          <p:cNvGrpSpPr/>
          <p:nvPr/>
        </p:nvGrpSpPr>
        <p:grpSpPr>
          <a:xfrm rot="2536583">
            <a:off x="11344456" y="3002218"/>
            <a:ext cx="577793" cy="1025388"/>
            <a:chOff x="441575" y="368400"/>
            <a:chExt cx="577800" cy="1025400"/>
          </a:xfrm>
        </p:grpSpPr>
        <p:sp>
          <p:nvSpPr>
            <p:cNvPr id="286" name="Google Shape;286;p15"/>
            <p:cNvSpPr/>
            <p:nvPr/>
          </p:nvSpPr>
          <p:spPr>
            <a:xfrm>
              <a:off x="441575" y="368400"/>
              <a:ext cx="577800" cy="909600"/>
            </a:xfrm>
            <a:prstGeom prst="triangle">
              <a:avLst>
                <a:gd fmla="val 500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5"/>
            <p:cNvSpPr/>
            <p:nvPr/>
          </p:nvSpPr>
          <p:spPr>
            <a:xfrm>
              <a:off x="441575" y="1189800"/>
              <a:ext cx="577800" cy="2040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15"/>
          <p:cNvGrpSpPr/>
          <p:nvPr/>
        </p:nvGrpSpPr>
        <p:grpSpPr>
          <a:xfrm>
            <a:off x="238788" y="6063688"/>
            <a:ext cx="701400" cy="586427"/>
            <a:chOff x="10601688" y="5193301"/>
            <a:chExt cx="701400" cy="586427"/>
          </a:xfrm>
        </p:grpSpPr>
        <p:sp>
          <p:nvSpPr>
            <p:cNvPr id="289" name="Google Shape;289;p15"/>
            <p:cNvSpPr/>
            <p:nvPr/>
          </p:nvSpPr>
          <p:spPr>
            <a:xfrm rot="5400000">
              <a:off x="10407392" y="5389351"/>
              <a:ext cx="585600" cy="193500"/>
            </a:xfrm>
            <a:prstGeom prst="parallelogram">
              <a:avLst>
                <a:gd fmla="val 39866" name="adj"/>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
            <p:cNvSpPr/>
            <p:nvPr/>
          </p:nvSpPr>
          <p:spPr>
            <a:xfrm flipH="1">
              <a:off x="10601688" y="5194688"/>
              <a:ext cx="701400" cy="78900"/>
            </a:xfrm>
            <a:prstGeom prst="parallelogram">
              <a:avLst>
                <a:gd fmla="val 250065"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p:nvPr/>
          </p:nvSpPr>
          <p:spPr>
            <a:xfrm>
              <a:off x="10796943" y="5273628"/>
              <a:ext cx="506100" cy="506100"/>
            </a:xfrm>
            <a:prstGeom prst="rect">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292" name="Shape 292"/>
        <p:cNvGrpSpPr/>
        <p:nvPr/>
      </p:nvGrpSpPr>
      <p:grpSpPr>
        <a:xfrm>
          <a:off x="0" y="0"/>
          <a:ext cx="0" cy="0"/>
          <a:chOff x="0" y="0"/>
          <a:chExt cx="0" cy="0"/>
        </a:xfrm>
      </p:grpSpPr>
      <p:sp>
        <p:nvSpPr>
          <p:cNvPr id="293" name="Google Shape;293;p16"/>
          <p:cNvSpPr/>
          <p:nvPr/>
        </p:nvSpPr>
        <p:spPr>
          <a:xfrm flipH="1">
            <a:off x="4131510" y="2019650"/>
            <a:ext cx="4344900" cy="4592700"/>
          </a:xfrm>
          <a:prstGeom prst="rect">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flipH="1">
            <a:off x="705515" y="1963550"/>
            <a:ext cx="2995500" cy="46488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flipH="1">
            <a:off x="8832125" y="1963550"/>
            <a:ext cx="2995500" cy="4648800"/>
          </a:xfrm>
          <a:prstGeom prst="rect">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p:nvPr/>
        </p:nvSpPr>
        <p:spPr>
          <a:xfrm>
            <a:off x="8644118" y="1795179"/>
            <a:ext cx="2995500" cy="4592700"/>
          </a:xfrm>
          <a:prstGeom prst="roundRect">
            <a:avLst>
              <a:gd fmla="val 0" name="adj"/>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297" name="Google Shape;297;p16"/>
          <p:cNvSpPr/>
          <p:nvPr/>
        </p:nvSpPr>
        <p:spPr>
          <a:xfrm flipH="1">
            <a:off x="8644261" y="1795175"/>
            <a:ext cx="2995500" cy="5886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8" name="Google Shape;298;p16"/>
          <p:cNvGrpSpPr/>
          <p:nvPr/>
        </p:nvGrpSpPr>
        <p:grpSpPr>
          <a:xfrm flipH="1">
            <a:off x="8744525" y="1971275"/>
            <a:ext cx="822000" cy="212400"/>
            <a:chOff x="1367875" y="1812100"/>
            <a:chExt cx="822000" cy="212400"/>
          </a:xfrm>
        </p:grpSpPr>
        <p:sp>
          <p:nvSpPr>
            <p:cNvPr id="299" name="Google Shape;299;p16"/>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 name="Google Shape;302;p16"/>
          <p:cNvSpPr/>
          <p:nvPr/>
        </p:nvSpPr>
        <p:spPr>
          <a:xfrm>
            <a:off x="678413" y="563875"/>
            <a:ext cx="11149200" cy="1067100"/>
          </a:xfrm>
          <a:prstGeom prst="rect">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p:nvPr/>
        </p:nvSpPr>
        <p:spPr>
          <a:xfrm>
            <a:off x="526013" y="386300"/>
            <a:ext cx="11108700" cy="10671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4" name="Google Shape;304;p16"/>
          <p:cNvGrpSpPr/>
          <p:nvPr/>
        </p:nvGrpSpPr>
        <p:grpSpPr>
          <a:xfrm>
            <a:off x="11430000" y="442239"/>
            <a:ext cx="137118" cy="140220"/>
            <a:chOff x="7909625" y="886625"/>
            <a:chExt cx="94525" cy="96650"/>
          </a:xfrm>
        </p:grpSpPr>
        <p:sp>
          <p:nvSpPr>
            <p:cNvPr id="305" name="Google Shape;305;p16"/>
            <p:cNvSpPr/>
            <p:nvPr/>
          </p:nvSpPr>
          <p:spPr>
            <a:xfrm>
              <a:off x="7909625" y="886625"/>
              <a:ext cx="94525" cy="96650"/>
            </a:xfrm>
            <a:custGeom>
              <a:rect b="b" l="l" r="r" t="t"/>
              <a:pathLst>
                <a:path extrusionOk="0" h="3866" w="3781">
                  <a:moveTo>
                    <a:pt x="0" y="0"/>
                  </a:moveTo>
                  <a:lnTo>
                    <a:pt x="807" y="0"/>
                  </a:lnTo>
                  <a:lnTo>
                    <a:pt x="3781" y="3866"/>
                  </a:lnTo>
                  <a:lnTo>
                    <a:pt x="2889" y="3866"/>
                  </a:lnTo>
                  <a:close/>
                </a:path>
              </a:pathLst>
            </a:custGeom>
            <a:solidFill>
              <a:schemeClr val="accent5"/>
            </a:solidFill>
            <a:ln>
              <a:noFill/>
            </a:ln>
          </p:spPr>
        </p:sp>
        <p:sp>
          <p:nvSpPr>
            <p:cNvPr id="306" name="Google Shape;306;p16"/>
            <p:cNvSpPr/>
            <p:nvPr/>
          </p:nvSpPr>
          <p:spPr>
            <a:xfrm flipH="1">
              <a:off x="7909625" y="886625"/>
              <a:ext cx="94525" cy="96650"/>
            </a:xfrm>
            <a:custGeom>
              <a:rect b="b" l="l" r="r" t="t"/>
              <a:pathLst>
                <a:path extrusionOk="0" h="3866" w="3781">
                  <a:moveTo>
                    <a:pt x="0" y="0"/>
                  </a:moveTo>
                  <a:lnTo>
                    <a:pt x="807" y="0"/>
                  </a:lnTo>
                  <a:lnTo>
                    <a:pt x="3781" y="3866"/>
                  </a:lnTo>
                  <a:lnTo>
                    <a:pt x="2889" y="3866"/>
                  </a:lnTo>
                  <a:close/>
                </a:path>
              </a:pathLst>
            </a:custGeom>
            <a:solidFill>
              <a:schemeClr val="accent5"/>
            </a:solidFill>
            <a:ln>
              <a:noFill/>
            </a:ln>
          </p:spPr>
        </p:sp>
      </p:grpSp>
      <p:sp>
        <p:nvSpPr>
          <p:cNvPr id="307" name="Google Shape;307;p16"/>
          <p:cNvSpPr/>
          <p:nvPr/>
        </p:nvSpPr>
        <p:spPr>
          <a:xfrm>
            <a:off x="17075" y="197600"/>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
          <p:cNvSpPr/>
          <p:nvPr/>
        </p:nvSpPr>
        <p:spPr>
          <a:xfrm>
            <a:off x="521838" y="1795179"/>
            <a:ext cx="2995500" cy="4592700"/>
          </a:xfrm>
          <a:prstGeom prst="roundRect">
            <a:avLst>
              <a:gd fmla="val 0" name="adj"/>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309" name="Google Shape;309;p16"/>
          <p:cNvSpPr/>
          <p:nvPr/>
        </p:nvSpPr>
        <p:spPr>
          <a:xfrm>
            <a:off x="3908863" y="1795075"/>
            <a:ext cx="4344900" cy="2287800"/>
          </a:xfrm>
          <a:prstGeom prst="roundRect">
            <a:avLst>
              <a:gd fmla="val 0" name="adj"/>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310" name="Google Shape;310;p16"/>
          <p:cNvSpPr/>
          <p:nvPr/>
        </p:nvSpPr>
        <p:spPr>
          <a:xfrm>
            <a:off x="3908863" y="4046600"/>
            <a:ext cx="4344900" cy="2341200"/>
          </a:xfrm>
          <a:prstGeom prst="roundRect">
            <a:avLst>
              <a:gd fmla="val 0" name="adj"/>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311" name="Google Shape;311;p16"/>
          <p:cNvSpPr txBox="1"/>
          <p:nvPr>
            <p:ph type="title"/>
          </p:nvPr>
        </p:nvSpPr>
        <p:spPr>
          <a:xfrm>
            <a:off x="526100" y="421100"/>
            <a:ext cx="110343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b="1" sz="5000"/>
            </a:lvl1pPr>
            <a:lvl2pPr lvl="1" rtl="0" algn="ctr">
              <a:spcBef>
                <a:spcPts val="0"/>
              </a:spcBef>
              <a:spcAft>
                <a:spcPts val="0"/>
              </a:spcAft>
              <a:buSzPts val="7000"/>
              <a:buNone/>
              <a:defRPr b="1" sz="7000"/>
            </a:lvl2pPr>
            <a:lvl3pPr lvl="2" rtl="0" algn="ctr">
              <a:spcBef>
                <a:spcPts val="0"/>
              </a:spcBef>
              <a:spcAft>
                <a:spcPts val="0"/>
              </a:spcAft>
              <a:buSzPts val="7000"/>
              <a:buNone/>
              <a:defRPr b="1" sz="7000"/>
            </a:lvl3pPr>
            <a:lvl4pPr lvl="3" rtl="0" algn="ctr">
              <a:spcBef>
                <a:spcPts val="0"/>
              </a:spcBef>
              <a:spcAft>
                <a:spcPts val="0"/>
              </a:spcAft>
              <a:buSzPts val="7000"/>
              <a:buNone/>
              <a:defRPr b="1" sz="7000"/>
            </a:lvl4pPr>
            <a:lvl5pPr lvl="4" rtl="0" algn="ctr">
              <a:spcBef>
                <a:spcPts val="0"/>
              </a:spcBef>
              <a:spcAft>
                <a:spcPts val="0"/>
              </a:spcAft>
              <a:buSzPts val="7000"/>
              <a:buNone/>
              <a:defRPr b="1" sz="7000"/>
            </a:lvl5pPr>
            <a:lvl6pPr lvl="5" rtl="0" algn="ctr">
              <a:spcBef>
                <a:spcPts val="0"/>
              </a:spcBef>
              <a:spcAft>
                <a:spcPts val="0"/>
              </a:spcAft>
              <a:buSzPts val="7000"/>
              <a:buNone/>
              <a:defRPr b="1" sz="7000"/>
            </a:lvl6pPr>
            <a:lvl7pPr lvl="6" rtl="0" algn="ctr">
              <a:spcBef>
                <a:spcPts val="0"/>
              </a:spcBef>
              <a:spcAft>
                <a:spcPts val="0"/>
              </a:spcAft>
              <a:buSzPts val="7000"/>
              <a:buNone/>
              <a:defRPr b="1" sz="7000"/>
            </a:lvl7pPr>
            <a:lvl8pPr lvl="7" rtl="0" algn="ctr">
              <a:spcBef>
                <a:spcPts val="0"/>
              </a:spcBef>
              <a:spcAft>
                <a:spcPts val="0"/>
              </a:spcAft>
              <a:buSzPts val="7000"/>
              <a:buNone/>
              <a:defRPr b="1" sz="7000"/>
            </a:lvl8pPr>
            <a:lvl9pPr lvl="8" rtl="0" algn="ctr">
              <a:spcBef>
                <a:spcPts val="0"/>
              </a:spcBef>
              <a:spcAft>
                <a:spcPts val="0"/>
              </a:spcAft>
              <a:buSzPts val="7000"/>
              <a:buNone/>
              <a:defRPr b="1" sz="7000"/>
            </a:lvl9pPr>
          </a:lstStyle>
          <a:p/>
        </p:txBody>
      </p:sp>
      <p:sp>
        <p:nvSpPr>
          <p:cNvPr id="312" name="Google Shape;312;p16"/>
          <p:cNvSpPr txBox="1"/>
          <p:nvPr>
            <p:ph idx="2" type="title"/>
          </p:nvPr>
        </p:nvSpPr>
        <p:spPr>
          <a:xfrm>
            <a:off x="364400" y="1963550"/>
            <a:ext cx="30828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2600">
                <a:latin typeface="Bitter Medium"/>
                <a:ea typeface="Bitter Medium"/>
                <a:cs typeface="Bitter Medium"/>
                <a:sym typeface="Bitter Medium"/>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3" name="Google Shape;313;p16"/>
          <p:cNvSpPr txBox="1"/>
          <p:nvPr>
            <p:ph idx="3" type="title"/>
          </p:nvPr>
        </p:nvSpPr>
        <p:spPr>
          <a:xfrm>
            <a:off x="4211309" y="1887350"/>
            <a:ext cx="37104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2600">
                <a:solidFill>
                  <a:schemeClr val="dk2"/>
                </a:solidFill>
                <a:latin typeface="Bitter Medium"/>
                <a:ea typeface="Bitter Medium"/>
                <a:cs typeface="Bitter Medium"/>
                <a:sym typeface="Bitter Medium"/>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4" name="Google Shape;314;p16"/>
          <p:cNvSpPr txBox="1"/>
          <p:nvPr>
            <p:ph idx="4" type="title"/>
          </p:nvPr>
        </p:nvSpPr>
        <p:spPr>
          <a:xfrm>
            <a:off x="4211309" y="4236700"/>
            <a:ext cx="37788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2600">
                <a:latin typeface="Bitter Medium"/>
                <a:ea typeface="Bitter Medium"/>
                <a:cs typeface="Bitter Medium"/>
                <a:sym typeface="Bitter Medium"/>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5" name="Google Shape;315;p16"/>
          <p:cNvSpPr txBox="1"/>
          <p:nvPr>
            <p:ph idx="5" type="title"/>
          </p:nvPr>
        </p:nvSpPr>
        <p:spPr>
          <a:xfrm>
            <a:off x="9550877" y="1811150"/>
            <a:ext cx="1940400" cy="541500"/>
          </a:xfrm>
          <a:prstGeom prst="rect">
            <a:avLst/>
          </a:prstGeom>
        </p:spPr>
        <p:txBody>
          <a:bodyPr anchorCtr="0" anchor="ctr" bIns="121900" lIns="121900" spcFirstLastPara="1" rIns="121900" wrap="square" tIns="121900">
            <a:noAutofit/>
          </a:bodyPr>
          <a:lstStyle>
            <a:lvl1pPr lvl="0" rtl="0" algn="r">
              <a:spcBef>
                <a:spcPts val="0"/>
              </a:spcBef>
              <a:spcAft>
                <a:spcPts val="0"/>
              </a:spcAft>
              <a:buSzPts val="2500"/>
              <a:buNone/>
              <a:defRPr sz="2600">
                <a:latin typeface="Bitter Medium"/>
                <a:ea typeface="Bitter Medium"/>
                <a:cs typeface="Bitter Medium"/>
                <a:sym typeface="Bitter Medium"/>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6" name="Google Shape;316;p16"/>
          <p:cNvSpPr txBox="1"/>
          <p:nvPr>
            <p:ph idx="1" type="subTitle"/>
          </p:nvPr>
        </p:nvSpPr>
        <p:spPr>
          <a:xfrm>
            <a:off x="638864" y="2915650"/>
            <a:ext cx="2793300" cy="3161400"/>
          </a:xfrm>
          <a:prstGeom prst="rect">
            <a:avLst/>
          </a:prstGeom>
        </p:spPr>
        <p:txBody>
          <a:bodyPr anchorCtr="0" anchor="t" bIns="121900" lIns="121900" spcFirstLastPara="1" rIns="121900" wrap="square" tIns="121900">
            <a:noAutofit/>
          </a:bodyPr>
          <a:lstStyle>
            <a:lvl1pPr lvl="0" rtl="0">
              <a:spcBef>
                <a:spcPts val="0"/>
              </a:spcBef>
              <a:spcAft>
                <a:spcPts val="0"/>
              </a:spcAft>
              <a:buSzPts val="1900"/>
              <a:buNone/>
              <a:defRPr sz="16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317" name="Google Shape;317;p16"/>
          <p:cNvSpPr/>
          <p:nvPr>
            <p:ph idx="6" type="pic"/>
          </p:nvPr>
        </p:nvSpPr>
        <p:spPr>
          <a:xfrm>
            <a:off x="4786514" y="4886025"/>
            <a:ext cx="1214400" cy="1246800"/>
          </a:xfrm>
          <a:prstGeom prst="rect">
            <a:avLst/>
          </a:prstGeom>
          <a:noFill/>
          <a:ln>
            <a:noFill/>
          </a:ln>
        </p:spPr>
      </p:sp>
      <p:sp>
        <p:nvSpPr>
          <p:cNvPr id="318" name="Google Shape;318;p16"/>
          <p:cNvSpPr/>
          <p:nvPr>
            <p:ph idx="7" type="pic"/>
          </p:nvPr>
        </p:nvSpPr>
        <p:spPr>
          <a:xfrm>
            <a:off x="6160528" y="4886025"/>
            <a:ext cx="1214400" cy="1246800"/>
          </a:xfrm>
          <a:prstGeom prst="rect">
            <a:avLst/>
          </a:prstGeom>
          <a:noFill/>
          <a:ln>
            <a:noFill/>
          </a:ln>
        </p:spPr>
      </p:sp>
      <p:sp>
        <p:nvSpPr>
          <p:cNvPr id="319" name="Google Shape;319;p16"/>
          <p:cNvSpPr txBox="1"/>
          <p:nvPr>
            <p:ph idx="8" type="subTitle"/>
          </p:nvPr>
        </p:nvSpPr>
        <p:spPr>
          <a:xfrm>
            <a:off x="4508871" y="2617450"/>
            <a:ext cx="31341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5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320" name="Google Shape;320;p16"/>
          <p:cNvSpPr txBox="1"/>
          <p:nvPr>
            <p:ph idx="9" type="subTitle"/>
          </p:nvPr>
        </p:nvSpPr>
        <p:spPr>
          <a:xfrm>
            <a:off x="9169956" y="2693650"/>
            <a:ext cx="2390400" cy="3535800"/>
          </a:xfrm>
          <a:prstGeom prst="rect">
            <a:avLst/>
          </a:prstGeom>
        </p:spPr>
        <p:txBody>
          <a:bodyPr anchorCtr="0" anchor="t" bIns="121900" lIns="121900" spcFirstLastPara="1" rIns="121900" wrap="square" tIns="121900">
            <a:noAutofit/>
          </a:bodyPr>
          <a:lstStyle>
            <a:lvl1pPr lvl="0" rtl="0">
              <a:lnSpc>
                <a:spcPct val="150000"/>
              </a:lnSpc>
              <a:spcBef>
                <a:spcPts val="0"/>
              </a:spcBef>
              <a:spcAft>
                <a:spcPts val="0"/>
              </a:spcAft>
              <a:buSzPts val="1900"/>
              <a:buNone/>
              <a:defRPr sz="16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321" name="Google Shape;321;p16"/>
          <p:cNvSpPr/>
          <p:nvPr/>
        </p:nvSpPr>
        <p:spPr>
          <a:xfrm flipH="1">
            <a:off x="521983" y="1795175"/>
            <a:ext cx="2995500" cy="5886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2" name="Google Shape;322;p16"/>
          <p:cNvGrpSpPr/>
          <p:nvPr/>
        </p:nvGrpSpPr>
        <p:grpSpPr>
          <a:xfrm flipH="1">
            <a:off x="645713" y="1971275"/>
            <a:ext cx="822000" cy="212400"/>
            <a:chOff x="1367875" y="1812100"/>
            <a:chExt cx="822000" cy="212400"/>
          </a:xfrm>
        </p:grpSpPr>
        <p:sp>
          <p:nvSpPr>
            <p:cNvPr id="323" name="Google Shape;323;p16"/>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6"/>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6"/>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16"/>
          <p:cNvGrpSpPr/>
          <p:nvPr/>
        </p:nvGrpSpPr>
        <p:grpSpPr>
          <a:xfrm flipH="1" rot="-2536583">
            <a:off x="11344450" y="5686993"/>
            <a:ext cx="577793" cy="1025388"/>
            <a:chOff x="441575" y="368400"/>
            <a:chExt cx="577800" cy="1025400"/>
          </a:xfrm>
        </p:grpSpPr>
        <p:sp>
          <p:nvSpPr>
            <p:cNvPr id="327" name="Google Shape;327;p16"/>
            <p:cNvSpPr/>
            <p:nvPr/>
          </p:nvSpPr>
          <p:spPr>
            <a:xfrm>
              <a:off x="441575" y="368400"/>
              <a:ext cx="577800" cy="909600"/>
            </a:xfrm>
            <a:prstGeom prst="triangle">
              <a:avLst>
                <a:gd fmla="val 50000"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6"/>
            <p:cNvSpPr/>
            <p:nvPr/>
          </p:nvSpPr>
          <p:spPr>
            <a:xfrm>
              <a:off x="441575" y="1189800"/>
              <a:ext cx="577800" cy="2040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5">
    <p:spTree>
      <p:nvGrpSpPr>
        <p:cNvPr id="329" name="Shape 329"/>
        <p:cNvGrpSpPr/>
        <p:nvPr/>
      </p:nvGrpSpPr>
      <p:grpSpPr>
        <a:xfrm>
          <a:off x="0" y="0"/>
          <a:ext cx="0" cy="0"/>
          <a:chOff x="0" y="0"/>
          <a:chExt cx="0" cy="0"/>
        </a:xfrm>
      </p:grpSpPr>
      <p:sp>
        <p:nvSpPr>
          <p:cNvPr id="330" name="Google Shape;330;p17"/>
          <p:cNvSpPr/>
          <p:nvPr/>
        </p:nvSpPr>
        <p:spPr>
          <a:xfrm flipH="1">
            <a:off x="394279" y="298225"/>
            <a:ext cx="11232300" cy="6093000"/>
          </a:xfrm>
          <a:prstGeom prst="rect">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flipH="1">
            <a:off x="565421" y="464023"/>
            <a:ext cx="11232300" cy="60930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flipH="1">
            <a:off x="565407" y="464023"/>
            <a:ext cx="11232300" cy="6402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 name="Google Shape;333;p17"/>
          <p:cNvGrpSpPr/>
          <p:nvPr/>
        </p:nvGrpSpPr>
        <p:grpSpPr>
          <a:xfrm flipH="1">
            <a:off x="702388" y="677925"/>
            <a:ext cx="822000" cy="212400"/>
            <a:chOff x="1367875" y="1812100"/>
            <a:chExt cx="822000" cy="212400"/>
          </a:xfrm>
        </p:grpSpPr>
        <p:sp>
          <p:nvSpPr>
            <p:cNvPr id="334" name="Google Shape;334;p17"/>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7" name="Google Shape;337;p17"/>
          <p:cNvSpPr txBox="1"/>
          <p:nvPr>
            <p:ph type="title"/>
          </p:nvPr>
        </p:nvSpPr>
        <p:spPr>
          <a:xfrm>
            <a:off x="603750" y="483350"/>
            <a:ext cx="11161800" cy="6402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38" name="Google Shape;338;p17"/>
          <p:cNvSpPr/>
          <p:nvPr/>
        </p:nvSpPr>
        <p:spPr>
          <a:xfrm>
            <a:off x="11178750" y="545925"/>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9" name="Google Shape;339;p17"/>
          <p:cNvGrpSpPr/>
          <p:nvPr/>
        </p:nvGrpSpPr>
        <p:grpSpPr>
          <a:xfrm flipH="1" rot="-2536583">
            <a:off x="11344450" y="5686993"/>
            <a:ext cx="577793" cy="1025388"/>
            <a:chOff x="441575" y="368400"/>
            <a:chExt cx="577800" cy="1025400"/>
          </a:xfrm>
        </p:grpSpPr>
        <p:sp>
          <p:nvSpPr>
            <p:cNvPr id="340" name="Google Shape;340;p17"/>
            <p:cNvSpPr/>
            <p:nvPr/>
          </p:nvSpPr>
          <p:spPr>
            <a:xfrm>
              <a:off x="441575" y="368400"/>
              <a:ext cx="577800" cy="909600"/>
            </a:xfrm>
            <a:prstGeom prst="triangle">
              <a:avLst>
                <a:gd fmla="val 50000"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
            <p:cNvSpPr/>
            <p:nvPr/>
          </p:nvSpPr>
          <p:spPr>
            <a:xfrm>
              <a:off x="441575" y="1189800"/>
              <a:ext cx="577800" cy="2040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342" name="Shape 342"/>
        <p:cNvGrpSpPr/>
        <p:nvPr/>
      </p:nvGrpSpPr>
      <p:grpSpPr>
        <a:xfrm>
          <a:off x="0" y="0"/>
          <a:ext cx="0" cy="0"/>
          <a:chOff x="0" y="0"/>
          <a:chExt cx="0" cy="0"/>
        </a:xfrm>
      </p:grpSpPr>
      <p:grpSp>
        <p:nvGrpSpPr>
          <p:cNvPr id="343" name="Google Shape;343;p18"/>
          <p:cNvGrpSpPr/>
          <p:nvPr/>
        </p:nvGrpSpPr>
        <p:grpSpPr>
          <a:xfrm>
            <a:off x="0" y="0"/>
            <a:ext cx="12192000" cy="6858000"/>
            <a:chOff x="0" y="0"/>
            <a:chExt cx="12192000" cy="6858000"/>
          </a:xfrm>
        </p:grpSpPr>
        <p:sp>
          <p:nvSpPr>
            <p:cNvPr id="344" name="Google Shape;344;p18"/>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8"/>
            <p:cNvSpPr txBox="1"/>
            <p:nvPr/>
          </p:nvSpPr>
          <p:spPr>
            <a:xfrm>
              <a:off x="463500" y="27056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346" name="Google Shape;346;p18"/>
            <p:cNvCxnSpPr/>
            <p:nvPr/>
          </p:nvCxnSpPr>
          <p:spPr>
            <a:xfrm>
              <a:off x="10423367" y="55364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347" name="Google Shape;347;p18">
              <a:hlinkClick r:id="rId3"/>
            </p:cNvPr>
            <p:cNvPicPr preferRelativeResize="0"/>
            <p:nvPr/>
          </p:nvPicPr>
          <p:blipFill>
            <a:blip r:embed="rId4">
              <a:alphaModFix/>
            </a:blip>
            <a:stretch>
              <a:fillRect/>
            </a:stretch>
          </p:blipFill>
          <p:spPr>
            <a:xfrm>
              <a:off x="8982558" y="5759906"/>
              <a:ext cx="713232" cy="637863"/>
            </a:xfrm>
            <a:prstGeom prst="rect">
              <a:avLst/>
            </a:prstGeom>
            <a:noFill/>
            <a:ln>
              <a:noFill/>
            </a:ln>
          </p:spPr>
        </p:pic>
        <p:pic>
          <p:nvPicPr>
            <p:cNvPr id="348" name="Google Shape;348;p18">
              <a:hlinkClick r:id="rId5"/>
            </p:cNvPr>
            <p:cNvPicPr preferRelativeResize="0"/>
            <p:nvPr/>
          </p:nvPicPr>
          <p:blipFill>
            <a:blip r:embed="rId6">
              <a:alphaModFix/>
            </a:blip>
            <a:stretch>
              <a:fillRect/>
            </a:stretch>
          </p:blipFill>
          <p:spPr>
            <a:xfrm>
              <a:off x="9764428" y="5764398"/>
              <a:ext cx="708660" cy="628879"/>
            </a:xfrm>
            <a:prstGeom prst="rect">
              <a:avLst/>
            </a:prstGeom>
            <a:noFill/>
            <a:ln>
              <a:noFill/>
            </a:ln>
          </p:spPr>
        </p:pic>
        <p:pic>
          <p:nvPicPr>
            <p:cNvPr id="349" name="Google Shape;349;p18">
              <a:hlinkClick r:id="rId7"/>
            </p:cNvPr>
            <p:cNvPicPr preferRelativeResize="0"/>
            <p:nvPr/>
          </p:nvPicPr>
          <p:blipFill>
            <a:blip r:embed="rId8">
              <a:alphaModFix/>
            </a:blip>
            <a:stretch>
              <a:fillRect/>
            </a:stretch>
          </p:blipFill>
          <p:spPr>
            <a:xfrm>
              <a:off x="10541715" y="5753169"/>
              <a:ext cx="612648" cy="624387"/>
            </a:xfrm>
            <a:prstGeom prst="rect">
              <a:avLst/>
            </a:prstGeom>
            <a:noFill/>
            <a:ln>
              <a:noFill/>
            </a:ln>
          </p:spPr>
        </p:pic>
        <p:pic>
          <p:nvPicPr>
            <p:cNvPr id="350" name="Google Shape;350;p18">
              <a:hlinkClick r:id="rId9"/>
            </p:cNvPr>
            <p:cNvPicPr preferRelativeResize="0"/>
            <p:nvPr/>
          </p:nvPicPr>
          <p:blipFill>
            <a:blip r:embed="rId10">
              <a:alphaModFix/>
            </a:blip>
            <a:stretch>
              <a:fillRect/>
            </a:stretch>
          </p:blipFill>
          <p:spPr>
            <a:xfrm>
              <a:off x="11219049" y="5764399"/>
              <a:ext cx="699516" cy="601927"/>
            </a:xfrm>
            <a:prstGeom prst="rect">
              <a:avLst/>
            </a:prstGeom>
            <a:noFill/>
            <a:ln>
              <a:noFill/>
            </a:ln>
          </p:spPr>
        </p:pic>
        <p:sp>
          <p:nvSpPr>
            <p:cNvPr id="351" name="Google Shape;351;p18"/>
            <p:cNvSpPr txBox="1"/>
            <p:nvPr/>
          </p:nvSpPr>
          <p:spPr>
            <a:xfrm>
              <a:off x="7072500" y="46609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pic>
          <p:nvPicPr>
            <p:cNvPr id="352" name="Google Shape;352;p18"/>
            <p:cNvPicPr preferRelativeResize="0"/>
            <p:nvPr/>
          </p:nvPicPr>
          <p:blipFill rotWithShape="1">
            <a:blip r:embed="rId11">
              <a:alphaModFix/>
            </a:blip>
            <a:srcRect b="20906" l="0" r="0" t="16256"/>
            <a:stretch/>
          </p:blipFill>
          <p:spPr>
            <a:xfrm>
              <a:off x="125075" y="341325"/>
              <a:ext cx="8239800" cy="2071125"/>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8" name="Shape 28"/>
        <p:cNvGrpSpPr/>
        <p:nvPr/>
      </p:nvGrpSpPr>
      <p:grpSpPr>
        <a:xfrm>
          <a:off x="0" y="0"/>
          <a:ext cx="0" cy="0"/>
          <a:chOff x="0" y="0"/>
          <a:chExt cx="0" cy="0"/>
        </a:xfrm>
      </p:grpSpPr>
      <p:sp>
        <p:nvSpPr>
          <p:cNvPr id="29" name="Google Shape;29;p3"/>
          <p:cNvSpPr/>
          <p:nvPr/>
        </p:nvSpPr>
        <p:spPr>
          <a:xfrm flipH="1">
            <a:off x="1648431" y="980852"/>
            <a:ext cx="9416400" cy="4192500"/>
          </a:xfrm>
          <a:prstGeom prst="rect">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1451593" y="1227450"/>
            <a:ext cx="9416400" cy="41925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1451593" y="1227450"/>
            <a:ext cx="9416400" cy="5637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3"/>
          <p:cNvGrpSpPr/>
          <p:nvPr/>
        </p:nvGrpSpPr>
        <p:grpSpPr>
          <a:xfrm flipH="1">
            <a:off x="9877450" y="1403100"/>
            <a:ext cx="822000" cy="212400"/>
            <a:chOff x="1367875" y="1812100"/>
            <a:chExt cx="822000" cy="212400"/>
          </a:xfrm>
        </p:grpSpPr>
        <p:sp>
          <p:nvSpPr>
            <p:cNvPr id="33" name="Google Shape;33;p3"/>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3"/>
          <p:cNvSpPr/>
          <p:nvPr/>
        </p:nvSpPr>
        <p:spPr>
          <a:xfrm flipH="1">
            <a:off x="639075" y="225525"/>
            <a:ext cx="2710200" cy="30603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639071" y="225525"/>
            <a:ext cx="2710200" cy="3918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3"/>
          <p:cNvGrpSpPr/>
          <p:nvPr/>
        </p:nvGrpSpPr>
        <p:grpSpPr>
          <a:xfrm flipH="1">
            <a:off x="715250" y="324975"/>
            <a:ext cx="822000" cy="212400"/>
            <a:chOff x="1367875" y="1812100"/>
            <a:chExt cx="822000" cy="212400"/>
          </a:xfrm>
        </p:grpSpPr>
        <p:sp>
          <p:nvSpPr>
            <p:cNvPr id="39" name="Google Shape;39;p3"/>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 name="Google Shape;42;p3"/>
          <p:cNvSpPr/>
          <p:nvPr/>
        </p:nvSpPr>
        <p:spPr>
          <a:xfrm flipH="1">
            <a:off x="838725" y="835425"/>
            <a:ext cx="2310900" cy="2220900"/>
          </a:xfrm>
          <a:prstGeom prst="rect">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flipH="1">
            <a:off x="11106700" y="290775"/>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 name="Google Shape;44;p3"/>
          <p:cNvGrpSpPr/>
          <p:nvPr/>
        </p:nvGrpSpPr>
        <p:grpSpPr>
          <a:xfrm flipH="1" rot="-2536583">
            <a:off x="10857825" y="5636018"/>
            <a:ext cx="577793" cy="1025388"/>
            <a:chOff x="441575" y="368400"/>
            <a:chExt cx="577800" cy="1025400"/>
          </a:xfrm>
        </p:grpSpPr>
        <p:sp>
          <p:nvSpPr>
            <p:cNvPr id="45" name="Google Shape;45;p3"/>
            <p:cNvSpPr/>
            <p:nvPr/>
          </p:nvSpPr>
          <p:spPr>
            <a:xfrm>
              <a:off x="441575" y="368400"/>
              <a:ext cx="577800" cy="909600"/>
            </a:xfrm>
            <a:prstGeom prst="triangle">
              <a:avLst>
                <a:gd fmla="val 50000"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441575" y="1189800"/>
              <a:ext cx="577800" cy="2040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p:nvPr/>
        </p:nvSpPr>
        <p:spPr>
          <a:xfrm flipH="1">
            <a:off x="334100" y="5773113"/>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txBox="1"/>
          <p:nvPr>
            <p:ph type="title"/>
          </p:nvPr>
        </p:nvSpPr>
        <p:spPr>
          <a:xfrm>
            <a:off x="3434732" y="1883975"/>
            <a:ext cx="6811200" cy="12204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49" name="Google Shape;49;p3"/>
          <p:cNvSpPr txBox="1"/>
          <p:nvPr>
            <p:ph idx="1" type="body"/>
          </p:nvPr>
        </p:nvSpPr>
        <p:spPr>
          <a:xfrm>
            <a:off x="3434700" y="3177577"/>
            <a:ext cx="6811200" cy="20595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r">
              <a:spcBef>
                <a:spcPts val="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50" name="Shape 50"/>
        <p:cNvGrpSpPr/>
        <p:nvPr/>
      </p:nvGrpSpPr>
      <p:grpSpPr>
        <a:xfrm>
          <a:off x="0" y="0"/>
          <a:ext cx="0" cy="0"/>
          <a:chOff x="0" y="0"/>
          <a:chExt cx="0" cy="0"/>
        </a:xfrm>
      </p:grpSpPr>
      <p:grpSp>
        <p:nvGrpSpPr>
          <p:cNvPr id="51" name="Google Shape;51;p4"/>
          <p:cNvGrpSpPr/>
          <p:nvPr/>
        </p:nvGrpSpPr>
        <p:grpSpPr>
          <a:xfrm>
            <a:off x="926255" y="530926"/>
            <a:ext cx="10339491" cy="5796147"/>
            <a:chOff x="926250" y="474400"/>
            <a:chExt cx="10339491" cy="5796147"/>
          </a:xfrm>
        </p:grpSpPr>
        <p:sp>
          <p:nvSpPr>
            <p:cNvPr id="52" name="Google Shape;52;p4"/>
            <p:cNvSpPr/>
            <p:nvPr/>
          </p:nvSpPr>
          <p:spPr>
            <a:xfrm>
              <a:off x="1088241" y="626800"/>
              <a:ext cx="10177500" cy="10671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926250" y="474400"/>
              <a:ext cx="10177500" cy="10671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 name="Google Shape;54;p4"/>
            <p:cNvGrpSpPr/>
            <p:nvPr/>
          </p:nvGrpSpPr>
          <p:grpSpPr>
            <a:xfrm>
              <a:off x="10908792" y="530352"/>
              <a:ext cx="137118" cy="140220"/>
              <a:chOff x="7909625" y="886625"/>
              <a:chExt cx="94525" cy="96650"/>
            </a:xfrm>
          </p:grpSpPr>
          <p:sp>
            <p:nvSpPr>
              <p:cNvPr id="55" name="Google Shape;55;p4"/>
              <p:cNvSpPr/>
              <p:nvPr/>
            </p:nvSpPr>
            <p:spPr>
              <a:xfrm>
                <a:off x="7909625" y="886625"/>
                <a:ext cx="94525" cy="96650"/>
              </a:xfrm>
              <a:custGeom>
                <a:rect b="b" l="l" r="r" t="t"/>
                <a:pathLst>
                  <a:path extrusionOk="0" h="3866" w="3781">
                    <a:moveTo>
                      <a:pt x="0" y="0"/>
                    </a:moveTo>
                    <a:lnTo>
                      <a:pt x="807" y="0"/>
                    </a:lnTo>
                    <a:lnTo>
                      <a:pt x="3781" y="3866"/>
                    </a:lnTo>
                    <a:lnTo>
                      <a:pt x="2889" y="3866"/>
                    </a:lnTo>
                    <a:close/>
                  </a:path>
                </a:pathLst>
              </a:custGeom>
              <a:solidFill>
                <a:schemeClr val="accent5"/>
              </a:solidFill>
              <a:ln>
                <a:noFill/>
              </a:ln>
            </p:spPr>
          </p:sp>
          <p:sp>
            <p:nvSpPr>
              <p:cNvPr id="56" name="Google Shape;56;p4"/>
              <p:cNvSpPr/>
              <p:nvPr/>
            </p:nvSpPr>
            <p:spPr>
              <a:xfrm flipH="1">
                <a:off x="7909625" y="886625"/>
                <a:ext cx="94525" cy="96650"/>
              </a:xfrm>
              <a:custGeom>
                <a:rect b="b" l="l" r="r" t="t"/>
                <a:pathLst>
                  <a:path extrusionOk="0" h="3866" w="3781">
                    <a:moveTo>
                      <a:pt x="0" y="0"/>
                    </a:moveTo>
                    <a:lnTo>
                      <a:pt x="807" y="0"/>
                    </a:lnTo>
                    <a:lnTo>
                      <a:pt x="3781" y="3866"/>
                    </a:lnTo>
                    <a:lnTo>
                      <a:pt x="2889" y="3866"/>
                    </a:lnTo>
                    <a:close/>
                  </a:path>
                </a:pathLst>
              </a:custGeom>
              <a:solidFill>
                <a:schemeClr val="accent5"/>
              </a:solidFill>
              <a:ln>
                <a:noFill/>
              </a:ln>
            </p:spPr>
          </p:sp>
        </p:grpSp>
        <p:sp>
          <p:nvSpPr>
            <p:cNvPr id="57" name="Google Shape;57;p4"/>
            <p:cNvSpPr/>
            <p:nvPr/>
          </p:nvSpPr>
          <p:spPr>
            <a:xfrm>
              <a:off x="926250" y="1907650"/>
              <a:ext cx="10177500" cy="4192500"/>
            </a:xfrm>
            <a:prstGeom prst="rect">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1088238" y="2078047"/>
              <a:ext cx="10177500" cy="41925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4"/>
          <p:cNvSpPr txBox="1"/>
          <p:nvPr>
            <p:ph type="title"/>
          </p:nvPr>
        </p:nvSpPr>
        <p:spPr>
          <a:xfrm>
            <a:off x="1239400" y="675675"/>
            <a:ext cx="96822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0" name="Google Shape;60;p4"/>
          <p:cNvSpPr txBox="1"/>
          <p:nvPr>
            <p:ph idx="1" type="body"/>
          </p:nvPr>
        </p:nvSpPr>
        <p:spPr>
          <a:xfrm>
            <a:off x="1239400" y="3076634"/>
            <a:ext cx="2880900" cy="1089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61" name="Google Shape;61;p4"/>
          <p:cNvSpPr txBox="1"/>
          <p:nvPr>
            <p:ph idx="2" type="body"/>
          </p:nvPr>
        </p:nvSpPr>
        <p:spPr>
          <a:xfrm>
            <a:off x="4700226" y="3076634"/>
            <a:ext cx="2880900" cy="1089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62" name="Google Shape;62;p4"/>
          <p:cNvSpPr txBox="1"/>
          <p:nvPr>
            <p:ph idx="3" type="body"/>
          </p:nvPr>
        </p:nvSpPr>
        <p:spPr>
          <a:xfrm>
            <a:off x="1239400" y="4757057"/>
            <a:ext cx="2880900" cy="1089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63" name="Google Shape;63;p4"/>
          <p:cNvSpPr txBox="1"/>
          <p:nvPr>
            <p:ph idx="4" type="body"/>
          </p:nvPr>
        </p:nvSpPr>
        <p:spPr>
          <a:xfrm>
            <a:off x="4700226" y="4757057"/>
            <a:ext cx="2880900" cy="1089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64" name="Google Shape;64;p4"/>
          <p:cNvSpPr txBox="1"/>
          <p:nvPr>
            <p:ph idx="5" type="title"/>
          </p:nvPr>
        </p:nvSpPr>
        <p:spPr>
          <a:xfrm>
            <a:off x="1239400" y="2503800"/>
            <a:ext cx="2880900" cy="572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atin typeface="Bitter SemiBold"/>
                <a:ea typeface="Bitter SemiBold"/>
                <a:cs typeface="Bitter SemiBold"/>
                <a:sym typeface="Bitter SemiBold"/>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65" name="Google Shape;65;p4"/>
          <p:cNvSpPr txBox="1"/>
          <p:nvPr>
            <p:ph idx="6" type="title"/>
          </p:nvPr>
        </p:nvSpPr>
        <p:spPr>
          <a:xfrm>
            <a:off x="4700226" y="2503800"/>
            <a:ext cx="2880900" cy="572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atin typeface="Bitter SemiBold"/>
                <a:ea typeface="Bitter SemiBold"/>
                <a:cs typeface="Bitter SemiBold"/>
                <a:sym typeface="Bitter SemiBold"/>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66" name="Google Shape;66;p4"/>
          <p:cNvSpPr txBox="1"/>
          <p:nvPr>
            <p:ph idx="7" type="title"/>
          </p:nvPr>
        </p:nvSpPr>
        <p:spPr>
          <a:xfrm>
            <a:off x="1239400" y="4184223"/>
            <a:ext cx="2880900" cy="572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atin typeface="Bitter SemiBold"/>
                <a:ea typeface="Bitter SemiBold"/>
                <a:cs typeface="Bitter SemiBold"/>
                <a:sym typeface="Bitter SemiBold"/>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67" name="Google Shape;67;p4"/>
          <p:cNvSpPr txBox="1"/>
          <p:nvPr>
            <p:ph idx="8" type="title"/>
          </p:nvPr>
        </p:nvSpPr>
        <p:spPr>
          <a:xfrm>
            <a:off x="4700226" y="4184223"/>
            <a:ext cx="2880900" cy="572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atin typeface="Bitter SemiBold"/>
                <a:ea typeface="Bitter SemiBold"/>
                <a:cs typeface="Bitter SemiBold"/>
                <a:sym typeface="Bitter SemiBold"/>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68" name="Google Shape;68;p4"/>
          <p:cNvSpPr txBox="1"/>
          <p:nvPr>
            <p:ph idx="9" type="body"/>
          </p:nvPr>
        </p:nvSpPr>
        <p:spPr>
          <a:xfrm>
            <a:off x="8161053" y="3076634"/>
            <a:ext cx="2880900" cy="1089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69" name="Google Shape;69;p4"/>
          <p:cNvSpPr txBox="1"/>
          <p:nvPr>
            <p:ph idx="13" type="body"/>
          </p:nvPr>
        </p:nvSpPr>
        <p:spPr>
          <a:xfrm>
            <a:off x="8161053" y="4757057"/>
            <a:ext cx="2880900" cy="1089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70" name="Google Shape;70;p4"/>
          <p:cNvSpPr txBox="1"/>
          <p:nvPr>
            <p:ph idx="14" type="title"/>
          </p:nvPr>
        </p:nvSpPr>
        <p:spPr>
          <a:xfrm>
            <a:off x="8161053" y="2503800"/>
            <a:ext cx="2880900" cy="572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atin typeface="Bitter SemiBold"/>
                <a:ea typeface="Bitter SemiBold"/>
                <a:cs typeface="Bitter SemiBold"/>
                <a:sym typeface="Bitter SemiBold"/>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71" name="Google Shape;71;p4"/>
          <p:cNvSpPr txBox="1"/>
          <p:nvPr>
            <p:ph idx="15" type="title"/>
          </p:nvPr>
        </p:nvSpPr>
        <p:spPr>
          <a:xfrm>
            <a:off x="8161053" y="4184223"/>
            <a:ext cx="2880900" cy="572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atin typeface="Bitter SemiBold"/>
                <a:ea typeface="Bitter SemiBold"/>
                <a:cs typeface="Bitter SemiBold"/>
                <a:sym typeface="Bitter SemiBold"/>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72" name="Google Shape;72;p4"/>
          <p:cNvSpPr/>
          <p:nvPr/>
        </p:nvSpPr>
        <p:spPr>
          <a:xfrm>
            <a:off x="334100" y="290775"/>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11106700" y="5773113"/>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74" name="Shape 74"/>
        <p:cNvGrpSpPr/>
        <p:nvPr/>
      </p:nvGrpSpPr>
      <p:grpSpPr>
        <a:xfrm>
          <a:off x="0" y="0"/>
          <a:ext cx="0" cy="0"/>
          <a:chOff x="0" y="0"/>
          <a:chExt cx="0" cy="0"/>
        </a:xfrm>
      </p:grpSpPr>
      <p:sp>
        <p:nvSpPr>
          <p:cNvPr id="75" name="Google Shape;75;p5"/>
          <p:cNvSpPr/>
          <p:nvPr/>
        </p:nvSpPr>
        <p:spPr>
          <a:xfrm>
            <a:off x="1010194" y="980852"/>
            <a:ext cx="9416400" cy="41925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1207032" y="1227450"/>
            <a:ext cx="9416400" cy="41925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1207032" y="1227450"/>
            <a:ext cx="9416400" cy="5637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5"/>
          <p:cNvGrpSpPr/>
          <p:nvPr/>
        </p:nvGrpSpPr>
        <p:grpSpPr>
          <a:xfrm>
            <a:off x="1375575" y="1403100"/>
            <a:ext cx="822000" cy="212400"/>
            <a:chOff x="1367875" y="1812100"/>
            <a:chExt cx="822000" cy="212400"/>
          </a:xfrm>
        </p:grpSpPr>
        <p:sp>
          <p:nvSpPr>
            <p:cNvPr id="79" name="Google Shape;79;p5"/>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 name="Google Shape;82;p5"/>
          <p:cNvSpPr txBox="1"/>
          <p:nvPr>
            <p:ph type="title"/>
          </p:nvPr>
        </p:nvSpPr>
        <p:spPr>
          <a:xfrm>
            <a:off x="1486950" y="2088250"/>
            <a:ext cx="7389300" cy="2066100"/>
          </a:xfrm>
          <a:prstGeom prst="rect">
            <a:avLst/>
          </a:prstGeom>
        </p:spPr>
        <p:txBody>
          <a:bodyPr anchorCtr="0" anchor="ctr" bIns="121900" lIns="121900" spcFirstLastPara="1" rIns="121900" wrap="square" tIns="121900">
            <a:noAutofit/>
          </a:bodyPr>
          <a:lstStyle>
            <a:lvl1pPr indent="0" lvl="0" marL="0" marR="0" rtl="0" algn="l">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83" name="Google Shape;83;p5"/>
          <p:cNvSpPr txBox="1"/>
          <p:nvPr>
            <p:ph idx="1" type="body"/>
          </p:nvPr>
        </p:nvSpPr>
        <p:spPr>
          <a:xfrm>
            <a:off x="1486950" y="4171900"/>
            <a:ext cx="7389300" cy="763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84" name="Google Shape;84;p5"/>
          <p:cNvSpPr/>
          <p:nvPr/>
        </p:nvSpPr>
        <p:spPr>
          <a:xfrm>
            <a:off x="8725750" y="225525"/>
            <a:ext cx="2710200" cy="30603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8725754" y="225525"/>
            <a:ext cx="2710200" cy="3918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 name="Google Shape;86;p5"/>
          <p:cNvGrpSpPr/>
          <p:nvPr/>
        </p:nvGrpSpPr>
        <p:grpSpPr>
          <a:xfrm>
            <a:off x="8861375" y="324975"/>
            <a:ext cx="822000" cy="212400"/>
            <a:chOff x="1367875" y="1812100"/>
            <a:chExt cx="822000" cy="212400"/>
          </a:xfrm>
        </p:grpSpPr>
        <p:sp>
          <p:nvSpPr>
            <p:cNvPr id="87" name="Google Shape;87;p5"/>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5"/>
          <p:cNvSpPr/>
          <p:nvPr/>
        </p:nvSpPr>
        <p:spPr>
          <a:xfrm>
            <a:off x="8925400" y="835425"/>
            <a:ext cx="2310900" cy="2220900"/>
          </a:xfrm>
          <a:prstGeom prst="rect">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a:off x="217125" y="290775"/>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 name="Google Shape;92;p5"/>
          <p:cNvGrpSpPr/>
          <p:nvPr/>
        </p:nvGrpSpPr>
        <p:grpSpPr>
          <a:xfrm rot="2536583">
            <a:off x="639406" y="5636018"/>
            <a:ext cx="577793" cy="1025388"/>
            <a:chOff x="441575" y="368400"/>
            <a:chExt cx="577800" cy="1025400"/>
          </a:xfrm>
        </p:grpSpPr>
        <p:sp>
          <p:nvSpPr>
            <p:cNvPr id="93" name="Google Shape;93;p5"/>
            <p:cNvSpPr/>
            <p:nvPr/>
          </p:nvSpPr>
          <p:spPr>
            <a:xfrm>
              <a:off x="441575" y="368400"/>
              <a:ext cx="577800" cy="909600"/>
            </a:xfrm>
            <a:prstGeom prst="triangle">
              <a:avLst>
                <a:gd fmla="val 50000"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a:off x="441575" y="1189800"/>
              <a:ext cx="577800" cy="2040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p:nvPr/>
        </p:nvSpPr>
        <p:spPr>
          <a:xfrm>
            <a:off x="10989725" y="5773113"/>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96" name="Shape 96"/>
        <p:cNvGrpSpPr/>
        <p:nvPr/>
      </p:nvGrpSpPr>
      <p:grpSpPr>
        <a:xfrm>
          <a:off x="0" y="0"/>
          <a:ext cx="0" cy="0"/>
          <a:chOff x="0" y="0"/>
          <a:chExt cx="0" cy="0"/>
        </a:xfrm>
      </p:grpSpPr>
      <p:sp>
        <p:nvSpPr>
          <p:cNvPr id="97" name="Google Shape;97;p6"/>
          <p:cNvSpPr/>
          <p:nvPr/>
        </p:nvSpPr>
        <p:spPr>
          <a:xfrm>
            <a:off x="1088241" y="626800"/>
            <a:ext cx="10177500" cy="1067100"/>
          </a:xfrm>
          <a:prstGeom prst="rect">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p:nvPr/>
        </p:nvSpPr>
        <p:spPr>
          <a:xfrm>
            <a:off x="926250" y="474400"/>
            <a:ext cx="10177500" cy="10671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 name="Google Shape;99;p6"/>
          <p:cNvGrpSpPr/>
          <p:nvPr/>
        </p:nvGrpSpPr>
        <p:grpSpPr>
          <a:xfrm>
            <a:off x="10908792" y="530352"/>
            <a:ext cx="137118" cy="140220"/>
            <a:chOff x="7909625" y="886625"/>
            <a:chExt cx="94525" cy="96650"/>
          </a:xfrm>
        </p:grpSpPr>
        <p:sp>
          <p:nvSpPr>
            <p:cNvPr id="100" name="Google Shape;100;p6"/>
            <p:cNvSpPr/>
            <p:nvPr/>
          </p:nvSpPr>
          <p:spPr>
            <a:xfrm>
              <a:off x="7909625" y="886625"/>
              <a:ext cx="94525" cy="96650"/>
            </a:xfrm>
            <a:custGeom>
              <a:rect b="b" l="l" r="r" t="t"/>
              <a:pathLst>
                <a:path extrusionOk="0" h="3866" w="3781">
                  <a:moveTo>
                    <a:pt x="0" y="0"/>
                  </a:moveTo>
                  <a:lnTo>
                    <a:pt x="807" y="0"/>
                  </a:lnTo>
                  <a:lnTo>
                    <a:pt x="3781" y="3866"/>
                  </a:lnTo>
                  <a:lnTo>
                    <a:pt x="2889" y="3866"/>
                  </a:lnTo>
                  <a:close/>
                </a:path>
              </a:pathLst>
            </a:custGeom>
            <a:solidFill>
              <a:schemeClr val="accent5"/>
            </a:solidFill>
            <a:ln>
              <a:noFill/>
            </a:ln>
          </p:spPr>
        </p:sp>
        <p:sp>
          <p:nvSpPr>
            <p:cNvPr id="101" name="Google Shape;101;p6"/>
            <p:cNvSpPr/>
            <p:nvPr/>
          </p:nvSpPr>
          <p:spPr>
            <a:xfrm flipH="1">
              <a:off x="7909625" y="886625"/>
              <a:ext cx="94525" cy="96650"/>
            </a:xfrm>
            <a:custGeom>
              <a:rect b="b" l="l" r="r" t="t"/>
              <a:pathLst>
                <a:path extrusionOk="0" h="3866" w="3781">
                  <a:moveTo>
                    <a:pt x="0" y="0"/>
                  </a:moveTo>
                  <a:lnTo>
                    <a:pt x="807" y="0"/>
                  </a:lnTo>
                  <a:lnTo>
                    <a:pt x="3781" y="3866"/>
                  </a:lnTo>
                  <a:lnTo>
                    <a:pt x="2889" y="3866"/>
                  </a:lnTo>
                  <a:close/>
                </a:path>
              </a:pathLst>
            </a:custGeom>
            <a:solidFill>
              <a:schemeClr val="accent5"/>
            </a:solidFill>
            <a:ln>
              <a:noFill/>
            </a:ln>
          </p:spPr>
        </p:sp>
      </p:grpSp>
      <p:sp>
        <p:nvSpPr>
          <p:cNvPr id="102" name="Google Shape;102;p6"/>
          <p:cNvSpPr txBox="1"/>
          <p:nvPr>
            <p:ph type="title"/>
          </p:nvPr>
        </p:nvSpPr>
        <p:spPr>
          <a:xfrm>
            <a:off x="985675" y="654800"/>
            <a:ext cx="100311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03" name="Google Shape;103;p6"/>
          <p:cNvSpPr/>
          <p:nvPr/>
        </p:nvSpPr>
        <p:spPr>
          <a:xfrm>
            <a:off x="6549727" y="2191103"/>
            <a:ext cx="4716000" cy="4192500"/>
          </a:xfrm>
          <a:prstGeom prst="rect">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p:nvPr/>
        </p:nvSpPr>
        <p:spPr>
          <a:xfrm>
            <a:off x="6381168" y="1980500"/>
            <a:ext cx="4716000" cy="41925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6"/>
          <p:cNvSpPr/>
          <p:nvPr/>
        </p:nvSpPr>
        <p:spPr>
          <a:xfrm>
            <a:off x="6381168" y="1980500"/>
            <a:ext cx="4716000" cy="5637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 name="Google Shape;106;p6"/>
          <p:cNvGrpSpPr/>
          <p:nvPr/>
        </p:nvGrpSpPr>
        <p:grpSpPr>
          <a:xfrm>
            <a:off x="6549725" y="2156150"/>
            <a:ext cx="822000" cy="212400"/>
            <a:chOff x="1367875" y="1812100"/>
            <a:chExt cx="822000" cy="212400"/>
          </a:xfrm>
        </p:grpSpPr>
        <p:sp>
          <p:nvSpPr>
            <p:cNvPr id="107" name="Google Shape;107;p6"/>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6"/>
          <p:cNvSpPr/>
          <p:nvPr/>
        </p:nvSpPr>
        <p:spPr>
          <a:xfrm>
            <a:off x="926250" y="1980500"/>
            <a:ext cx="4716000" cy="44031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
          <p:cNvSpPr/>
          <p:nvPr/>
        </p:nvSpPr>
        <p:spPr>
          <a:xfrm>
            <a:off x="926258" y="1980500"/>
            <a:ext cx="4716000" cy="5637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 name="Google Shape;112;p6"/>
          <p:cNvGrpSpPr/>
          <p:nvPr/>
        </p:nvGrpSpPr>
        <p:grpSpPr>
          <a:xfrm>
            <a:off x="1061875" y="2156150"/>
            <a:ext cx="822000" cy="212400"/>
            <a:chOff x="1367875" y="1812100"/>
            <a:chExt cx="822000" cy="212400"/>
          </a:xfrm>
        </p:grpSpPr>
        <p:sp>
          <p:nvSpPr>
            <p:cNvPr id="113" name="Google Shape;113;p6"/>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6"/>
          <p:cNvSpPr/>
          <p:nvPr/>
        </p:nvSpPr>
        <p:spPr>
          <a:xfrm>
            <a:off x="1146900" y="2777325"/>
            <a:ext cx="4265100" cy="33957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
          <p:cNvSpPr txBox="1"/>
          <p:nvPr>
            <p:ph idx="1" type="body"/>
          </p:nvPr>
        </p:nvSpPr>
        <p:spPr>
          <a:xfrm>
            <a:off x="1268400" y="2830800"/>
            <a:ext cx="4022100" cy="32931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18" name="Google Shape;118;p6"/>
          <p:cNvSpPr txBox="1"/>
          <p:nvPr>
            <p:ph idx="2" type="body"/>
          </p:nvPr>
        </p:nvSpPr>
        <p:spPr>
          <a:xfrm>
            <a:off x="6727515" y="2830800"/>
            <a:ext cx="4023300" cy="32931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119" name="Google Shape;119;p6"/>
          <p:cNvGrpSpPr/>
          <p:nvPr/>
        </p:nvGrpSpPr>
        <p:grpSpPr>
          <a:xfrm rot="758291">
            <a:off x="11444146" y="979011"/>
            <a:ext cx="577817" cy="1025430"/>
            <a:chOff x="441575" y="368400"/>
            <a:chExt cx="577800" cy="1025400"/>
          </a:xfrm>
        </p:grpSpPr>
        <p:sp>
          <p:nvSpPr>
            <p:cNvPr id="120" name="Google Shape;120;p6"/>
            <p:cNvSpPr/>
            <p:nvPr/>
          </p:nvSpPr>
          <p:spPr>
            <a:xfrm>
              <a:off x="441575" y="368400"/>
              <a:ext cx="577800" cy="909600"/>
            </a:xfrm>
            <a:prstGeom prst="triangle">
              <a:avLst>
                <a:gd fmla="val 500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
            <p:cNvSpPr/>
            <p:nvPr/>
          </p:nvSpPr>
          <p:spPr>
            <a:xfrm>
              <a:off x="441575" y="1189800"/>
              <a:ext cx="577800" cy="2040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p6"/>
          <p:cNvSpPr/>
          <p:nvPr/>
        </p:nvSpPr>
        <p:spPr>
          <a:xfrm>
            <a:off x="140675" y="5855775"/>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 name="Google Shape;123;p6"/>
          <p:cNvGrpSpPr/>
          <p:nvPr/>
        </p:nvGrpSpPr>
        <p:grpSpPr>
          <a:xfrm>
            <a:off x="64463" y="84138"/>
            <a:ext cx="701400" cy="586427"/>
            <a:chOff x="10601688" y="5193301"/>
            <a:chExt cx="701400" cy="586427"/>
          </a:xfrm>
        </p:grpSpPr>
        <p:sp>
          <p:nvSpPr>
            <p:cNvPr id="124" name="Google Shape;124;p6"/>
            <p:cNvSpPr/>
            <p:nvPr/>
          </p:nvSpPr>
          <p:spPr>
            <a:xfrm rot="5400000">
              <a:off x="10407392" y="5389351"/>
              <a:ext cx="585600" cy="193500"/>
            </a:xfrm>
            <a:prstGeom prst="parallelogram">
              <a:avLst>
                <a:gd fmla="val 39866"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
            <p:cNvSpPr/>
            <p:nvPr/>
          </p:nvSpPr>
          <p:spPr>
            <a:xfrm flipH="1">
              <a:off x="10601688" y="5194688"/>
              <a:ext cx="701400" cy="78900"/>
            </a:xfrm>
            <a:prstGeom prst="parallelogram">
              <a:avLst>
                <a:gd fmla="val 250065"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
            <p:cNvSpPr/>
            <p:nvPr/>
          </p:nvSpPr>
          <p:spPr>
            <a:xfrm>
              <a:off x="10796943" y="5273628"/>
              <a:ext cx="506100" cy="5061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127" name="Shape 127"/>
        <p:cNvGrpSpPr/>
        <p:nvPr/>
      </p:nvGrpSpPr>
      <p:grpSpPr>
        <a:xfrm>
          <a:off x="0" y="0"/>
          <a:ext cx="0" cy="0"/>
          <a:chOff x="0" y="0"/>
          <a:chExt cx="0" cy="0"/>
        </a:xfrm>
      </p:grpSpPr>
      <p:sp>
        <p:nvSpPr>
          <p:cNvPr id="128" name="Google Shape;128;p7"/>
          <p:cNvSpPr/>
          <p:nvPr/>
        </p:nvSpPr>
        <p:spPr>
          <a:xfrm>
            <a:off x="1384650" y="732100"/>
            <a:ext cx="9575100" cy="1067100"/>
          </a:xfrm>
          <a:prstGeom prst="rect">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
          <p:cNvSpPr/>
          <p:nvPr/>
        </p:nvSpPr>
        <p:spPr>
          <a:xfrm>
            <a:off x="1232250" y="579700"/>
            <a:ext cx="9575100" cy="10671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 name="Google Shape;130;p7"/>
          <p:cNvGrpSpPr/>
          <p:nvPr/>
        </p:nvGrpSpPr>
        <p:grpSpPr>
          <a:xfrm>
            <a:off x="10575901" y="657869"/>
            <a:ext cx="137118" cy="140220"/>
            <a:chOff x="7909625" y="886625"/>
            <a:chExt cx="94525" cy="96650"/>
          </a:xfrm>
        </p:grpSpPr>
        <p:sp>
          <p:nvSpPr>
            <p:cNvPr id="131" name="Google Shape;131;p7"/>
            <p:cNvSpPr/>
            <p:nvPr/>
          </p:nvSpPr>
          <p:spPr>
            <a:xfrm>
              <a:off x="7909625" y="886625"/>
              <a:ext cx="94525" cy="96650"/>
            </a:xfrm>
            <a:custGeom>
              <a:rect b="b" l="l" r="r" t="t"/>
              <a:pathLst>
                <a:path extrusionOk="0" h="3866" w="3781">
                  <a:moveTo>
                    <a:pt x="0" y="0"/>
                  </a:moveTo>
                  <a:lnTo>
                    <a:pt x="807" y="0"/>
                  </a:lnTo>
                  <a:lnTo>
                    <a:pt x="3781" y="3866"/>
                  </a:lnTo>
                  <a:lnTo>
                    <a:pt x="2889" y="3866"/>
                  </a:lnTo>
                  <a:close/>
                </a:path>
              </a:pathLst>
            </a:custGeom>
            <a:solidFill>
              <a:schemeClr val="accent5"/>
            </a:solidFill>
            <a:ln>
              <a:noFill/>
            </a:ln>
          </p:spPr>
        </p:sp>
        <p:sp>
          <p:nvSpPr>
            <p:cNvPr id="132" name="Google Shape;132;p7"/>
            <p:cNvSpPr/>
            <p:nvPr/>
          </p:nvSpPr>
          <p:spPr>
            <a:xfrm flipH="1">
              <a:off x="7909625" y="886625"/>
              <a:ext cx="94525" cy="96650"/>
            </a:xfrm>
            <a:custGeom>
              <a:rect b="b" l="l" r="r" t="t"/>
              <a:pathLst>
                <a:path extrusionOk="0" h="3866" w="3781">
                  <a:moveTo>
                    <a:pt x="0" y="0"/>
                  </a:moveTo>
                  <a:lnTo>
                    <a:pt x="807" y="0"/>
                  </a:lnTo>
                  <a:lnTo>
                    <a:pt x="3781" y="3866"/>
                  </a:lnTo>
                  <a:lnTo>
                    <a:pt x="2889" y="3866"/>
                  </a:lnTo>
                  <a:close/>
                </a:path>
              </a:pathLst>
            </a:custGeom>
            <a:solidFill>
              <a:schemeClr val="accent5"/>
            </a:solidFill>
            <a:ln>
              <a:noFill/>
            </a:ln>
          </p:spPr>
        </p:sp>
      </p:grpSp>
      <p:sp>
        <p:nvSpPr>
          <p:cNvPr id="133" name="Google Shape;133;p7"/>
          <p:cNvSpPr/>
          <p:nvPr/>
        </p:nvSpPr>
        <p:spPr>
          <a:xfrm>
            <a:off x="1232250" y="1915403"/>
            <a:ext cx="9575100" cy="41925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p:nvPr/>
        </p:nvSpPr>
        <p:spPr>
          <a:xfrm>
            <a:off x="1384650" y="2085800"/>
            <a:ext cx="9575100" cy="41925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txBox="1"/>
          <p:nvPr>
            <p:ph type="title"/>
          </p:nvPr>
        </p:nvSpPr>
        <p:spPr>
          <a:xfrm>
            <a:off x="1232250" y="734075"/>
            <a:ext cx="95751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6" name="Google Shape;136;p7"/>
          <p:cNvSpPr txBox="1"/>
          <p:nvPr>
            <p:ph idx="1" type="body"/>
          </p:nvPr>
        </p:nvSpPr>
        <p:spPr>
          <a:xfrm>
            <a:off x="1650625" y="2793500"/>
            <a:ext cx="9062400" cy="3211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37" name="Google Shape;137;p7"/>
          <p:cNvSpPr/>
          <p:nvPr/>
        </p:nvSpPr>
        <p:spPr>
          <a:xfrm>
            <a:off x="1384650" y="2085800"/>
            <a:ext cx="9575100" cy="5637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7"/>
          <p:cNvGrpSpPr/>
          <p:nvPr/>
        </p:nvGrpSpPr>
        <p:grpSpPr>
          <a:xfrm>
            <a:off x="9978475" y="2261450"/>
            <a:ext cx="822000" cy="212400"/>
            <a:chOff x="1367875" y="1812100"/>
            <a:chExt cx="822000" cy="212400"/>
          </a:xfrm>
        </p:grpSpPr>
        <p:sp>
          <p:nvSpPr>
            <p:cNvPr id="139" name="Google Shape;139;p7"/>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7"/>
          <p:cNvSpPr/>
          <p:nvPr/>
        </p:nvSpPr>
        <p:spPr>
          <a:xfrm>
            <a:off x="203600" y="282825"/>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 name="Google Shape;143;p7"/>
          <p:cNvGrpSpPr/>
          <p:nvPr/>
        </p:nvGrpSpPr>
        <p:grpSpPr>
          <a:xfrm>
            <a:off x="340738" y="5521463"/>
            <a:ext cx="701400" cy="586427"/>
            <a:chOff x="10601688" y="5193301"/>
            <a:chExt cx="701400" cy="586427"/>
          </a:xfrm>
        </p:grpSpPr>
        <p:sp>
          <p:nvSpPr>
            <p:cNvPr id="144" name="Google Shape;144;p7"/>
            <p:cNvSpPr/>
            <p:nvPr/>
          </p:nvSpPr>
          <p:spPr>
            <a:xfrm rot="5400000">
              <a:off x="10407392" y="5389351"/>
              <a:ext cx="585600" cy="193500"/>
            </a:xfrm>
            <a:prstGeom prst="parallelogram">
              <a:avLst>
                <a:gd fmla="val 39866"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
            <p:cNvSpPr/>
            <p:nvPr/>
          </p:nvSpPr>
          <p:spPr>
            <a:xfrm flipH="1">
              <a:off x="10601688" y="5194688"/>
              <a:ext cx="701400" cy="78900"/>
            </a:xfrm>
            <a:prstGeom prst="parallelogram">
              <a:avLst>
                <a:gd fmla="val 250065"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p:nvPr/>
          </p:nvSpPr>
          <p:spPr>
            <a:xfrm>
              <a:off x="10796943" y="5273628"/>
              <a:ext cx="506100" cy="5061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 name="Google Shape;147;p7"/>
          <p:cNvGrpSpPr/>
          <p:nvPr/>
        </p:nvGrpSpPr>
        <p:grpSpPr>
          <a:xfrm rot="2536583">
            <a:off x="11344456" y="3002218"/>
            <a:ext cx="577793" cy="1025388"/>
            <a:chOff x="441575" y="368400"/>
            <a:chExt cx="577800" cy="1025400"/>
          </a:xfrm>
        </p:grpSpPr>
        <p:sp>
          <p:nvSpPr>
            <p:cNvPr id="148" name="Google Shape;148;p7"/>
            <p:cNvSpPr/>
            <p:nvPr/>
          </p:nvSpPr>
          <p:spPr>
            <a:xfrm>
              <a:off x="441575" y="368400"/>
              <a:ext cx="577800" cy="909600"/>
            </a:xfrm>
            <a:prstGeom prst="triangle">
              <a:avLst>
                <a:gd fmla="val 500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441575" y="1189800"/>
              <a:ext cx="577800" cy="2040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150" name="Shape 150"/>
        <p:cNvGrpSpPr/>
        <p:nvPr/>
      </p:nvGrpSpPr>
      <p:grpSpPr>
        <a:xfrm>
          <a:off x="0" y="0"/>
          <a:ext cx="0" cy="0"/>
          <a:chOff x="0" y="0"/>
          <a:chExt cx="0" cy="0"/>
        </a:xfrm>
      </p:grpSpPr>
      <p:sp>
        <p:nvSpPr>
          <p:cNvPr id="151" name="Google Shape;151;p8"/>
          <p:cNvSpPr/>
          <p:nvPr/>
        </p:nvSpPr>
        <p:spPr>
          <a:xfrm flipH="1">
            <a:off x="1356012" y="628650"/>
            <a:ext cx="9480000" cy="56007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
          <p:cNvSpPr/>
          <p:nvPr/>
        </p:nvSpPr>
        <p:spPr>
          <a:xfrm flipH="1">
            <a:off x="1356000" y="628650"/>
            <a:ext cx="9480000" cy="5886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 name="Google Shape;153;p8"/>
          <p:cNvGrpSpPr/>
          <p:nvPr/>
        </p:nvGrpSpPr>
        <p:grpSpPr>
          <a:xfrm flipH="1">
            <a:off x="1525813" y="804750"/>
            <a:ext cx="822000" cy="212400"/>
            <a:chOff x="1367875" y="1812100"/>
            <a:chExt cx="822000" cy="212400"/>
          </a:xfrm>
        </p:grpSpPr>
        <p:sp>
          <p:nvSpPr>
            <p:cNvPr id="154" name="Google Shape;154;p8"/>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 name="Google Shape;157;p8"/>
          <p:cNvSpPr/>
          <p:nvPr/>
        </p:nvSpPr>
        <p:spPr>
          <a:xfrm flipH="1">
            <a:off x="1604375" y="1497750"/>
            <a:ext cx="8934300" cy="4379400"/>
          </a:xfrm>
          <a:prstGeom prst="rect">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
          <p:cNvSpPr txBox="1"/>
          <p:nvPr>
            <p:ph type="title"/>
          </p:nvPr>
        </p:nvSpPr>
        <p:spPr>
          <a:xfrm>
            <a:off x="1976875" y="2025925"/>
            <a:ext cx="82767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59" name="Google Shape;159;p8"/>
          <p:cNvSpPr txBox="1"/>
          <p:nvPr>
            <p:ph idx="1" type="subTitle"/>
          </p:nvPr>
        </p:nvSpPr>
        <p:spPr>
          <a:xfrm>
            <a:off x="1699950" y="5073350"/>
            <a:ext cx="87591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160" name="Google Shape;160;p8"/>
          <p:cNvSpPr/>
          <p:nvPr/>
        </p:nvSpPr>
        <p:spPr>
          <a:xfrm flipH="1">
            <a:off x="11106700" y="290775"/>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 name="Google Shape;161;p8"/>
          <p:cNvGrpSpPr/>
          <p:nvPr/>
        </p:nvGrpSpPr>
        <p:grpSpPr>
          <a:xfrm flipH="1" rot="-2536583">
            <a:off x="10857825" y="5636018"/>
            <a:ext cx="577793" cy="1025388"/>
            <a:chOff x="441575" y="368400"/>
            <a:chExt cx="577800" cy="1025400"/>
          </a:xfrm>
        </p:grpSpPr>
        <p:sp>
          <p:nvSpPr>
            <p:cNvPr id="162" name="Google Shape;162;p8"/>
            <p:cNvSpPr/>
            <p:nvPr/>
          </p:nvSpPr>
          <p:spPr>
            <a:xfrm>
              <a:off x="441575" y="368400"/>
              <a:ext cx="577800" cy="909600"/>
            </a:xfrm>
            <a:prstGeom prst="triangle">
              <a:avLst>
                <a:gd fmla="val 50000"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
            <p:cNvSpPr/>
            <p:nvPr/>
          </p:nvSpPr>
          <p:spPr>
            <a:xfrm>
              <a:off x="441575" y="1189800"/>
              <a:ext cx="577800" cy="2040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8"/>
          <p:cNvSpPr/>
          <p:nvPr/>
        </p:nvSpPr>
        <p:spPr>
          <a:xfrm flipH="1">
            <a:off x="334100" y="5773113"/>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 name="Google Shape;165;p8"/>
          <p:cNvGrpSpPr/>
          <p:nvPr/>
        </p:nvGrpSpPr>
        <p:grpSpPr>
          <a:xfrm>
            <a:off x="187813" y="218313"/>
            <a:ext cx="701400" cy="586427"/>
            <a:chOff x="10601688" y="5193301"/>
            <a:chExt cx="701400" cy="586427"/>
          </a:xfrm>
        </p:grpSpPr>
        <p:sp>
          <p:nvSpPr>
            <p:cNvPr id="166" name="Google Shape;166;p8"/>
            <p:cNvSpPr/>
            <p:nvPr/>
          </p:nvSpPr>
          <p:spPr>
            <a:xfrm rot="5400000">
              <a:off x="10407392" y="5389351"/>
              <a:ext cx="585600" cy="193500"/>
            </a:xfrm>
            <a:prstGeom prst="parallelogram">
              <a:avLst>
                <a:gd fmla="val 39866" name="adj"/>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8"/>
            <p:cNvSpPr/>
            <p:nvPr/>
          </p:nvSpPr>
          <p:spPr>
            <a:xfrm flipH="1">
              <a:off x="10601688" y="5194688"/>
              <a:ext cx="701400" cy="78900"/>
            </a:xfrm>
            <a:prstGeom prst="parallelogram">
              <a:avLst>
                <a:gd fmla="val 250065"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
            <p:cNvSpPr/>
            <p:nvPr/>
          </p:nvSpPr>
          <p:spPr>
            <a:xfrm>
              <a:off x="10796943" y="5273628"/>
              <a:ext cx="506100" cy="506100"/>
            </a:xfrm>
            <a:prstGeom prst="rect">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169" name="Shape 169"/>
        <p:cNvGrpSpPr/>
        <p:nvPr/>
      </p:nvGrpSpPr>
      <p:grpSpPr>
        <a:xfrm>
          <a:off x="0" y="0"/>
          <a:ext cx="0" cy="0"/>
          <a:chOff x="0" y="0"/>
          <a:chExt cx="0" cy="0"/>
        </a:xfrm>
      </p:grpSpPr>
      <p:sp>
        <p:nvSpPr>
          <p:cNvPr id="170" name="Google Shape;170;p9"/>
          <p:cNvSpPr/>
          <p:nvPr/>
        </p:nvSpPr>
        <p:spPr>
          <a:xfrm flipH="1">
            <a:off x="942456" y="476250"/>
            <a:ext cx="10002300" cy="5600700"/>
          </a:xfrm>
          <a:prstGeom prst="rect">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
          <p:cNvSpPr/>
          <p:nvPr/>
        </p:nvSpPr>
        <p:spPr>
          <a:xfrm flipH="1">
            <a:off x="1094856" y="628650"/>
            <a:ext cx="10002300" cy="56007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
          <p:cNvSpPr/>
          <p:nvPr/>
        </p:nvSpPr>
        <p:spPr>
          <a:xfrm flipH="1">
            <a:off x="1094844" y="628650"/>
            <a:ext cx="10002300" cy="5886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 name="Google Shape;173;p9"/>
          <p:cNvGrpSpPr/>
          <p:nvPr/>
        </p:nvGrpSpPr>
        <p:grpSpPr>
          <a:xfrm flipH="1">
            <a:off x="1221013" y="804750"/>
            <a:ext cx="822000" cy="212400"/>
            <a:chOff x="1367875" y="1812100"/>
            <a:chExt cx="822000" cy="212400"/>
          </a:xfrm>
        </p:grpSpPr>
        <p:sp>
          <p:nvSpPr>
            <p:cNvPr id="174" name="Google Shape;174;p9"/>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 name="Google Shape;177;p9"/>
          <p:cNvSpPr txBox="1"/>
          <p:nvPr>
            <p:ph idx="1" type="subTitle"/>
          </p:nvPr>
        </p:nvSpPr>
        <p:spPr>
          <a:xfrm>
            <a:off x="1470902" y="37920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78" name="Google Shape;178;p9"/>
          <p:cNvSpPr txBox="1"/>
          <p:nvPr>
            <p:ph idx="2" type="subTitle"/>
          </p:nvPr>
        </p:nvSpPr>
        <p:spPr>
          <a:xfrm>
            <a:off x="4766552" y="37920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79" name="Google Shape;179;p9"/>
          <p:cNvSpPr txBox="1"/>
          <p:nvPr>
            <p:ph idx="3" type="subTitle"/>
          </p:nvPr>
        </p:nvSpPr>
        <p:spPr>
          <a:xfrm>
            <a:off x="8062202" y="3792075"/>
            <a:ext cx="26586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80" name="Google Shape;180;p9"/>
          <p:cNvSpPr txBox="1"/>
          <p:nvPr>
            <p:ph type="title"/>
          </p:nvPr>
        </p:nvSpPr>
        <p:spPr>
          <a:xfrm>
            <a:off x="1242300" y="1274450"/>
            <a:ext cx="9707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81" name="Google Shape;181;p9"/>
          <p:cNvSpPr txBox="1"/>
          <p:nvPr>
            <p:ph idx="4" type="body"/>
          </p:nvPr>
        </p:nvSpPr>
        <p:spPr>
          <a:xfrm>
            <a:off x="1470900" y="4357782"/>
            <a:ext cx="2658900" cy="16641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82" name="Google Shape;182;p9"/>
          <p:cNvSpPr txBox="1"/>
          <p:nvPr>
            <p:ph idx="5" type="body"/>
          </p:nvPr>
        </p:nvSpPr>
        <p:spPr>
          <a:xfrm>
            <a:off x="4766550" y="43577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83" name="Google Shape;183;p9"/>
          <p:cNvSpPr txBox="1"/>
          <p:nvPr>
            <p:ph idx="6" type="body"/>
          </p:nvPr>
        </p:nvSpPr>
        <p:spPr>
          <a:xfrm>
            <a:off x="8062200" y="43577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84" name="Google Shape;184;p9"/>
          <p:cNvSpPr/>
          <p:nvPr/>
        </p:nvSpPr>
        <p:spPr>
          <a:xfrm>
            <a:off x="98175" y="188825"/>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 name="Google Shape;185;p9"/>
          <p:cNvGrpSpPr/>
          <p:nvPr/>
        </p:nvGrpSpPr>
        <p:grpSpPr>
          <a:xfrm rot="2536583">
            <a:off x="639406" y="5636018"/>
            <a:ext cx="577793" cy="1025388"/>
            <a:chOff x="441575" y="368400"/>
            <a:chExt cx="577800" cy="1025400"/>
          </a:xfrm>
        </p:grpSpPr>
        <p:sp>
          <p:nvSpPr>
            <p:cNvPr id="186" name="Google Shape;186;p9"/>
            <p:cNvSpPr/>
            <p:nvPr/>
          </p:nvSpPr>
          <p:spPr>
            <a:xfrm>
              <a:off x="441575" y="368400"/>
              <a:ext cx="577800" cy="909600"/>
            </a:xfrm>
            <a:prstGeom prst="triangle">
              <a:avLst>
                <a:gd fmla="val 50000"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9"/>
            <p:cNvSpPr/>
            <p:nvPr/>
          </p:nvSpPr>
          <p:spPr>
            <a:xfrm>
              <a:off x="441575" y="1189800"/>
              <a:ext cx="577800" cy="2040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9"/>
          <p:cNvGrpSpPr/>
          <p:nvPr/>
        </p:nvGrpSpPr>
        <p:grpSpPr>
          <a:xfrm rot="-2561650">
            <a:off x="11103561" y="2155171"/>
            <a:ext cx="577813" cy="1025423"/>
            <a:chOff x="441575" y="368400"/>
            <a:chExt cx="577800" cy="1025400"/>
          </a:xfrm>
        </p:grpSpPr>
        <p:sp>
          <p:nvSpPr>
            <p:cNvPr id="189" name="Google Shape;189;p9"/>
            <p:cNvSpPr/>
            <p:nvPr/>
          </p:nvSpPr>
          <p:spPr>
            <a:xfrm>
              <a:off x="441575" y="368400"/>
              <a:ext cx="577800" cy="909600"/>
            </a:xfrm>
            <a:prstGeom prst="triangle">
              <a:avLst>
                <a:gd fmla="val 50000" name="adj"/>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
            <p:cNvSpPr/>
            <p:nvPr/>
          </p:nvSpPr>
          <p:spPr>
            <a:xfrm>
              <a:off x="441575" y="1189800"/>
              <a:ext cx="577800" cy="2040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191" name="Shape 191"/>
        <p:cNvGrpSpPr/>
        <p:nvPr/>
      </p:nvGrpSpPr>
      <p:grpSpPr>
        <a:xfrm>
          <a:off x="0" y="0"/>
          <a:ext cx="0" cy="0"/>
          <a:chOff x="0" y="0"/>
          <a:chExt cx="0" cy="0"/>
        </a:xfrm>
      </p:grpSpPr>
      <p:sp>
        <p:nvSpPr>
          <p:cNvPr id="192" name="Google Shape;192;p10"/>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193" name="Google Shape;193;p10"/>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194" name="Google Shape;194;p10"/>
          <p:cNvSpPr/>
          <p:nvPr>
            <p:ph idx="2" type="pic"/>
          </p:nvPr>
        </p:nvSpPr>
        <p:spPr>
          <a:xfrm>
            <a:off x="4572000" y="1040950"/>
            <a:ext cx="6981900" cy="44769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graphicFrame>
        <p:nvGraphicFramePr>
          <p:cNvPr id="6" name="Google Shape;6;p1"/>
          <p:cNvGraphicFramePr/>
          <p:nvPr/>
        </p:nvGraphicFramePr>
        <p:xfrm>
          <a:off x="0" y="-62"/>
          <a:ext cx="3000000" cy="3000000"/>
        </p:xfrm>
        <a:graphic>
          <a:graphicData uri="http://schemas.openxmlformats.org/drawingml/2006/table">
            <a:tbl>
              <a:tblPr>
                <a:noFill/>
                <a:tableStyleId>{31C85706-771F-43A6-8CD4-EBF6DCF03828}</a:tableStyleId>
              </a:tblPr>
              <a:tblGrid>
                <a:gridCol w="577500"/>
                <a:gridCol w="611300"/>
                <a:gridCol w="611300"/>
                <a:gridCol w="611300"/>
                <a:gridCol w="611300"/>
                <a:gridCol w="611300"/>
                <a:gridCol w="611300"/>
                <a:gridCol w="611300"/>
                <a:gridCol w="611300"/>
                <a:gridCol w="611300"/>
                <a:gridCol w="611300"/>
                <a:gridCol w="611300"/>
                <a:gridCol w="611300"/>
                <a:gridCol w="611300"/>
                <a:gridCol w="611300"/>
                <a:gridCol w="611300"/>
                <a:gridCol w="611300"/>
                <a:gridCol w="611300"/>
                <a:gridCol w="611300"/>
                <a:gridCol w="611300"/>
              </a:tblGrid>
              <a:tr h="571500">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571500">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571500">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571500">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571500">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571500">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571500">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571500">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571500">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571500">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571500">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571625">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bl>
          </a:graphicData>
        </a:graphic>
      </p:graphicFrame>
      <p:sp>
        <p:nvSpPr>
          <p:cNvPr id="7" name="Google Shape;7;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Bitter"/>
              <a:buNone/>
              <a:defRPr sz="4000">
                <a:solidFill>
                  <a:schemeClr val="dk1"/>
                </a:solidFill>
                <a:latin typeface="Bitter"/>
                <a:ea typeface="Bitter"/>
                <a:cs typeface="Bitter"/>
                <a:sym typeface="Bitter"/>
              </a:defRPr>
            </a:lvl1pPr>
            <a:lvl2pPr lvl="1">
              <a:spcBef>
                <a:spcPts val="0"/>
              </a:spcBef>
              <a:spcAft>
                <a:spcPts val="0"/>
              </a:spcAft>
              <a:buClr>
                <a:schemeClr val="dk1"/>
              </a:buClr>
              <a:buSzPts val="4000"/>
              <a:buFont typeface="Bitter"/>
              <a:buNone/>
              <a:defRPr sz="4000">
                <a:solidFill>
                  <a:schemeClr val="dk1"/>
                </a:solidFill>
                <a:latin typeface="Bitter"/>
                <a:ea typeface="Bitter"/>
                <a:cs typeface="Bitter"/>
                <a:sym typeface="Bitter"/>
              </a:defRPr>
            </a:lvl2pPr>
            <a:lvl3pPr lvl="2">
              <a:spcBef>
                <a:spcPts val="0"/>
              </a:spcBef>
              <a:spcAft>
                <a:spcPts val="0"/>
              </a:spcAft>
              <a:buClr>
                <a:schemeClr val="dk1"/>
              </a:buClr>
              <a:buSzPts val="4000"/>
              <a:buFont typeface="Bitter"/>
              <a:buNone/>
              <a:defRPr sz="4000">
                <a:solidFill>
                  <a:schemeClr val="dk1"/>
                </a:solidFill>
                <a:latin typeface="Bitter"/>
                <a:ea typeface="Bitter"/>
                <a:cs typeface="Bitter"/>
                <a:sym typeface="Bitter"/>
              </a:defRPr>
            </a:lvl3pPr>
            <a:lvl4pPr lvl="3">
              <a:spcBef>
                <a:spcPts val="0"/>
              </a:spcBef>
              <a:spcAft>
                <a:spcPts val="0"/>
              </a:spcAft>
              <a:buClr>
                <a:schemeClr val="dk1"/>
              </a:buClr>
              <a:buSzPts val="4000"/>
              <a:buFont typeface="Bitter"/>
              <a:buNone/>
              <a:defRPr sz="4000">
                <a:solidFill>
                  <a:schemeClr val="dk1"/>
                </a:solidFill>
                <a:latin typeface="Bitter"/>
                <a:ea typeface="Bitter"/>
                <a:cs typeface="Bitter"/>
                <a:sym typeface="Bitter"/>
              </a:defRPr>
            </a:lvl4pPr>
            <a:lvl5pPr lvl="4">
              <a:spcBef>
                <a:spcPts val="0"/>
              </a:spcBef>
              <a:spcAft>
                <a:spcPts val="0"/>
              </a:spcAft>
              <a:buClr>
                <a:schemeClr val="dk1"/>
              </a:buClr>
              <a:buSzPts val="4000"/>
              <a:buFont typeface="Bitter"/>
              <a:buNone/>
              <a:defRPr sz="4000">
                <a:solidFill>
                  <a:schemeClr val="dk1"/>
                </a:solidFill>
                <a:latin typeface="Bitter"/>
                <a:ea typeface="Bitter"/>
                <a:cs typeface="Bitter"/>
                <a:sym typeface="Bitter"/>
              </a:defRPr>
            </a:lvl5pPr>
            <a:lvl6pPr lvl="5">
              <a:spcBef>
                <a:spcPts val="0"/>
              </a:spcBef>
              <a:spcAft>
                <a:spcPts val="0"/>
              </a:spcAft>
              <a:buClr>
                <a:schemeClr val="dk1"/>
              </a:buClr>
              <a:buSzPts val="4000"/>
              <a:buFont typeface="Bitter"/>
              <a:buNone/>
              <a:defRPr sz="4000">
                <a:solidFill>
                  <a:schemeClr val="dk1"/>
                </a:solidFill>
                <a:latin typeface="Bitter"/>
                <a:ea typeface="Bitter"/>
                <a:cs typeface="Bitter"/>
                <a:sym typeface="Bitter"/>
              </a:defRPr>
            </a:lvl6pPr>
            <a:lvl7pPr lvl="6">
              <a:spcBef>
                <a:spcPts val="0"/>
              </a:spcBef>
              <a:spcAft>
                <a:spcPts val="0"/>
              </a:spcAft>
              <a:buClr>
                <a:schemeClr val="dk1"/>
              </a:buClr>
              <a:buSzPts val="4000"/>
              <a:buFont typeface="Bitter"/>
              <a:buNone/>
              <a:defRPr sz="4000">
                <a:solidFill>
                  <a:schemeClr val="dk1"/>
                </a:solidFill>
                <a:latin typeface="Bitter"/>
                <a:ea typeface="Bitter"/>
                <a:cs typeface="Bitter"/>
                <a:sym typeface="Bitter"/>
              </a:defRPr>
            </a:lvl7pPr>
            <a:lvl8pPr lvl="7">
              <a:spcBef>
                <a:spcPts val="0"/>
              </a:spcBef>
              <a:spcAft>
                <a:spcPts val="0"/>
              </a:spcAft>
              <a:buClr>
                <a:schemeClr val="dk1"/>
              </a:buClr>
              <a:buSzPts val="4000"/>
              <a:buFont typeface="Bitter"/>
              <a:buNone/>
              <a:defRPr sz="4000">
                <a:solidFill>
                  <a:schemeClr val="dk1"/>
                </a:solidFill>
                <a:latin typeface="Bitter"/>
                <a:ea typeface="Bitter"/>
                <a:cs typeface="Bitter"/>
                <a:sym typeface="Bitter"/>
              </a:defRPr>
            </a:lvl8pPr>
            <a:lvl9pPr lvl="8">
              <a:spcBef>
                <a:spcPts val="0"/>
              </a:spcBef>
              <a:spcAft>
                <a:spcPts val="0"/>
              </a:spcAft>
              <a:buClr>
                <a:schemeClr val="dk1"/>
              </a:buClr>
              <a:buSzPts val="4000"/>
              <a:buFont typeface="Bitter"/>
              <a:buNone/>
              <a:defRPr sz="4000">
                <a:solidFill>
                  <a:schemeClr val="dk1"/>
                </a:solidFill>
                <a:latin typeface="Bitter"/>
                <a:ea typeface="Bitter"/>
                <a:cs typeface="Bitter"/>
                <a:sym typeface="Bitter"/>
              </a:defRPr>
            </a:lvl9pPr>
          </a:lstStyle>
          <a:p/>
        </p:txBody>
      </p:sp>
      <p:sp>
        <p:nvSpPr>
          <p:cNvPr id="8" name="Google Shape;8;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Ubuntu"/>
              <a:buChar char="●"/>
              <a:defRPr sz="1900">
                <a:solidFill>
                  <a:schemeClr val="dk2"/>
                </a:solidFill>
                <a:latin typeface="Ubuntu"/>
                <a:ea typeface="Ubuntu"/>
                <a:cs typeface="Ubuntu"/>
                <a:sym typeface="Ubuntu"/>
              </a:defRPr>
            </a:lvl1pPr>
            <a:lvl2pPr indent="-349250" lvl="1" marL="914400">
              <a:lnSpc>
                <a:spcPct val="115000"/>
              </a:lnSpc>
              <a:spcBef>
                <a:spcPts val="2100"/>
              </a:spcBef>
              <a:spcAft>
                <a:spcPts val="0"/>
              </a:spcAft>
              <a:buClr>
                <a:schemeClr val="dk2"/>
              </a:buClr>
              <a:buSzPts val="1900"/>
              <a:buFont typeface="Ubuntu"/>
              <a:buChar char="○"/>
              <a:defRPr sz="1900">
                <a:solidFill>
                  <a:schemeClr val="dk2"/>
                </a:solidFill>
                <a:latin typeface="Ubuntu"/>
                <a:ea typeface="Ubuntu"/>
                <a:cs typeface="Ubuntu"/>
                <a:sym typeface="Ubuntu"/>
              </a:defRPr>
            </a:lvl2pPr>
            <a:lvl3pPr indent="-349250" lvl="2" marL="1371600">
              <a:lnSpc>
                <a:spcPct val="115000"/>
              </a:lnSpc>
              <a:spcBef>
                <a:spcPts val="2100"/>
              </a:spcBef>
              <a:spcAft>
                <a:spcPts val="0"/>
              </a:spcAft>
              <a:buClr>
                <a:schemeClr val="dk2"/>
              </a:buClr>
              <a:buSzPts val="1900"/>
              <a:buFont typeface="Ubuntu"/>
              <a:buChar char="■"/>
              <a:defRPr sz="1900">
                <a:solidFill>
                  <a:schemeClr val="dk2"/>
                </a:solidFill>
                <a:latin typeface="Ubuntu"/>
                <a:ea typeface="Ubuntu"/>
                <a:cs typeface="Ubuntu"/>
                <a:sym typeface="Ubuntu"/>
              </a:defRPr>
            </a:lvl3pPr>
            <a:lvl4pPr indent="-349250" lvl="3" marL="1828800">
              <a:lnSpc>
                <a:spcPct val="115000"/>
              </a:lnSpc>
              <a:spcBef>
                <a:spcPts val="2100"/>
              </a:spcBef>
              <a:spcAft>
                <a:spcPts val="0"/>
              </a:spcAft>
              <a:buClr>
                <a:schemeClr val="dk2"/>
              </a:buClr>
              <a:buSzPts val="1900"/>
              <a:buFont typeface="Ubuntu"/>
              <a:buChar char="●"/>
              <a:defRPr sz="1900">
                <a:solidFill>
                  <a:schemeClr val="dk2"/>
                </a:solidFill>
                <a:latin typeface="Ubuntu"/>
                <a:ea typeface="Ubuntu"/>
                <a:cs typeface="Ubuntu"/>
                <a:sym typeface="Ubuntu"/>
              </a:defRPr>
            </a:lvl4pPr>
            <a:lvl5pPr indent="-349250" lvl="4" marL="2286000">
              <a:lnSpc>
                <a:spcPct val="115000"/>
              </a:lnSpc>
              <a:spcBef>
                <a:spcPts val="2100"/>
              </a:spcBef>
              <a:spcAft>
                <a:spcPts val="0"/>
              </a:spcAft>
              <a:buClr>
                <a:schemeClr val="dk2"/>
              </a:buClr>
              <a:buSzPts val="1900"/>
              <a:buFont typeface="Ubuntu"/>
              <a:buChar char="○"/>
              <a:defRPr sz="1900">
                <a:solidFill>
                  <a:schemeClr val="dk2"/>
                </a:solidFill>
                <a:latin typeface="Ubuntu"/>
                <a:ea typeface="Ubuntu"/>
                <a:cs typeface="Ubuntu"/>
                <a:sym typeface="Ubuntu"/>
              </a:defRPr>
            </a:lvl5pPr>
            <a:lvl6pPr indent="-349250" lvl="5" marL="2743200">
              <a:lnSpc>
                <a:spcPct val="115000"/>
              </a:lnSpc>
              <a:spcBef>
                <a:spcPts val="2100"/>
              </a:spcBef>
              <a:spcAft>
                <a:spcPts val="0"/>
              </a:spcAft>
              <a:buClr>
                <a:schemeClr val="dk2"/>
              </a:buClr>
              <a:buSzPts val="1900"/>
              <a:buFont typeface="Ubuntu"/>
              <a:buChar char="■"/>
              <a:defRPr sz="1900">
                <a:solidFill>
                  <a:schemeClr val="dk2"/>
                </a:solidFill>
                <a:latin typeface="Ubuntu"/>
                <a:ea typeface="Ubuntu"/>
                <a:cs typeface="Ubuntu"/>
                <a:sym typeface="Ubuntu"/>
              </a:defRPr>
            </a:lvl6pPr>
            <a:lvl7pPr indent="-349250" lvl="6" marL="3200400">
              <a:lnSpc>
                <a:spcPct val="115000"/>
              </a:lnSpc>
              <a:spcBef>
                <a:spcPts val="2100"/>
              </a:spcBef>
              <a:spcAft>
                <a:spcPts val="0"/>
              </a:spcAft>
              <a:buClr>
                <a:schemeClr val="dk2"/>
              </a:buClr>
              <a:buSzPts val="1900"/>
              <a:buFont typeface="Ubuntu"/>
              <a:buChar char="●"/>
              <a:defRPr sz="1900">
                <a:solidFill>
                  <a:schemeClr val="dk2"/>
                </a:solidFill>
                <a:latin typeface="Ubuntu"/>
                <a:ea typeface="Ubuntu"/>
                <a:cs typeface="Ubuntu"/>
                <a:sym typeface="Ubuntu"/>
              </a:defRPr>
            </a:lvl7pPr>
            <a:lvl8pPr indent="-349250" lvl="7" marL="3657600">
              <a:lnSpc>
                <a:spcPct val="115000"/>
              </a:lnSpc>
              <a:spcBef>
                <a:spcPts val="2100"/>
              </a:spcBef>
              <a:spcAft>
                <a:spcPts val="0"/>
              </a:spcAft>
              <a:buClr>
                <a:schemeClr val="dk2"/>
              </a:buClr>
              <a:buSzPts val="1900"/>
              <a:buFont typeface="Ubuntu"/>
              <a:buChar char="○"/>
              <a:defRPr sz="1900">
                <a:solidFill>
                  <a:schemeClr val="dk2"/>
                </a:solidFill>
                <a:latin typeface="Ubuntu"/>
                <a:ea typeface="Ubuntu"/>
                <a:cs typeface="Ubuntu"/>
                <a:sym typeface="Ubuntu"/>
              </a:defRPr>
            </a:lvl8pPr>
            <a:lvl9pPr indent="-349250" lvl="8" marL="4114800">
              <a:lnSpc>
                <a:spcPct val="115000"/>
              </a:lnSpc>
              <a:spcBef>
                <a:spcPts val="2100"/>
              </a:spcBef>
              <a:spcAft>
                <a:spcPts val="2100"/>
              </a:spcAft>
              <a:buClr>
                <a:schemeClr val="dk2"/>
              </a:buClr>
              <a:buSzPts val="1900"/>
              <a:buFont typeface="Ubuntu"/>
              <a:buChar char="■"/>
              <a:defRPr sz="1900">
                <a:solidFill>
                  <a:schemeClr val="dk2"/>
                </a:solidFill>
                <a:latin typeface="Ubuntu"/>
                <a:ea typeface="Ubuntu"/>
                <a:cs typeface="Ubuntu"/>
                <a:sym typeface="Ubuntu"/>
              </a:defRPr>
            </a:lvl9pPr>
          </a:lstStyle>
          <a:p/>
        </p:txBody>
      </p:sp>
      <p:sp>
        <p:nvSpPr>
          <p:cNvPr id="9" name="Google Shape;9;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9"/>
          <p:cNvSpPr txBox="1"/>
          <p:nvPr>
            <p:ph idx="1" type="subTitle"/>
          </p:nvPr>
        </p:nvSpPr>
        <p:spPr>
          <a:xfrm>
            <a:off x="1232250" y="4877700"/>
            <a:ext cx="9727500" cy="58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here goes your subtitle.</a:t>
            </a:r>
            <a:endParaRPr/>
          </a:p>
        </p:txBody>
      </p:sp>
      <p:sp>
        <p:nvSpPr>
          <p:cNvPr id="358" name="Google Shape;358;p19"/>
          <p:cNvSpPr txBox="1"/>
          <p:nvPr>
            <p:ph type="title"/>
          </p:nvPr>
        </p:nvSpPr>
        <p:spPr>
          <a:xfrm>
            <a:off x="1411500" y="1646250"/>
            <a:ext cx="9369000" cy="252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Your presentation title goes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grpSp>
        <p:nvGrpSpPr>
          <p:cNvPr id="458" name="Google Shape;458;p28"/>
          <p:cNvGrpSpPr/>
          <p:nvPr/>
        </p:nvGrpSpPr>
        <p:grpSpPr>
          <a:xfrm>
            <a:off x="571450" y="1406247"/>
            <a:ext cx="5589884" cy="4403103"/>
            <a:chOff x="571450" y="1406247"/>
            <a:chExt cx="5589884" cy="4403103"/>
          </a:xfrm>
        </p:grpSpPr>
        <p:sp>
          <p:nvSpPr>
            <p:cNvPr id="459" name="Google Shape;459;p28"/>
            <p:cNvSpPr/>
            <p:nvPr/>
          </p:nvSpPr>
          <p:spPr>
            <a:xfrm>
              <a:off x="571450" y="1616850"/>
              <a:ext cx="5427300" cy="41925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8"/>
            <p:cNvSpPr/>
            <p:nvPr/>
          </p:nvSpPr>
          <p:spPr>
            <a:xfrm>
              <a:off x="734034" y="1406247"/>
              <a:ext cx="5427300" cy="41925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8"/>
            <p:cNvSpPr/>
            <p:nvPr/>
          </p:nvSpPr>
          <p:spPr>
            <a:xfrm>
              <a:off x="734034" y="1406247"/>
              <a:ext cx="5427300" cy="5637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2" name="Google Shape;462;p28"/>
            <p:cNvGrpSpPr/>
            <p:nvPr/>
          </p:nvGrpSpPr>
          <p:grpSpPr>
            <a:xfrm>
              <a:off x="866350" y="1581900"/>
              <a:ext cx="822000" cy="212400"/>
              <a:chOff x="1367875" y="1812100"/>
              <a:chExt cx="822000" cy="212400"/>
            </a:xfrm>
          </p:grpSpPr>
          <p:sp>
            <p:nvSpPr>
              <p:cNvPr id="463" name="Google Shape;463;p28"/>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8"/>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8"/>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66" name="Google Shape;466;p28"/>
          <p:cNvSpPr txBox="1"/>
          <p:nvPr>
            <p:ph type="title"/>
          </p:nvPr>
        </p:nvSpPr>
        <p:spPr>
          <a:xfrm>
            <a:off x="849300" y="2098413"/>
            <a:ext cx="5170500" cy="799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7000"/>
              <a:buNone/>
            </a:pPr>
            <a:r>
              <a:rPr lang="en"/>
              <a:t>Cats love to sleep.</a:t>
            </a:r>
            <a:endParaRPr/>
          </a:p>
        </p:txBody>
      </p:sp>
      <p:sp>
        <p:nvSpPr>
          <p:cNvPr id="467" name="Google Shape;467;p28"/>
          <p:cNvSpPr txBox="1"/>
          <p:nvPr>
            <p:ph idx="4294967295" type="body"/>
          </p:nvPr>
        </p:nvSpPr>
        <p:spPr>
          <a:xfrm>
            <a:off x="849300" y="3001888"/>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pic>
        <p:nvPicPr>
          <p:cNvPr id="468" name="Google Shape;468;p28"/>
          <p:cNvPicPr preferRelativeResize="0"/>
          <p:nvPr/>
        </p:nvPicPr>
        <p:blipFill rotWithShape="1">
          <a:blip r:embed="rId3">
            <a:alphaModFix/>
          </a:blip>
          <a:srcRect b="5096" l="0" r="0" t="0"/>
          <a:stretch/>
        </p:blipFill>
        <p:spPr>
          <a:xfrm flipH="1">
            <a:off x="6508851" y="-12045"/>
            <a:ext cx="5170499" cy="6870045"/>
          </a:xfrm>
          <a:prstGeom prst="rect">
            <a:avLst/>
          </a:prstGeom>
          <a:noFill/>
          <a:ln cap="flat" cmpd="sng" w="19050">
            <a:solidFill>
              <a:srgbClr val="000000"/>
            </a:solidFill>
            <a:prstDash val="solid"/>
            <a:round/>
            <a:headEnd len="sm" w="sm" type="none"/>
            <a:tailEnd len="sm" w="sm" type="none"/>
          </a:ln>
        </p:spPr>
      </p:pic>
      <p:sp>
        <p:nvSpPr>
          <p:cNvPr id="469" name="Google Shape;469;p28"/>
          <p:cNvSpPr/>
          <p:nvPr/>
        </p:nvSpPr>
        <p:spPr>
          <a:xfrm>
            <a:off x="6508851" y="0"/>
            <a:ext cx="5170500" cy="5637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0" name="Google Shape;470;p28"/>
          <p:cNvGrpSpPr/>
          <p:nvPr/>
        </p:nvGrpSpPr>
        <p:grpSpPr>
          <a:xfrm>
            <a:off x="6677400" y="175650"/>
            <a:ext cx="822000" cy="212400"/>
            <a:chOff x="1367875" y="1812100"/>
            <a:chExt cx="822000" cy="212400"/>
          </a:xfrm>
        </p:grpSpPr>
        <p:sp>
          <p:nvSpPr>
            <p:cNvPr id="471" name="Google Shape;471;p28"/>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8"/>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8"/>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 name="Google Shape;474;p28"/>
          <p:cNvGrpSpPr/>
          <p:nvPr/>
        </p:nvGrpSpPr>
        <p:grpSpPr>
          <a:xfrm rot="3185812">
            <a:off x="980936" y="5743562"/>
            <a:ext cx="577835" cy="1025462"/>
            <a:chOff x="441575" y="368400"/>
            <a:chExt cx="577800" cy="1025400"/>
          </a:xfrm>
        </p:grpSpPr>
        <p:sp>
          <p:nvSpPr>
            <p:cNvPr id="475" name="Google Shape;475;p28"/>
            <p:cNvSpPr/>
            <p:nvPr/>
          </p:nvSpPr>
          <p:spPr>
            <a:xfrm>
              <a:off x="441575" y="368400"/>
              <a:ext cx="577800" cy="909600"/>
            </a:xfrm>
            <a:prstGeom prst="triangle">
              <a:avLst>
                <a:gd fmla="val 500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8"/>
            <p:cNvSpPr/>
            <p:nvPr/>
          </p:nvSpPr>
          <p:spPr>
            <a:xfrm>
              <a:off x="441575" y="1189800"/>
              <a:ext cx="577800" cy="2040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 name="Google Shape;477;p28"/>
          <p:cNvGrpSpPr/>
          <p:nvPr/>
        </p:nvGrpSpPr>
        <p:grpSpPr>
          <a:xfrm rot="-1179808">
            <a:off x="4939275" y="6019678"/>
            <a:ext cx="701411" cy="586436"/>
            <a:chOff x="10601688" y="5193301"/>
            <a:chExt cx="701400" cy="586427"/>
          </a:xfrm>
        </p:grpSpPr>
        <p:sp>
          <p:nvSpPr>
            <p:cNvPr id="478" name="Google Shape;478;p28"/>
            <p:cNvSpPr/>
            <p:nvPr/>
          </p:nvSpPr>
          <p:spPr>
            <a:xfrm rot="5400000">
              <a:off x="10407392" y="5389351"/>
              <a:ext cx="585600" cy="193500"/>
            </a:xfrm>
            <a:prstGeom prst="parallelogram">
              <a:avLst>
                <a:gd fmla="val 39866"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8"/>
            <p:cNvSpPr/>
            <p:nvPr/>
          </p:nvSpPr>
          <p:spPr>
            <a:xfrm flipH="1">
              <a:off x="10601688" y="5194688"/>
              <a:ext cx="701400" cy="78900"/>
            </a:xfrm>
            <a:prstGeom prst="parallelogram">
              <a:avLst>
                <a:gd fmla="val 250065"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8"/>
            <p:cNvSpPr/>
            <p:nvPr/>
          </p:nvSpPr>
          <p:spPr>
            <a:xfrm>
              <a:off x="10796943" y="5273628"/>
              <a:ext cx="506100" cy="5061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1" name="Google Shape;481;p28"/>
          <p:cNvSpPr/>
          <p:nvPr/>
        </p:nvSpPr>
        <p:spPr>
          <a:xfrm>
            <a:off x="414075" y="302300"/>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2" name="Google Shape;482;p28"/>
          <p:cNvGrpSpPr/>
          <p:nvPr/>
        </p:nvGrpSpPr>
        <p:grpSpPr>
          <a:xfrm rot="-3281806">
            <a:off x="10578306" y="937609"/>
            <a:ext cx="577796" cy="1025394"/>
            <a:chOff x="441575" y="368400"/>
            <a:chExt cx="577800" cy="1025400"/>
          </a:xfrm>
        </p:grpSpPr>
        <p:sp>
          <p:nvSpPr>
            <p:cNvPr id="483" name="Google Shape;483;p28"/>
            <p:cNvSpPr/>
            <p:nvPr/>
          </p:nvSpPr>
          <p:spPr>
            <a:xfrm>
              <a:off x="441575" y="368400"/>
              <a:ext cx="577800" cy="909600"/>
            </a:xfrm>
            <a:prstGeom prst="triangle">
              <a:avLst>
                <a:gd fmla="val 50000" name="adj"/>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8"/>
            <p:cNvSpPr/>
            <p:nvPr/>
          </p:nvSpPr>
          <p:spPr>
            <a:xfrm>
              <a:off x="441575" y="1189800"/>
              <a:ext cx="577800" cy="2040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5" name="Google Shape;485;p28"/>
          <p:cNvSpPr/>
          <p:nvPr/>
        </p:nvSpPr>
        <p:spPr>
          <a:xfrm>
            <a:off x="6997075" y="1723900"/>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9"/>
          <p:cNvSpPr txBox="1"/>
          <p:nvPr>
            <p:ph type="title"/>
          </p:nvPr>
        </p:nvSpPr>
        <p:spPr>
          <a:xfrm>
            <a:off x="1976875" y="2025925"/>
            <a:ext cx="82767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8000"/>
              <a:t>Very interesting facts!</a:t>
            </a:r>
            <a:endParaRPr sz="8000"/>
          </a:p>
        </p:txBody>
      </p:sp>
      <p:sp>
        <p:nvSpPr>
          <p:cNvPr id="491" name="Google Shape;491;p29"/>
          <p:cNvSpPr txBox="1"/>
          <p:nvPr>
            <p:ph idx="1" type="subTitle"/>
          </p:nvPr>
        </p:nvSpPr>
        <p:spPr>
          <a:xfrm>
            <a:off x="202350" y="6256000"/>
            <a:ext cx="11787300" cy="38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
              <a:t>This is where you section ends. Duplicate this set of slides as many times you need to go over all your sections.</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0"/>
          <p:cNvSpPr txBox="1"/>
          <p:nvPr>
            <p:ph type="title"/>
          </p:nvPr>
        </p:nvSpPr>
        <p:spPr>
          <a:xfrm>
            <a:off x="1242300" y="1274450"/>
            <a:ext cx="9707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497" name="Google Shape;497;p30"/>
          <p:cNvSpPr txBox="1"/>
          <p:nvPr>
            <p:ph idx="1" type="subTitle"/>
          </p:nvPr>
        </p:nvSpPr>
        <p:spPr>
          <a:xfrm>
            <a:off x="1470902" y="37920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Erika V.</a:t>
            </a:r>
            <a:endParaRPr/>
          </a:p>
        </p:txBody>
      </p:sp>
      <p:sp>
        <p:nvSpPr>
          <p:cNvPr id="498" name="Google Shape;498;p30"/>
          <p:cNvSpPr txBox="1"/>
          <p:nvPr>
            <p:ph idx="2" type="subTitle"/>
          </p:nvPr>
        </p:nvSpPr>
        <p:spPr>
          <a:xfrm>
            <a:off x="4766552" y="37920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John S.</a:t>
            </a:r>
            <a:endParaRPr/>
          </a:p>
        </p:txBody>
      </p:sp>
      <p:sp>
        <p:nvSpPr>
          <p:cNvPr id="499" name="Google Shape;499;p30"/>
          <p:cNvSpPr txBox="1"/>
          <p:nvPr>
            <p:ph idx="3" type="subTitle"/>
          </p:nvPr>
        </p:nvSpPr>
        <p:spPr>
          <a:xfrm>
            <a:off x="8062202" y="3792075"/>
            <a:ext cx="26586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Marie M.</a:t>
            </a:r>
            <a:endParaRPr/>
          </a:p>
        </p:txBody>
      </p:sp>
      <p:sp>
        <p:nvSpPr>
          <p:cNvPr id="500" name="Google Shape;500;p30"/>
          <p:cNvSpPr txBox="1"/>
          <p:nvPr>
            <p:ph idx="4" type="body"/>
          </p:nvPr>
        </p:nvSpPr>
        <p:spPr>
          <a:xfrm>
            <a:off x="1470900" y="4357782"/>
            <a:ext cx="2658900" cy="166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501" name="Google Shape;501;p30"/>
          <p:cNvSpPr txBox="1"/>
          <p:nvPr>
            <p:ph idx="5" type="body"/>
          </p:nvPr>
        </p:nvSpPr>
        <p:spPr>
          <a:xfrm>
            <a:off x="4766550" y="43577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502" name="Google Shape;502;p30"/>
          <p:cNvSpPr txBox="1"/>
          <p:nvPr>
            <p:ph idx="6" type="body"/>
          </p:nvPr>
        </p:nvSpPr>
        <p:spPr>
          <a:xfrm>
            <a:off x="8062200" y="43577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503" name="Google Shape;503;p30"/>
          <p:cNvSpPr/>
          <p:nvPr/>
        </p:nvSpPr>
        <p:spPr>
          <a:xfrm>
            <a:off x="2080492" y="2185838"/>
            <a:ext cx="1393200" cy="13932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0"/>
          <p:cNvSpPr/>
          <p:nvPr/>
        </p:nvSpPr>
        <p:spPr>
          <a:xfrm>
            <a:off x="5376967" y="2214567"/>
            <a:ext cx="1393200" cy="13932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0"/>
          <p:cNvSpPr/>
          <p:nvPr/>
        </p:nvSpPr>
        <p:spPr>
          <a:xfrm>
            <a:off x="8671792" y="2214584"/>
            <a:ext cx="1393200" cy="13932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6" name="Google Shape;506;p30"/>
          <p:cNvPicPr preferRelativeResize="0"/>
          <p:nvPr/>
        </p:nvPicPr>
        <p:blipFill rotWithShape="1">
          <a:blip r:embed="rId3">
            <a:alphaModFix/>
          </a:blip>
          <a:srcRect b="61743" l="33004" r="25212" t="8689"/>
          <a:stretch/>
        </p:blipFill>
        <p:spPr>
          <a:xfrm>
            <a:off x="2082152" y="2185416"/>
            <a:ext cx="1389900" cy="1389900"/>
          </a:xfrm>
          <a:prstGeom prst="ellipse">
            <a:avLst/>
          </a:prstGeom>
          <a:noFill/>
          <a:ln>
            <a:noFill/>
          </a:ln>
        </p:spPr>
      </p:pic>
      <p:pic>
        <p:nvPicPr>
          <p:cNvPr id="507" name="Google Shape;507;p30"/>
          <p:cNvPicPr preferRelativeResize="0"/>
          <p:nvPr/>
        </p:nvPicPr>
        <p:blipFill rotWithShape="1">
          <a:blip r:embed="rId4">
            <a:alphaModFix/>
          </a:blip>
          <a:srcRect b="14540" l="32897" r="25727" t="19488"/>
          <a:stretch/>
        </p:blipFill>
        <p:spPr>
          <a:xfrm>
            <a:off x="5378625" y="2216213"/>
            <a:ext cx="1389900" cy="1389900"/>
          </a:xfrm>
          <a:prstGeom prst="ellipse">
            <a:avLst/>
          </a:prstGeom>
          <a:noFill/>
          <a:ln>
            <a:noFill/>
          </a:ln>
        </p:spPr>
      </p:pic>
      <p:pic>
        <p:nvPicPr>
          <p:cNvPr id="508" name="Google Shape;508;p30"/>
          <p:cNvPicPr preferRelativeResize="0"/>
          <p:nvPr/>
        </p:nvPicPr>
        <p:blipFill rotWithShape="1">
          <a:blip r:embed="rId5">
            <a:alphaModFix/>
          </a:blip>
          <a:srcRect b="50920" l="24173" r="0" t="0"/>
          <a:stretch/>
        </p:blipFill>
        <p:spPr>
          <a:xfrm>
            <a:off x="8673452" y="2203704"/>
            <a:ext cx="1389900" cy="13899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grpSp>
        <p:nvGrpSpPr>
          <p:cNvPr id="513" name="Google Shape;513;p31"/>
          <p:cNvGrpSpPr/>
          <p:nvPr/>
        </p:nvGrpSpPr>
        <p:grpSpPr>
          <a:xfrm>
            <a:off x="2780173" y="1871368"/>
            <a:ext cx="2128905" cy="3465303"/>
            <a:chOff x="293247" y="2328575"/>
            <a:chExt cx="2260224" cy="3465303"/>
          </a:xfrm>
        </p:grpSpPr>
        <p:grpSp>
          <p:nvGrpSpPr>
            <p:cNvPr id="514" name="Google Shape;514;p31"/>
            <p:cNvGrpSpPr/>
            <p:nvPr/>
          </p:nvGrpSpPr>
          <p:grpSpPr>
            <a:xfrm>
              <a:off x="293247" y="2328575"/>
              <a:ext cx="2260224" cy="3465303"/>
              <a:chOff x="293247" y="2328575"/>
              <a:chExt cx="2260224" cy="3465303"/>
            </a:xfrm>
          </p:grpSpPr>
          <p:sp>
            <p:nvSpPr>
              <p:cNvPr id="515" name="Google Shape;515;p31"/>
              <p:cNvSpPr/>
              <p:nvPr/>
            </p:nvSpPr>
            <p:spPr>
              <a:xfrm>
                <a:off x="293247" y="2328578"/>
                <a:ext cx="2260200" cy="3465300"/>
              </a:xfrm>
              <a:prstGeom prst="roundRect">
                <a:avLst>
                  <a:gd fmla="val 0" name="adj"/>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516" name="Google Shape;516;p31"/>
              <p:cNvSpPr/>
              <p:nvPr/>
            </p:nvSpPr>
            <p:spPr>
              <a:xfrm flipH="1">
                <a:off x="293271" y="2328575"/>
                <a:ext cx="2260200" cy="4440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 name="Google Shape;517;p31"/>
            <p:cNvGrpSpPr/>
            <p:nvPr/>
          </p:nvGrpSpPr>
          <p:grpSpPr>
            <a:xfrm flipH="1">
              <a:off x="382771" y="2462731"/>
              <a:ext cx="709879" cy="183429"/>
              <a:chOff x="1367875" y="1812100"/>
              <a:chExt cx="822000" cy="212400"/>
            </a:xfrm>
          </p:grpSpPr>
          <p:sp>
            <p:nvSpPr>
              <p:cNvPr id="518" name="Google Shape;518;p31"/>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1"/>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1"/>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1" name="Google Shape;521;p31"/>
          <p:cNvGrpSpPr/>
          <p:nvPr/>
        </p:nvGrpSpPr>
        <p:grpSpPr>
          <a:xfrm>
            <a:off x="7312969" y="1871368"/>
            <a:ext cx="2128905" cy="3465303"/>
            <a:chOff x="293247" y="2328575"/>
            <a:chExt cx="2260224" cy="3465303"/>
          </a:xfrm>
        </p:grpSpPr>
        <p:grpSp>
          <p:nvGrpSpPr>
            <p:cNvPr id="522" name="Google Shape;522;p31"/>
            <p:cNvGrpSpPr/>
            <p:nvPr/>
          </p:nvGrpSpPr>
          <p:grpSpPr>
            <a:xfrm>
              <a:off x="293247" y="2328575"/>
              <a:ext cx="2260224" cy="3465303"/>
              <a:chOff x="293247" y="2328575"/>
              <a:chExt cx="2260224" cy="3465303"/>
            </a:xfrm>
          </p:grpSpPr>
          <p:sp>
            <p:nvSpPr>
              <p:cNvPr id="523" name="Google Shape;523;p31"/>
              <p:cNvSpPr/>
              <p:nvPr/>
            </p:nvSpPr>
            <p:spPr>
              <a:xfrm>
                <a:off x="293247" y="2328578"/>
                <a:ext cx="2260200" cy="3465300"/>
              </a:xfrm>
              <a:prstGeom prst="roundRect">
                <a:avLst>
                  <a:gd fmla="val 0" name="adj"/>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524" name="Google Shape;524;p31"/>
              <p:cNvSpPr/>
              <p:nvPr/>
            </p:nvSpPr>
            <p:spPr>
              <a:xfrm flipH="1">
                <a:off x="293271" y="2328575"/>
                <a:ext cx="2260200" cy="4440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5" name="Google Shape;525;p31"/>
            <p:cNvGrpSpPr/>
            <p:nvPr/>
          </p:nvGrpSpPr>
          <p:grpSpPr>
            <a:xfrm flipH="1">
              <a:off x="382771" y="2462731"/>
              <a:ext cx="709879" cy="183429"/>
              <a:chOff x="1367875" y="1812100"/>
              <a:chExt cx="822000" cy="212400"/>
            </a:xfrm>
          </p:grpSpPr>
          <p:sp>
            <p:nvSpPr>
              <p:cNvPr id="526" name="Google Shape;526;p31"/>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1"/>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1"/>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9" name="Google Shape;529;p31"/>
          <p:cNvGrpSpPr/>
          <p:nvPr/>
        </p:nvGrpSpPr>
        <p:grpSpPr>
          <a:xfrm>
            <a:off x="9514152" y="2480968"/>
            <a:ext cx="2259336" cy="3634640"/>
            <a:chOff x="293247" y="2328575"/>
            <a:chExt cx="2398700" cy="3634640"/>
          </a:xfrm>
        </p:grpSpPr>
        <p:grpSp>
          <p:nvGrpSpPr>
            <p:cNvPr id="530" name="Google Shape;530;p31"/>
            <p:cNvGrpSpPr/>
            <p:nvPr/>
          </p:nvGrpSpPr>
          <p:grpSpPr>
            <a:xfrm>
              <a:off x="293247" y="2328575"/>
              <a:ext cx="2398700" cy="3634640"/>
              <a:chOff x="293247" y="2328575"/>
              <a:chExt cx="2398700" cy="3634640"/>
            </a:xfrm>
          </p:grpSpPr>
          <p:sp>
            <p:nvSpPr>
              <p:cNvPr id="531" name="Google Shape;531;p31"/>
              <p:cNvSpPr/>
              <p:nvPr/>
            </p:nvSpPr>
            <p:spPr>
              <a:xfrm flipH="1">
                <a:off x="431747" y="2455615"/>
                <a:ext cx="2260200" cy="3507600"/>
              </a:xfrm>
              <a:prstGeom prst="rect">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1"/>
              <p:cNvSpPr/>
              <p:nvPr/>
            </p:nvSpPr>
            <p:spPr>
              <a:xfrm>
                <a:off x="293247" y="2328578"/>
                <a:ext cx="2260200" cy="3465300"/>
              </a:xfrm>
              <a:prstGeom prst="roundRect">
                <a:avLst>
                  <a:gd fmla="val 0" name="adj"/>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533" name="Google Shape;533;p31"/>
              <p:cNvSpPr/>
              <p:nvPr/>
            </p:nvSpPr>
            <p:spPr>
              <a:xfrm flipH="1">
                <a:off x="293271" y="2328575"/>
                <a:ext cx="2260200" cy="4440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4" name="Google Shape;534;p31"/>
            <p:cNvGrpSpPr/>
            <p:nvPr/>
          </p:nvGrpSpPr>
          <p:grpSpPr>
            <a:xfrm flipH="1">
              <a:off x="382771" y="2462731"/>
              <a:ext cx="709879" cy="183429"/>
              <a:chOff x="1367875" y="1812100"/>
              <a:chExt cx="822000" cy="212400"/>
            </a:xfrm>
          </p:grpSpPr>
          <p:sp>
            <p:nvSpPr>
              <p:cNvPr id="535" name="Google Shape;535;p31"/>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1"/>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1"/>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38" name="Google Shape;538;p31"/>
          <p:cNvGrpSpPr/>
          <p:nvPr/>
        </p:nvGrpSpPr>
        <p:grpSpPr>
          <a:xfrm>
            <a:off x="448560" y="2480968"/>
            <a:ext cx="2259336" cy="3634640"/>
            <a:chOff x="293247" y="2328575"/>
            <a:chExt cx="2398700" cy="3634640"/>
          </a:xfrm>
        </p:grpSpPr>
        <p:grpSp>
          <p:nvGrpSpPr>
            <p:cNvPr id="539" name="Google Shape;539;p31"/>
            <p:cNvGrpSpPr/>
            <p:nvPr/>
          </p:nvGrpSpPr>
          <p:grpSpPr>
            <a:xfrm>
              <a:off x="293247" y="2328575"/>
              <a:ext cx="2398700" cy="3634640"/>
              <a:chOff x="293247" y="2328575"/>
              <a:chExt cx="2398700" cy="3634640"/>
            </a:xfrm>
          </p:grpSpPr>
          <p:sp>
            <p:nvSpPr>
              <p:cNvPr id="540" name="Google Shape;540;p31"/>
              <p:cNvSpPr/>
              <p:nvPr/>
            </p:nvSpPr>
            <p:spPr>
              <a:xfrm flipH="1">
                <a:off x="431747" y="2455615"/>
                <a:ext cx="2260200" cy="35076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1"/>
              <p:cNvSpPr/>
              <p:nvPr/>
            </p:nvSpPr>
            <p:spPr>
              <a:xfrm>
                <a:off x="293247" y="2328578"/>
                <a:ext cx="2260200" cy="3465300"/>
              </a:xfrm>
              <a:prstGeom prst="roundRect">
                <a:avLst>
                  <a:gd fmla="val 0" name="adj"/>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542" name="Google Shape;542;p31"/>
              <p:cNvSpPr/>
              <p:nvPr/>
            </p:nvSpPr>
            <p:spPr>
              <a:xfrm flipH="1">
                <a:off x="293271" y="2328575"/>
                <a:ext cx="2260200" cy="4440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3" name="Google Shape;543;p31"/>
            <p:cNvGrpSpPr/>
            <p:nvPr/>
          </p:nvGrpSpPr>
          <p:grpSpPr>
            <a:xfrm flipH="1">
              <a:off x="382771" y="2462731"/>
              <a:ext cx="709879" cy="183429"/>
              <a:chOff x="1367875" y="1812100"/>
              <a:chExt cx="822000" cy="212400"/>
            </a:xfrm>
          </p:grpSpPr>
          <p:sp>
            <p:nvSpPr>
              <p:cNvPr id="544" name="Google Shape;544;p31"/>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1"/>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1"/>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47" name="Google Shape;547;p31"/>
          <p:cNvGrpSpPr/>
          <p:nvPr/>
        </p:nvGrpSpPr>
        <p:grpSpPr>
          <a:xfrm>
            <a:off x="4981356" y="2480968"/>
            <a:ext cx="2259336" cy="3634640"/>
            <a:chOff x="293247" y="2328575"/>
            <a:chExt cx="2398700" cy="3634640"/>
          </a:xfrm>
        </p:grpSpPr>
        <p:grpSp>
          <p:nvGrpSpPr>
            <p:cNvPr id="548" name="Google Shape;548;p31"/>
            <p:cNvGrpSpPr/>
            <p:nvPr/>
          </p:nvGrpSpPr>
          <p:grpSpPr>
            <a:xfrm>
              <a:off x="293247" y="2328575"/>
              <a:ext cx="2398700" cy="3634640"/>
              <a:chOff x="293247" y="2328575"/>
              <a:chExt cx="2398700" cy="3634640"/>
            </a:xfrm>
          </p:grpSpPr>
          <p:sp>
            <p:nvSpPr>
              <p:cNvPr id="549" name="Google Shape;549;p31"/>
              <p:cNvSpPr/>
              <p:nvPr/>
            </p:nvSpPr>
            <p:spPr>
              <a:xfrm flipH="1">
                <a:off x="431747" y="2455615"/>
                <a:ext cx="2260200" cy="3507600"/>
              </a:xfrm>
              <a:prstGeom prst="rect">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1"/>
              <p:cNvSpPr/>
              <p:nvPr/>
            </p:nvSpPr>
            <p:spPr>
              <a:xfrm>
                <a:off x="293247" y="2328578"/>
                <a:ext cx="2260200" cy="3465300"/>
              </a:xfrm>
              <a:prstGeom prst="roundRect">
                <a:avLst>
                  <a:gd fmla="val 0" name="adj"/>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551" name="Google Shape;551;p31"/>
              <p:cNvSpPr/>
              <p:nvPr/>
            </p:nvSpPr>
            <p:spPr>
              <a:xfrm flipH="1">
                <a:off x="293271" y="2328575"/>
                <a:ext cx="2260200" cy="4440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 name="Google Shape;552;p31"/>
            <p:cNvGrpSpPr/>
            <p:nvPr/>
          </p:nvGrpSpPr>
          <p:grpSpPr>
            <a:xfrm flipH="1">
              <a:off x="382771" y="2462731"/>
              <a:ext cx="709879" cy="183429"/>
              <a:chOff x="1367875" y="1812100"/>
              <a:chExt cx="822000" cy="212400"/>
            </a:xfrm>
          </p:grpSpPr>
          <p:sp>
            <p:nvSpPr>
              <p:cNvPr id="553" name="Google Shape;553;p31"/>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1"/>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1"/>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56" name="Google Shape;556;p31"/>
          <p:cNvSpPr txBox="1"/>
          <p:nvPr>
            <p:ph type="title"/>
          </p:nvPr>
        </p:nvSpPr>
        <p:spPr>
          <a:xfrm>
            <a:off x="638475" y="517175"/>
            <a:ext cx="109335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this is a timeline.</a:t>
            </a:r>
            <a:endParaRPr/>
          </a:p>
        </p:txBody>
      </p:sp>
      <p:sp>
        <p:nvSpPr>
          <p:cNvPr id="557" name="Google Shape;557;p31"/>
          <p:cNvSpPr txBox="1"/>
          <p:nvPr>
            <p:ph idx="1" type="subTitle"/>
          </p:nvPr>
        </p:nvSpPr>
        <p:spPr>
          <a:xfrm>
            <a:off x="418513" y="2468400"/>
            <a:ext cx="1935000" cy="4698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1999</a:t>
            </a:r>
            <a:endParaRPr/>
          </a:p>
        </p:txBody>
      </p:sp>
      <p:sp>
        <p:nvSpPr>
          <p:cNvPr id="558" name="Google Shape;558;p31"/>
          <p:cNvSpPr txBox="1"/>
          <p:nvPr>
            <p:ph idx="7" type="body"/>
          </p:nvPr>
        </p:nvSpPr>
        <p:spPr>
          <a:xfrm>
            <a:off x="2927368" y="2705225"/>
            <a:ext cx="19026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559" name="Google Shape;559;p31"/>
          <p:cNvSpPr txBox="1"/>
          <p:nvPr>
            <p:ph idx="2" type="subTitle"/>
          </p:nvPr>
        </p:nvSpPr>
        <p:spPr>
          <a:xfrm>
            <a:off x="2704049" y="1858800"/>
            <a:ext cx="1935000" cy="4698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2005</a:t>
            </a:r>
            <a:endParaRPr/>
          </a:p>
        </p:txBody>
      </p:sp>
      <p:sp>
        <p:nvSpPr>
          <p:cNvPr id="560" name="Google Shape;560;p31"/>
          <p:cNvSpPr txBox="1"/>
          <p:nvPr>
            <p:ph idx="8" type="body"/>
          </p:nvPr>
        </p:nvSpPr>
        <p:spPr>
          <a:xfrm>
            <a:off x="5098499" y="3391025"/>
            <a:ext cx="19026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561" name="Google Shape;561;p31"/>
          <p:cNvSpPr txBox="1"/>
          <p:nvPr>
            <p:ph idx="3" type="subTitle"/>
          </p:nvPr>
        </p:nvSpPr>
        <p:spPr>
          <a:xfrm>
            <a:off x="4989586" y="2468400"/>
            <a:ext cx="1935000" cy="4698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2015</a:t>
            </a:r>
            <a:endParaRPr/>
          </a:p>
        </p:txBody>
      </p:sp>
      <p:sp>
        <p:nvSpPr>
          <p:cNvPr id="562" name="Google Shape;562;p31"/>
          <p:cNvSpPr txBox="1"/>
          <p:nvPr>
            <p:ph idx="9" type="body"/>
          </p:nvPr>
        </p:nvSpPr>
        <p:spPr>
          <a:xfrm>
            <a:off x="7422029" y="2705225"/>
            <a:ext cx="19026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563" name="Google Shape;563;p31"/>
          <p:cNvSpPr txBox="1"/>
          <p:nvPr>
            <p:ph idx="4" type="subTitle"/>
          </p:nvPr>
        </p:nvSpPr>
        <p:spPr>
          <a:xfrm>
            <a:off x="7275123" y="1858800"/>
            <a:ext cx="1935000" cy="4698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2019</a:t>
            </a:r>
            <a:endParaRPr/>
          </a:p>
        </p:txBody>
      </p:sp>
      <p:sp>
        <p:nvSpPr>
          <p:cNvPr id="564" name="Google Shape;564;p31"/>
          <p:cNvSpPr txBox="1"/>
          <p:nvPr>
            <p:ph idx="5" type="subTitle"/>
          </p:nvPr>
        </p:nvSpPr>
        <p:spPr>
          <a:xfrm>
            <a:off x="9560660" y="2468400"/>
            <a:ext cx="1935000" cy="4698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2022</a:t>
            </a:r>
            <a:endParaRPr/>
          </a:p>
        </p:txBody>
      </p:sp>
      <p:sp>
        <p:nvSpPr>
          <p:cNvPr id="565" name="Google Shape;565;p31"/>
          <p:cNvSpPr txBox="1"/>
          <p:nvPr>
            <p:ph idx="6" type="body"/>
          </p:nvPr>
        </p:nvSpPr>
        <p:spPr>
          <a:xfrm>
            <a:off x="603838" y="3391025"/>
            <a:ext cx="19026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566" name="Google Shape;566;p31"/>
          <p:cNvSpPr txBox="1"/>
          <p:nvPr>
            <p:ph idx="13" type="body"/>
          </p:nvPr>
        </p:nvSpPr>
        <p:spPr>
          <a:xfrm>
            <a:off x="9669360" y="3391025"/>
            <a:ext cx="19026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grpSp>
        <p:nvGrpSpPr>
          <p:cNvPr id="567" name="Google Shape;567;p31"/>
          <p:cNvGrpSpPr/>
          <p:nvPr/>
        </p:nvGrpSpPr>
        <p:grpSpPr>
          <a:xfrm rot="758291">
            <a:off x="8326896" y="4937561"/>
            <a:ext cx="577817" cy="1025430"/>
            <a:chOff x="441575" y="368400"/>
            <a:chExt cx="577800" cy="1025400"/>
          </a:xfrm>
        </p:grpSpPr>
        <p:sp>
          <p:nvSpPr>
            <p:cNvPr id="568" name="Google Shape;568;p31"/>
            <p:cNvSpPr/>
            <p:nvPr/>
          </p:nvSpPr>
          <p:spPr>
            <a:xfrm>
              <a:off x="441575" y="368400"/>
              <a:ext cx="577800" cy="909600"/>
            </a:xfrm>
            <a:prstGeom prst="triangle">
              <a:avLst>
                <a:gd fmla="val 500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1"/>
            <p:cNvSpPr/>
            <p:nvPr/>
          </p:nvSpPr>
          <p:spPr>
            <a:xfrm>
              <a:off x="441575" y="1189800"/>
              <a:ext cx="577800" cy="2040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0" name="Google Shape;570;p31"/>
          <p:cNvGrpSpPr/>
          <p:nvPr/>
        </p:nvGrpSpPr>
        <p:grpSpPr>
          <a:xfrm rot="-1179808">
            <a:off x="3354700" y="5035103"/>
            <a:ext cx="701411" cy="586436"/>
            <a:chOff x="10601688" y="5193301"/>
            <a:chExt cx="701400" cy="586427"/>
          </a:xfrm>
        </p:grpSpPr>
        <p:sp>
          <p:nvSpPr>
            <p:cNvPr id="571" name="Google Shape;571;p31"/>
            <p:cNvSpPr/>
            <p:nvPr/>
          </p:nvSpPr>
          <p:spPr>
            <a:xfrm rot="5400000">
              <a:off x="10407392" y="5389351"/>
              <a:ext cx="585600" cy="193500"/>
            </a:xfrm>
            <a:prstGeom prst="parallelogram">
              <a:avLst>
                <a:gd fmla="val 39866"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1"/>
            <p:cNvSpPr/>
            <p:nvPr/>
          </p:nvSpPr>
          <p:spPr>
            <a:xfrm flipH="1">
              <a:off x="10601688" y="5194688"/>
              <a:ext cx="701400" cy="78900"/>
            </a:xfrm>
            <a:prstGeom prst="parallelogram">
              <a:avLst>
                <a:gd fmla="val 250065" name="adj"/>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1"/>
            <p:cNvSpPr/>
            <p:nvPr/>
          </p:nvSpPr>
          <p:spPr>
            <a:xfrm>
              <a:off x="10796943" y="5273628"/>
              <a:ext cx="506100" cy="5061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4" name="Google Shape;574;p31"/>
          <p:cNvSpPr/>
          <p:nvPr/>
        </p:nvSpPr>
        <p:spPr>
          <a:xfrm>
            <a:off x="60225" y="1718100"/>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5" name="Google Shape;575;p31"/>
          <p:cNvGrpSpPr/>
          <p:nvPr/>
        </p:nvGrpSpPr>
        <p:grpSpPr>
          <a:xfrm rot="2536583">
            <a:off x="11047506" y="1114493"/>
            <a:ext cx="577793" cy="1025388"/>
            <a:chOff x="441575" y="368400"/>
            <a:chExt cx="577800" cy="1025400"/>
          </a:xfrm>
        </p:grpSpPr>
        <p:sp>
          <p:nvSpPr>
            <p:cNvPr id="576" name="Google Shape;576;p31"/>
            <p:cNvSpPr/>
            <p:nvPr/>
          </p:nvSpPr>
          <p:spPr>
            <a:xfrm>
              <a:off x="441575" y="368400"/>
              <a:ext cx="577800" cy="909600"/>
            </a:xfrm>
            <a:prstGeom prst="triangle">
              <a:avLst>
                <a:gd fmla="val 50000" name="adj"/>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1"/>
            <p:cNvSpPr/>
            <p:nvPr/>
          </p:nvSpPr>
          <p:spPr>
            <a:xfrm>
              <a:off x="441575" y="1189800"/>
              <a:ext cx="577800" cy="2040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grpSp>
        <p:nvGrpSpPr>
          <p:cNvPr id="582" name="Google Shape;582;p32"/>
          <p:cNvGrpSpPr/>
          <p:nvPr/>
        </p:nvGrpSpPr>
        <p:grpSpPr>
          <a:xfrm>
            <a:off x="1691402" y="656999"/>
            <a:ext cx="2721600" cy="5544000"/>
            <a:chOff x="1020040" y="533174"/>
            <a:chExt cx="2721600" cy="5544000"/>
          </a:xfrm>
        </p:grpSpPr>
        <p:sp>
          <p:nvSpPr>
            <p:cNvPr id="583" name="Google Shape;583;p32"/>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4" name="Google Shape;584;p32"/>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5" name="Google Shape;585;p32"/>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6" name="Google Shape;586;p32"/>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32"/>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32"/>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9" name="Google Shape;589;p32"/>
          <p:cNvSpPr txBox="1"/>
          <p:nvPr>
            <p:ph type="title"/>
          </p:nvPr>
        </p:nvSpPr>
        <p:spPr>
          <a:xfrm>
            <a:off x="5119575" y="2111650"/>
            <a:ext cx="5019900" cy="8553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Presenting a website or an app?</a:t>
            </a:r>
            <a:endParaRPr/>
          </a:p>
        </p:txBody>
      </p:sp>
      <p:sp>
        <p:nvSpPr>
          <p:cNvPr id="590" name="Google Shape;590;p32"/>
          <p:cNvSpPr txBox="1"/>
          <p:nvPr>
            <p:ph idx="1" type="body"/>
          </p:nvPr>
        </p:nvSpPr>
        <p:spPr>
          <a:xfrm>
            <a:off x="5119575" y="3416775"/>
            <a:ext cx="5019900" cy="15114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If you are presenting a website, an internet product or an app, you can place a screenshot of it here.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grpSp>
        <p:nvGrpSpPr>
          <p:cNvPr id="595" name="Google Shape;595;p33"/>
          <p:cNvGrpSpPr/>
          <p:nvPr/>
        </p:nvGrpSpPr>
        <p:grpSpPr>
          <a:xfrm rot="5400000">
            <a:off x="5899790" y="1376119"/>
            <a:ext cx="5778042" cy="3955122"/>
            <a:chOff x="2345366" y="140711"/>
            <a:chExt cx="6483441" cy="4437974"/>
          </a:xfrm>
        </p:grpSpPr>
        <p:sp>
          <p:nvSpPr>
            <p:cNvPr id="596" name="Google Shape;596;p33"/>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597" name="Google Shape;597;p33"/>
            <p:cNvGrpSpPr/>
            <p:nvPr/>
          </p:nvGrpSpPr>
          <p:grpSpPr>
            <a:xfrm>
              <a:off x="2345366" y="140711"/>
              <a:ext cx="6483441" cy="4437974"/>
              <a:chOff x="390725" y="192901"/>
              <a:chExt cx="9367780" cy="6412330"/>
            </a:xfrm>
          </p:grpSpPr>
          <p:sp>
            <p:nvSpPr>
              <p:cNvPr id="598" name="Google Shape;598;p33"/>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99" name="Google Shape;599;p33"/>
              <p:cNvGrpSpPr/>
              <p:nvPr/>
            </p:nvGrpSpPr>
            <p:grpSpPr>
              <a:xfrm>
                <a:off x="9036100" y="3183177"/>
                <a:ext cx="492960" cy="492960"/>
                <a:chOff x="9132580" y="3159701"/>
                <a:chExt cx="371233" cy="371233"/>
              </a:xfrm>
            </p:grpSpPr>
            <p:sp>
              <p:nvSpPr>
                <p:cNvPr id="600" name="Google Shape;600;p33"/>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1" name="Google Shape;601;p33"/>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2" name="Google Shape;602;p33"/>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03" name="Google Shape;603;p33"/>
              <p:cNvGrpSpPr/>
              <p:nvPr/>
            </p:nvGrpSpPr>
            <p:grpSpPr>
              <a:xfrm>
                <a:off x="390725" y="192901"/>
                <a:ext cx="9367780" cy="6412330"/>
                <a:chOff x="1194635" y="234866"/>
                <a:chExt cx="9244824" cy="6489556"/>
              </a:xfrm>
            </p:grpSpPr>
            <p:sp>
              <p:nvSpPr>
                <p:cNvPr id="604" name="Google Shape;604;p33"/>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5" name="Google Shape;605;p33"/>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6" name="Google Shape;606;p33"/>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7" name="Google Shape;607;p33"/>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8" name="Google Shape;608;p33"/>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9" name="Google Shape;609;p33"/>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0" name="Google Shape;610;p33"/>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1" name="Google Shape;611;p33"/>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2" name="Google Shape;612;p33"/>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3" name="Google Shape;613;p33"/>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4" name="Google Shape;614;p33"/>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5" name="Google Shape;615;p33"/>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6" name="Google Shape;616;p33"/>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7" name="Google Shape;617;p33"/>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8" name="Google Shape;618;p33"/>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9" name="Google Shape;619;p33"/>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0" name="Google Shape;620;p33"/>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621" name="Google Shape;621;p33"/>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22" name="Google Shape;622;p33"/>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3" name="Google Shape;623;p33"/>
          <p:cNvSpPr txBox="1"/>
          <p:nvPr>
            <p:ph type="title"/>
          </p:nvPr>
        </p:nvSpPr>
        <p:spPr>
          <a:xfrm>
            <a:off x="1807650" y="1981100"/>
            <a:ext cx="4769100" cy="1264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624" name="Google Shape;624;p33"/>
          <p:cNvSpPr txBox="1"/>
          <p:nvPr>
            <p:ph idx="1" type="body"/>
          </p:nvPr>
        </p:nvSpPr>
        <p:spPr>
          <a:xfrm>
            <a:off x="1807735" y="3438950"/>
            <a:ext cx="47691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34"/>
          <p:cNvSpPr txBox="1"/>
          <p:nvPr>
            <p:ph type="title"/>
          </p:nvPr>
        </p:nvSpPr>
        <p:spPr>
          <a:xfrm>
            <a:off x="3305200" y="1884513"/>
            <a:ext cx="5581500" cy="896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6000"/>
              <a:t>Thank you!</a:t>
            </a:r>
            <a:endParaRPr sz="6000"/>
          </a:p>
        </p:txBody>
      </p:sp>
      <p:sp>
        <p:nvSpPr>
          <p:cNvPr id="630" name="Google Shape;630;p34"/>
          <p:cNvSpPr/>
          <p:nvPr/>
        </p:nvSpPr>
        <p:spPr>
          <a:xfrm>
            <a:off x="5990015" y="47846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1" name="Google Shape;631;p34"/>
          <p:cNvGrpSpPr/>
          <p:nvPr/>
        </p:nvGrpSpPr>
        <p:grpSpPr>
          <a:xfrm>
            <a:off x="6523118" y="4774951"/>
            <a:ext cx="411849" cy="411917"/>
            <a:chOff x="5162200" y="4097750"/>
            <a:chExt cx="338385" cy="338414"/>
          </a:xfrm>
        </p:grpSpPr>
        <p:sp>
          <p:nvSpPr>
            <p:cNvPr id="632" name="Google Shape;632;p34"/>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34"/>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34"/>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5" name="Google Shape;635;p34"/>
          <p:cNvSpPr/>
          <p:nvPr/>
        </p:nvSpPr>
        <p:spPr>
          <a:xfrm>
            <a:off x="5257125" y="48259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34"/>
          <p:cNvSpPr txBox="1"/>
          <p:nvPr>
            <p:ph idx="1" type="body"/>
          </p:nvPr>
        </p:nvSpPr>
        <p:spPr>
          <a:xfrm>
            <a:off x="3305300" y="2790138"/>
            <a:ext cx="5581500" cy="198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t>Do you have any questions?</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35"/>
          <p:cNvSpPr txBox="1"/>
          <p:nvPr>
            <p:ph type="title"/>
          </p:nvPr>
        </p:nvSpPr>
        <p:spPr>
          <a:xfrm>
            <a:off x="677675" y="396013"/>
            <a:ext cx="10635300" cy="1030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Certificate of Completion</a:t>
            </a:r>
            <a:endParaRPr/>
          </a:p>
        </p:txBody>
      </p:sp>
      <p:sp>
        <p:nvSpPr>
          <p:cNvPr id="642" name="Google Shape;642;p35"/>
          <p:cNvSpPr txBox="1"/>
          <p:nvPr>
            <p:ph idx="1" type="subTitle"/>
          </p:nvPr>
        </p:nvSpPr>
        <p:spPr>
          <a:xfrm>
            <a:off x="2133925" y="2594750"/>
            <a:ext cx="7818000" cy="945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Anna Smith.</a:t>
            </a:r>
            <a:endParaRPr/>
          </a:p>
        </p:txBody>
      </p:sp>
      <p:sp>
        <p:nvSpPr>
          <p:cNvPr id="643" name="Google Shape;643;p35"/>
          <p:cNvSpPr txBox="1"/>
          <p:nvPr>
            <p:ph idx="2" type="subTitle"/>
          </p:nvPr>
        </p:nvSpPr>
        <p:spPr>
          <a:xfrm>
            <a:off x="3861175" y="3497850"/>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have successfully completed</a:t>
            </a:r>
            <a:endParaRPr/>
          </a:p>
        </p:txBody>
      </p:sp>
      <p:sp>
        <p:nvSpPr>
          <p:cNvPr id="644" name="Google Shape;644;p35"/>
          <p:cNvSpPr txBox="1"/>
          <p:nvPr>
            <p:ph idx="3" type="title"/>
          </p:nvPr>
        </p:nvSpPr>
        <p:spPr>
          <a:xfrm>
            <a:off x="887125" y="3844163"/>
            <a:ext cx="101982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course.</a:t>
            </a:r>
            <a:endParaRPr/>
          </a:p>
        </p:txBody>
      </p:sp>
      <p:sp>
        <p:nvSpPr>
          <p:cNvPr id="645" name="Google Shape;645;p35"/>
          <p:cNvSpPr txBox="1"/>
          <p:nvPr>
            <p:ph idx="4" type="subTitle"/>
          </p:nvPr>
        </p:nvSpPr>
        <p:spPr>
          <a:xfrm>
            <a:off x="3861175" y="4869450"/>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Congratulations!</a:t>
            </a:r>
            <a:endParaRPr/>
          </a:p>
        </p:txBody>
      </p:sp>
      <p:pic>
        <p:nvPicPr>
          <p:cNvPr id="646" name="Google Shape;646;p35"/>
          <p:cNvPicPr preferRelativeResize="0"/>
          <p:nvPr/>
        </p:nvPicPr>
        <p:blipFill>
          <a:blip r:embed="rId3">
            <a:alphaModFix/>
          </a:blip>
          <a:stretch>
            <a:fillRect/>
          </a:stretch>
        </p:blipFill>
        <p:spPr>
          <a:xfrm>
            <a:off x="8539774" y="5069650"/>
            <a:ext cx="2097249" cy="1426502"/>
          </a:xfrm>
          <a:prstGeom prst="rect">
            <a:avLst/>
          </a:prstGeom>
          <a:noFill/>
          <a:ln>
            <a:noFill/>
          </a:ln>
          <a:effectLst>
            <a:outerShdw rotWithShape="0" algn="bl">
              <a:srgbClr val="000000"/>
            </a:outerShdw>
          </a:effectLst>
        </p:spPr>
      </p:pic>
      <p:sp>
        <p:nvSpPr>
          <p:cNvPr id="647" name="Google Shape;647;p35"/>
          <p:cNvSpPr txBox="1"/>
          <p:nvPr>
            <p:ph idx="5" type="subTitle"/>
          </p:nvPr>
        </p:nvSpPr>
        <p:spPr>
          <a:xfrm>
            <a:off x="943800" y="5758975"/>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Date</a:t>
            </a:r>
            <a:endParaRPr/>
          </a:p>
        </p:txBody>
      </p:sp>
      <p:sp>
        <p:nvSpPr>
          <p:cNvPr id="648" name="Google Shape;648;p35"/>
          <p:cNvSpPr txBox="1"/>
          <p:nvPr>
            <p:ph idx="6" type="subTitle"/>
          </p:nvPr>
        </p:nvSpPr>
        <p:spPr>
          <a:xfrm>
            <a:off x="8160975" y="5758975"/>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Signature</a:t>
            </a:r>
            <a:endParaRPr/>
          </a:p>
        </p:txBody>
      </p:sp>
      <p:sp>
        <p:nvSpPr>
          <p:cNvPr id="649" name="Google Shape;649;p35"/>
          <p:cNvSpPr txBox="1"/>
          <p:nvPr>
            <p:ph idx="7" type="subTitle"/>
          </p:nvPr>
        </p:nvSpPr>
        <p:spPr>
          <a:xfrm>
            <a:off x="943800" y="5460775"/>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03/05/2023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36"/>
          <p:cNvSpPr txBox="1"/>
          <p:nvPr>
            <p:ph type="title"/>
          </p:nvPr>
        </p:nvSpPr>
        <p:spPr>
          <a:xfrm>
            <a:off x="526100" y="421100"/>
            <a:ext cx="110343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Today is Monday March 6th.</a:t>
            </a:r>
            <a:endParaRPr/>
          </a:p>
        </p:txBody>
      </p:sp>
      <p:sp>
        <p:nvSpPr>
          <p:cNvPr id="655" name="Google Shape;655;p36"/>
          <p:cNvSpPr txBox="1"/>
          <p:nvPr>
            <p:ph idx="2" type="title"/>
          </p:nvPr>
        </p:nvSpPr>
        <p:spPr>
          <a:xfrm>
            <a:off x="646150" y="2411850"/>
            <a:ext cx="28677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Announcements</a:t>
            </a:r>
            <a:endParaRPr/>
          </a:p>
        </p:txBody>
      </p:sp>
      <p:sp>
        <p:nvSpPr>
          <p:cNvPr id="656" name="Google Shape;656;p36"/>
          <p:cNvSpPr txBox="1"/>
          <p:nvPr>
            <p:ph idx="3" type="title"/>
          </p:nvPr>
        </p:nvSpPr>
        <p:spPr>
          <a:xfrm>
            <a:off x="4211309" y="1887350"/>
            <a:ext cx="37104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Quote of the Day</a:t>
            </a:r>
            <a:endParaRPr/>
          </a:p>
        </p:txBody>
      </p:sp>
      <p:sp>
        <p:nvSpPr>
          <p:cNvPr id="657" name="Google Shape;657;p36"/>
          <p:cNvSpPr txBox="1"/>
          <p:nvPr>
            <p:ph idx="4" type="title"/>
          </p:nvPr>
        </p:nvSpPr>
        <p:spPr>
          <a:xfrm>
            <a:off x="4211309" y="4236700"/>
            <a:ext cx="37788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Would you rather…</a:t>
            </a:r>
            <a:endParaRPr/>
          </a:p>
        </p:txBody>
      </p:sp>
      <p:sp>
        <p:nvSpPr>
          <p:cNvPr id="658" name="Google Shape;658;p36"/>
          <p:cNvSpPr txBox="1"/>
          <p:nvPr>
            <p:ph idx="5" type="title"/>
          </p:nvPr>
        </p:nvSpPr>
        <p:spPr>
          <a:xfrm>
            <a:off x="9550877" y="1811150"/>
            <a:ext cx="1940400" cy="5415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Check List</a:t>
            </a:r>
            <a:endParaRPr/>
          </a:p>
        </p:txBody>
      </p:sp>
      <p:sp>
        <p:nvSpPr>
          <p:cNvPr id="659" name="Google Shape;659;p36"/>
          <p:cNvSpPr txBox="1"/>
          <p:nvPr>
            <p:ph idx="1" type="subTitle"/>
          </p:nvPr>
        </p:nvSpPr>
        <p:spPr>
          <a:xfrm>
            <a:off x="638864" y="2915650"/>
            <a:ext cx="2793300" cy="316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Aenean massa.</a:t>
            </a:r>
            <a:endParaRPr/>
          </a:p>
        </p:txBody>
      </p:sp>
      <p:sp>
        <p:nvSpPr>
          <p:cNvPr id="660" name="Google Shape;660;p36"/>
          <p:cNvSpPr/>
          <p:nvPr>
            <p:ph idx="6" type="pic"/>
          </p:nvPr>
        </p:nvSpPr>
        <p:spPr>
          <a:xfrm>
            <a:off x="4191500" y="5004725"/>
            <a:ext cx="1787100" cy="1077300"/>
          </a:xfrm>
          <a:prstGeom prst="rect">
            <a:avLst/>
          </a:prstGeom>
          <a:ln cap="flat" cmpd="sng" w="19050">
            <a:solidFill>
              <a:schemeClr val="accent5"/>
            </a:solidFill>
            <a:prstDash val="solid"/>
            <a:round/>
            <a:headEnd len="sm" w="sm" type="none"/>
            <a:tailEnd len="sm" w="sm" type="none"/>
          </a:ln>
        </p:spPr>
      </p:sp>
      <p:sp>
        <p:nvSpPr>
          <p:cNvPr id="661" name="Google Shape;661;p36"/>
          <p:cNvSpPr/>
          <p:nvPr>
            <p:ph idx="7" type="pic"/>
          </p:nvPr>
        </p:nvSpPr>
        <p:spPr>
          <a:xfrm>
            <a:off x="6213401" y="5004725"/>
            <a:ext cx="1787100" cy="1077300"/>
          </a:xfrm>
          <a:prstGeom prst="rect">
            <a:avLst/>
          </a:prstGeom>
          <a:ln cap="flat" cmpd="sng" w="19050">
            <a:solidFill>
              <a:schemeClr val="accent5"/>
            </a:solidFill>
            <a:prstDash val="solid"/>
            <a:round/>
            <a:headEnd len="sm" w="sm" type="none"/>
            <a:tailEnd len="sm" w="sm" type="none"/>
          </a:ln>
        </p:spPr>
      </p:sp>
      <p:sp>
        <p:nvSpPr>
          <p:cNvPr id="662" name="Google Shape;662;p36"/>
          <p:cNvSpPr txBox="1"/>
          <p:nvPr>
            <p:ph idx="8" type="subTitle"/>
          </p:nvPr>
        </p:nvSpPr>
        <p:spPr>
          <a:xfrm>
            <a:off x="4508871" y="2617450"/>
            <a:ext cx="31341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Do the best you can until you know better. Then when you know better, do better.</a:t>
            </a:r>
            <a:endParaRPr/>
          </a:p>
        </p:txBody>
      </p:sp>
      <p:sp>
        <p:nvSpPr>
          <p:cNvPr id="663" name="Google Shape;663;p36"/>
          <p:cNvSpPr txBox="1"/>
          <p:nvPr>
            <p:ph idx="9" type="subTitle"/>
          </p:nvPr>
        </p:nvSpPr>
        <p:spPr>
          <a:xfrm>
            <a:off x="9169956" y="2693650"/>
            <a:ext cx="2390400" cy="3535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Something here.</a:t>
            </a:r>
            <a:endParaRPr/>
          </a:p>
          <a:p>
            <a:pPr indent="0" lvl="0" marL="0" rtl="0" algn="l">
              <a:spcBef>
                <a:spcPts val="0"/>
              </a:spcBef>
              <a:spcAft>
                <a:spcPts val="0"/>
              </a:spcAft>
              <a:buNone/>
            </a:pPr>
            <a:r>
              <a:rPr lang="en"/>
              <a:t>Something else here</a:t>
            </a:r>
            <a:endParaRPr/>
          </a:p>
          <a:p>
            <a:pPr indent="0" lvl="0" marL="0" rtl="0" algn="l">
              <a:spcBef>
                <a:spcPts val="0"/>
              </a:spcBef>
              <a:spcAft>
                <a:spcPts val="0"/>
              </a:spcAft>
              <a:buNone/>
            </a:pPr>
            <a:r>
              <a:rPr lang="en"/>
              <a:t>And a third thing here.</a:t>
            </a:r>
            <a:endParaRPr/>
          </a:p>
          <a:p>
            <a:pPr indent="0" lvl="0" marL="0" rtl="0" algn="l">
              <a:spcBef>
                <a:spcPts val="0"/>
              </a:spcBef>
              <a:spcAft>
                <a:spcPts val="0"/>
              </a:spcAft>
              <a:buNone/>
            </a:pPr>
            <a:r>
              <a:rPr lang="en"/>
              <a:t>Duplicate the check mark. </a:t>
            </a:r>
            <a:endParaRPr/>
          </a:p>
          <a:p>
            <a:pPr indent="0" lvl="0" marL="0" rtl="0" algn="l">
              <a:spcBef>
                <a:spcPts val="0"/>
              </a:spcBef>
              <a:spcAft>
                <a:spcPts val="0"/>
              </a:spcAft>
              <a:buNone/>
            </a:pPr>
            <a:r>
              <a:rPr lang="en"/>
              <a:t>And the check boxes.</a:t>
            </a:r>
            <a:endParaRPr/>
          </a:p>
          <a:p>
            <a:pPr indent="0" lvl="0" marL="0" rtl="0" algn="l">
              <a:spcBef>
                <a:spcPts val="0"/>
              </a:spcBef>
              <a:spcAft>
                <a:spcPts val="0"/>
              </a:spcAft>
              <a:buNone/>
            </a:pPr>
            <a:r>
              <a:t/>
            </a:r>
            <a:endParaRPr/>
          </a:p>
        </p:txBody>
      </p:sp>
      <p:sp>
        <p:nvSpPr>
          <p:cNvPr id="664" name="Google Shape;664;p36"/>
          <p:cNvSpPr/>
          <p:nvPr/>
        </p:nvSpPr>
        <p:spPr>
          <a:xfrm>
            <a:off x="8749447" y="2770718"/>
            <a:ext cx="288900" cy="288900"/>
          </a:xfrm>
          <a:prstGeom prst="frame">
            <a:avLst>
              <a:gd fmla="val 12269" name="adj1"/>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665" name="Google Shape;665;p36"/>
          <p:cNvSpPr/>
          <p:nvPr/>
        </p:nvSpPr>
        <p:spPr>
          <a:xfrm>
            <a:off x="8749447" y="3159739"/>
            <a:ext cx="288900" cy="288900"/>
          </a:xfrm>
          <a:prstGeom prst="frame">
            <a:avLst>
              <a:gd fmla="val 12269" name="adj1"/>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666" name="Google Shape;666;p36"/>
          <p:cNvSpPr/>
          <p:nvPr/>
        </p:nvSpPr>
        <p:spPr>
          <a:xfrm>
            <a:off x="8749447" y="3548760"/>
            <a:ext cx="288900" cy="288900"/>
          </a:xfrm>
          <a:prstGeom prst="frame">
            <a:avLst>
              <a:gd fmla="val 12269" name="adj1"/>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667" name="Google Shape;667;p36"/>
          <p:cNvSpPr/>
          <p:nvPr/>
        </p:nvSpPr>
        <p:spPr>
          <a:xfrm>
            <a:off x="8749447" y="3937781"/>
            <a:ext cx="288900" cy="288900"/>
          </a:xfrm>
          <a:prstGeom prst="frame">
            <a:avLst>
              <a:gd fmla="val 12269" name="adj1"/>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668" name="Google Shape;668;p36"/>
          <p:cNvSpPr/>
          <p:nvPr/>
        </p:nvSpPr>
        <p:spPr>
          <a:xfrm>
            <a:off x="8749447" y="4639623"/>
            <a:ext cx="288900" cy="288900"/>
          </a:xfrm>
          <a:prstGeom prst="frame">
            <a:avLst>
              <a:gd fmla="val 12269" name="adj1"/>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669" name="Google Shape;669;p36"/>
          <p:cNvSpPr/>
          <p:nvPr/>
        </p:nvSpPr>
        <p:spPr>
          <a:xfrm>
            <a:off x="8762041" y="26870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DE58B"/>
              </a:solidFill>
              <a:latin typeface="Calibri"/>
              <a:ea typeface="Calibri"/>
              <a:cs typeface="Calibri"/>
              <a:sym typeface="Calibri"/>
            </a:endParaRPr>
          </a:p>
        </p:txBody>
      </p:sp>
      <p:sp>
        <p:nvSpPr>
          <p:cNvPr id="670" name="Google Shape;670;p36"/>
          <p:cNvSpPr/>
          <p:nvPr/>
        </p:nvSpPr>
        <p:spPr>
          <a:xfrm>
            <a:off x="8757941" y="307714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DE58B"/>
              </a:solidFill>
              <a:latin typeface="Calibri"/>
              <a:ea typeface="Calibri"/>
              <a:cs typeface="Calibri"/>
              <a:sym typeface="Calibri"/>
            </a:endParaRPr>
          </a:p>
        </p:txBody>
      </p:sp>
      <p:grpSp>
        <p:nvGrpSpPr>
          <p:cNvPr id="671" name="Google Shape;671;p36"/>
          <p:cNvGrpSpPr/>
          <p:nvPr/>
        </p:nvGrpSpPr>
        <p:grpSpPr>
          <a:xfrm>
            <a:off x="7581143" y="3363267"/>
            <a:ext cx="477891" cy="336651"/>
            <a:chOff x="621403" y="597265"/>
            <a:chExt cx="1588204" cy="1118814"/>
          </a:xfrm>
        </p:grpSpPr>
        <p:sp>
          <p:nvSpPr>
            <p:cNvPr id="672" name="Google Shape;672;p36"/>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3" name="Google Shape;673;p36"/>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74" name="Google Shape;674;p36"/>
          <p:cNvGrpSpPr/>
          <p:nvPr/>
        </p:nvGrpSpPr>
        <p:grpSpPr>
          <a:xfrm rot="10800000">
            <a:off x="4081056" y="2356054"/>
            <a:ext cx="477891" cy="336651"/>
            <a:chOff x="621403" y="597265"/>
            <a:chExt cx="1588204" cy="1118814"/>
          </a:xfrm>
        </p:grpSpPr>
        <p:sp>
          <p:nvSpPr>
            <p:cNvPr id="675" name="Google Shape;675;p36"/>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6" name="Google Shape;676;p36"/>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77" name="Google Shape;677;p36"/>
          <p:cNvSpPr txBox="1"/>
          <p:nvPr/>
        </p:nvSpPr>
        <p:spPr>
          <a:xfrm>
            <a:off x="3890725" y="3635863"/>
            <a:ext cx="30000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solidFill>
                  <a:srgbClr val="181818"/>
                </a:solidFill>
                <a:latin typeface="Merriweather"/>
                <a:ea typeface="Merriweather"/>
                <a:cs typeface="Merriweather"/>
                <a:sym typeface="Merriweather"/>
              </a:rPr>
              <a:t>― </a:t>
            </a:r>
            <a:r>
              <a:rPr b="1" lang="en" sz="1050">
                <a:solidFill>
                  <a:srgbClr val="333333"/>
                </a:solidFill>
                <a:latin typeface="Lato"/>
                <a:ea typeface="Lato"/>
                <a:cs typeface="Lato"/>
                <a:sym typeface="Lato"/>
              </a:rPr>
              <a:t>Maya Angelou</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37"/>
          <p:cNvSpPr txBox="1"/>
          <p:nvPr>
            <p:ph type="title"/>
          </p:nvPr>
        </p:nvSpPr>
        <p:spPr>
          <a:xfrm>
            <a:off x="603750" y="483350"/>
            <a:ext cx="11161800" cy="640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Multifunctional board.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0"/>
          <p:cNvSpPr txBox="1"/>
          <p:nvPr>
            <p:ph type="title"/>
          </p:nvPr>
        </p:nvSpPr>
        <p:spPr>
          <a:xfrm>
            <a:off x="3434732" y="1883975"/>
            <a:ext cx="6811200" cy="1220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Hello! I’m...</a:t>
            </a:r>
            <a:endParaRPr/>
          </a:p>
        </p:txBody>
      </p:sp>
      <p:sp>
        <p:nvSpPr>
          <p:cNvPr id="364" name="Google Shape;364;p20"/>
          <p:cNvSpPr txBox="1"/>
          <p:nvPr>
            <p:ph idx="1" type="body"/>
          </p:nvPr>
        </p:nvSpPr>
        <p:spPr>
          <a:xfrm>
            <a:off x="3434700" y="3177577"/>
            <a:ext cx="6811200" cy="2059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is where you introduce yourself.</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You can add your name, title and a little background. Right click the image and replace it with your own.</a:t>
            </a:r>
            <a:endParaRPr/>
          </a:p>
        </p:txBody>
      </p:sp>
      <p:pic>
        <p:nvPicPr>
          <p:cNvPr id="365" name="Google Shape;365;p20"/>
          <p:cNvPicPr preferRelativeResize="0"/>
          <p:nvPr>
            <p:ph idx="2" type="pic"/>
          </p:nvPr>
        </p:nvPicPr>
        <p:blipFill rotWithShape="1">
          <a:blip r:embed="rId3">
            <a:alphaModFix/>
          </a:blip>
          <a:srcRect b="0" l="19158" r="8383" t="0"/>
          <a:stretch/>
        </p:blipFill>
        <p:spPr>
          <a:xfrm>
            <a:off x="893575" y="1014984"/>
            <a:ext cx="2214000" cy="2037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38"/>
          <p:cNvSpPr txBox="1"/>
          <p:nvPr>
            <p:ph type="title"/>
          </p:nvPr>
        </p:nvSpPr>
        <p:spPr>
          <a:xfrm>
            <a:off x="2858488" y="2131100"/>
            <a:ext cx="6474900" cy="713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100"/>
              <a:t>Credits.</a:t>
            </a:r>
            <a:endParaRPr sz="5100"/>
          </a:p>
        </p:txBody>
      </p:sp>
      <p:sp>
        <p:nvSpPr>
          <p:cNvPr id="688" name="Google Shape;688;p38"/>
          <p:cNvSpPr txBox="1"/>
          <p:nvPr>
            <p:ph idx="1" type="body"/>
          </p:nvPr>
        </p:nvSpPr>
        <p:spPr>
          <a:xfrm>
            <a:off x="2858604" y="3035319"/>
            <a:ext cx="6474900" cy="2099700"/>
          </a:xfrm>
          <a:prstGeom prst="rect">
            <a:avLst/>
          </a:prstGeom>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lang="en" sz="1800"/>
              <a:t>Presentation Template: </a:t>
            </a:r>
            <a:r>
              <a:rPr lang="en" sz="1800" u="sng">
                <a:solidFill>
                  <a:schemeClr val="hlink"/>
                </a:solidFill>
                <a:hlinkClick r:id="rId3"/>
              </a:rPr>
              <a:t>SlidesMania</a:t>
            </a:r>
            <a:endParaRPr sz="1800"/>
          </a:p>
          <a:p>
            <a:pPr indent="0" lvl="0" marL="0" rtl="0" algn="ctr">
              <a:lnSpc>
                <a:spcPct val="115000"/>
              </a:lnSpc>
              <a:spcBef>
                <a:spcPts val="0"/>
              </a:spcBef>
              <a:spcAft>
                <a:spcPts val="0"/>
              </a:spcAft>
              <a:buNone/>
            </a:pPr>
            <a:r>
              <a:rPr lang="en" sz="1800"/>
              <a:t>Sample Images: </a:t>
            </a:r>
            <a:r>
              <a:rPr lang="en" sz="1800" u="sng">
                <a:solidFill>
                  <a:schemeClr val="hlink"/>
                </a:solidFill>
                <a:hlinkClick r:id="rId4"/>
              </a:rPr>
              <a:t>Unsplash</a:t>
            </a:r>
            <a:endParaRPr sz="1800"/>
          </a:p>
          <a:p>
            <a:pPr indent="0" lvl="0" marL="0" rtl="0" algn="ctr">
              <a:lnSpc>
                <a:spcPct val="115000"/>
              </a:lnSpc>
              <a:spcBef>
                <a:spcPts val="0"/>
              </a:spcBef>
              <a:spcAft>
                <a:spcPts val="0"/>
              </a:spcAft>
              <a:buNone/>
            </a:pPr>
            <a:r>
              <a:rPr lang="en" sz="1800"/>
              <a:t>Fonts used in this presentation: Ubuntu and </a:t>
            </a:r>
            <a:r>
              <a:rPr lang="en" sz="1800">
                <a:latin typeface="Bitter"/>
                <a:ea typeface="Bitter"/>
                <a:cs typeface="Bitter"/>
                <a:sym typeface="Bitter"/>
              </a:rPr>
              <a:t>Bitter.</a:t>
            </a:r>
            <a:endParaRPr sz="1800">
              <a:latin typeface="Bitter"/>
              <a:ea typeface="Bitter"/>
              <a:cs typeface="Bitter"/>
              <a:sym typeface="Bitte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39"/>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694" name="Google Shape;694;p39"/>
          <p:cNvGrpSpPr/>
          <p:nvPr/>
        </p:nvGrpSpPr>
        <p:grpSpPr>
          <a:xfrm>
            <a:off x="3570764" y="1773752"/>
            <a:ext cx="405160" cy="253589"/>
            <a:chOff x="4797800" y="1994125"/>
            <a:chExt cx="306475" cy="186025"/>
          </a:xfrm>
        </p:grpSpPr>
        <p:sp>
          <p:nvSpPr>
            <p:cNvPr id="695" name="Google Shape;695;p39"/>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6" name="Google Shape;696;p39"/>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97" name="Google Shape;697;p39"/>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8" name="Google Shape;698;p39"/>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9" name="Google Shape;699;p39"/>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0" name="Google Shape;700;p39"/>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1" name="Google Shape;701;p39"/>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02" name="Google Shape;702;p39"/>
          <p:cNvGrpSpPr/>
          <p:nvPr/>
        </p:nvGrpSpPr>
        <p:grpSpPr>
          <a:xfrm>
            <a:off x="6164058" y="1777777"/>
            <a:ext cx="352082" cy="254203"/>
            <a:chOff x="4250025" y="2848800"/>
            <a:chExt cx="266325" cy="186475"/>
          </a:xfrm>
        </p:grpSpPr>
        <p:sp>
          <p:nvSpPr>
            <p:cNvPr id="703" name="Google Shape;703;p39"/>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4" name="Google Shape;704;p39"/>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05" name="Google Shape;705;p39"/>
          <p:cNvGrpSpPr/>
          <p:nvPr/>
        </p:nvGrpSpPr>
        <p:grpSpPr>
          <a:xfrm>
            <a:off x="6761406" y="1741891"/>
            <a:ext cx="343224" cy="326555"/>
            <a:chOff x="4707700" y="2822475"/>
            <a:chExt cx="259625" cy="239550"/>
          </a:xfrm>
        </p:grpSpPr>
        <p:sp>
          <p:nvSpPr>
            <p:cNvPr id="706" name="Google Shape;706;p39"/>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7" name="Google Shape;707;p39"/>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8" name="Google Shape;708;p39"/>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09" name="Google Shape;709;p39"/>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0" name="Google Shape;710;p39"/>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11" name="Google Shape;711;p39"/>
          <p:cNvGrpSpPr/>
          <p:nvPr/>
        </p:nvGrpSpPr>
        <p:grpSpPr>
          <a:xfrm>
            <a:off x="8396572" y="1705391"/>
            <a:ext cx="351487" cy="398940"/>
            <a:chOff x="6425500" y="2795700"/>
            <a:chExt cx="265875" cy="292650"/>
          </a:xfrm>
        </p:grpSpPr>
        <p:sp>
          <p:nvSpPr>
            <p:cNvPr id="712" name="Google Shape;712;p39"/>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3" name="Google Shape;713;p39"/>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14" name="Google Shape;714;p39"/>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15" name="Google Shape;715;p39"/>
          <p:cNvGrpSpPr/>
          <p:nvPr/>
        </p:nvGrpSpPr>
        <p:grpSpPr>
          <a:xfrm>
            <a:off x="9474618" y="1760035"/>
            <a:ext cx="350297" cy="290464"/>
            <a:chOff x="5549875" y="2418425"/>
            <a:chExt cx="264975" cy="213075"/>
          </a:xfrm>
        </p:grpSpPr>
        <p:sp>
          <p:nvSpPr>
            <p:cNvPr id="716" name="Google Shape;716;p39"/>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7" name="Google Shape;717;p39"/>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18" name="Google Shape;718;p39"/>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19" name="Google Shape;719;p39"/>
          <p:cNvGrpSpPr/>
          <p:nvPr/>
        </p:nvGrpSpPr>
        <p:grpSpPr>
          <a:xfrm>
            <a:off x="3570694" y="2404542"/>
            <a:ext cx="299598" cy="308322"/>
            <a:chOff x="3739275" y="2525850"/>
            <a:chExt cx="226625" cy="226175"/>
          </a:xfrm>
        </p:grpSpPr>
        <p:sp>
          <p:nvSpPr>
            <p:cNvPr id="720" name="Google Shape;720;p39"/>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1" name="Google Shape;721;p39"/>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2" name="Google Shape;722;p39"/>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3" name="Google Shape;723;p39"/>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24" name="Google Shape;724;p39"/>
          <p:cNvGrpSpPr/>
          <p:nvPr/>
        </p:nvGrpSpPr>
        <p:grpSpPr>
          <a:xfrm>
            <a:off x="3043876" y="2377772"/>
            <a:ext cx="272464" cy="361861"/>
            <a:chOff x="4518575" y="2506200"/>
            <a:chExt cx="206100" cy="265450"/>
          </a:xfrm>
        </p:grpSpPr>
        <p:sp>
          <p:nvSpPr>
            <p:cNvPr id="725" name="Google Shape;725;p39"/>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6" name="Google Shape;726;p39"/>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7" name="Google Shape;727;p39"/>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8" name="Google Shape;728;p39"/>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9" name="Google Shape;729;p39"/>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0" name="Google Shape;730;p39"/>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1" name="Google Shape;731;p39"/>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2" name="Google Shape;732;p39"/>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3" name="Google Shape;733;p39"/>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34" name="Google Shape;734;p39"/>
          <p:cNvGrpSpPr/>
          <p:nvPr/>
        </p:nvGrpSpPr>
        <p:grpSpPr>
          <a:xfrm>
            <a:off x="4125077" y="2404742"/>
            <a:ext cx="299631" cy="308322"/>
            <a:chOff x="4164375" y="1677425"/>
            <a:chExt cx="226650" cy="226175"/>
          </a:xfrm>
        </p:grpSpPr>
        <p:sp>
          <p:nvSpPr>
            <p:cNvPr id="735" name="Google Shape;735;p39"/>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6" name="Google Shape;736;p39"/>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7" name="Google Shape;737;p39"/>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8" name="Google Shape;738;p39"/>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9" name="Google Shape;739;p39"/>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40" name="Google Shape;740;p39"/>
          <p:cNvGrpSpPr/>
          <p:nvPr/>
        </p:nvGrpSpPr>
        <p:grpSpPr>
          <a:xfrm>
            <a:off x="5179042" y="2395931"/>
            <a:ext cx="299003" cy="308322"/>
            <a:chOff x="5226025" y="1677425"/>
            <a:chExt cx="226175" cy="226175"/>
          </a:xfrm>
        </p:grpSpPr>
        <p:sp>
          <p:nvSpPr>
            <p:cNvPr id="741" name="Google Shape;741;p39"/>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2" name="Google Shape;742;p39"/>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43" name="Google Shape;743;p39"/>
          <p:cNvGrpSpPr/>
          <p:nvPr/>
        </p:nvGrpSpPr>
        <p:grpSpPr>
          <a:xfrm>
            <a:off x="4652426" y="2396024"/>
            <a:ext cx="299003" cy="308322"/>
            <a:chOff x="4835275" y="1198350"/>
            <a:chExt cx="226175" cy="226175"/>
          </a:xfrm>
        </p:grpSpPr>
        <p:sp>
          <p:nvSpPr>
            <p:cNvPr id="744" name="Google Shape;744;p39"/>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5" name="Google Shape;745;p39"/>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46" name="Google Shape;746;p39"/>
          <p:cNvGrpSpPr/>
          <p:nvPr/>
        </p:nvGrpSpPr>
        <p:grpSpPr>
          <a:xfrm>
            <a:off x="6339271" y="2379923"/>
            <a:ext cx="347356" cy="358215"/>
            <a:chOff x="968775" y="1180050"/>
            <a:chExt cx="262750" cy="262775"/>
          </a:xfrm>
        </p:grpSpPr>
        <p:sp>
          <p:nvSpPr>
            <p:cNvPr id="747" name="Google Shape;747;p39"/>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8" name="Google Shape;748;p39"/>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9" name="Google Shape;749;p39"/>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50" name="Google Shape;750;p39"/>
          <p:cNvGrpSpPr/>
          <p:nvPr/>
        </p:nvGrpSpPr>
        <p:grpSpPr>
          <a:xfrm>
            <a:off x="5704170" y="2446992"/>
            <a:ext cx="386288" cy="224042"/>
            <a:chOff x="1678900" y="1231350"/>
            <a:chExt cx="292200" cy="164350"/>
          </a:xfrm>
        </p:grpSpPr>
        <p:sp>
          <p:nvSpPr>
            <p:cNvPr id="751" name="Google Shape;751;p39"/>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2" name="Google Shape;752;p39"/>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3" name="Google Shape;753;p39"/>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54" name="Google Shape;754;p39"/>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55" name="Google Shape;755;p39"/>
          <p:cNvGrpSpPr/>
          <p:nvPr/>
        </p:nvGrpSpPr>
        <p:grpSpPr>
          <a:xfrm>
            <a:off x="7467406" y="2373531"/>
            <a:ext cx="322006" cy="353205"/>
            <a:chOff x="2405550" y="1181850"/>
            <a:chExt cx="243575" cy="259100"/>
          </a:xfrm>
        </p:grpSpPr>
        <p:sp>
          <p:nvSpPr>
            <p:cNvPr id="756" name="Google Shape;756;p39"/>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7" name="Google Shape;757;p39"/>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8" name="Google Shape;758;p39"/>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9" name="Google Shape;759;p39"/>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0" name="Google Shape;760;p39"/>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1" name="Google Shape;761;p39"/>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62" name="Google Shape;762;p39"/>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63" name="Google Shape;763;p39"/>
          <p:cNvGrpSpPr/>
          <p:nvPr/>
        </p:nvGrpSpPr>
        <p:grpSpPr>
          <a:xfrm>
            <a:off x="8500593" y="2371333"/>
            <a:ext cx="286610" cy="357601"/>
            <a:chOff x="3086700" y="1180050"/>
            <a:chExt cx="216800" cy="262325"/>
          </a:xfrm>
        </p:grpSpPr>
        <p:sp>
          <p:nvSpPr>
            <p:cNvPr id="764" name="Google Shape;764;p39"/>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5" name="Google Shape;765;p39"/>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66" name="Google Shape;766;p39"/>
          <p:cNvGrpSpPr/>
          <p:nvPr/>
        </p:nvGrpSpPr>
        <p:grpSpPr>
          <a:xfrm>
            <a:off x="9007187" y="2359473"/>
            <a:ext cx="228243" cy="381321"/>
            <a:chOff x="3741075" y="1171575"/>
            <a:chExt cx="172650" cy="279725"/>
          </a:xfrm>
        </p:grpSpPr>
        <p:sp>
          <p:nvSpPr>
            <p:cNvPr id="767" name="Google Shape;767;p39"/>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8" name="Google Shape;768;p39"/>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9" name="Google Shape;769;p39"/>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0" name="Google Shape;770;p39"/>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71" name="Google Shape;771;p39"/>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72" name="Google Shape;772;p39"/>
          <p:cNvGrpSpPr/>
          <p:nvPr/>
        </p:nvGrpSpPr>
        <p:grpSpPr>
          <a:xfrm>
            <a:off x="2528682" y="3103577"/>
            <a:ext cx="351520" cy="253623"/>
            <a:chOff x="952700" y="1101100"/>
            <a:chExt cx="265900" cy="186050"/>
          </a:xfrm>
        </p:grpSpPr>
        <p:sp>
          <p:nvSpPr>
            <p:cNvPr id="773" name="Google Shape;773;p39"/>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4" name="Google Shape;774;p39"/>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5" name="Google Shape;775;p39"/>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76" name="Google Shape;776;p39"/>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7" name="Google Shape;777;p39"/>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8" name="Google Shape;778;p39"/>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9" name="Google Shape;779;p39"/>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80" name="Google Shape;780;p39"/>
          <p:cNvGrpSpPr/>
          <p:nvPr/>
        </p:nvGrpSpPr>
        <p:grpSpPr>
          <a:xfrm>
            <a:off x="5219949" y="3082177"/>
            <a:ext cx="317875" cy="344208"/>
            <a:chOff x="5583325" y="1073450"/>
            <a:chExt cx="240450" cy="252500"/>
          </a:xfrm>
        </p:grpSpPr>
        <p:sp>
          <p:nvSpPr>
            <p:cNvPr id="781" name="Google Shape;781;p39"/>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2" name="Google Shape;782;p39"/>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3" name="Google Shape;783;p39"/>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4" name="Google Shape;784;p39"/>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85" name="Google Shape;785;p39"/>
          <p:cNvGrpSpPr/>
          <p:nvPr/>
        </p:nvGrpSpPr>
        <p:grpSpPr>
          <a:xfrm>
            <a:off x="5703822" y="3071928"/>
            <a:ext cx="386850" cy="294962"/>
            <a:chOff x="1502275" y="3638775"/>
            <a:chExt cx="292625" cy="216375"/>
          </a:xfrm>
        </p:grpSpPr>
        <p:sp>
          <p:nvSpPr>
            <p:cNvPr id="786" name="Google Shape;786;p39"/>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7" name="Google Shape;787;p39"/>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8" name="Google Shape;788;p39"/>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9" name="Google Shape;789;p39"/>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0" name="Google Shape;790;p39"/>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91" name="Google Shape;791;p39"/>
          <p:cNvGrpSpPr/>
          <p:nvPr/>
        </p:nvGrpSpPr>
        <p:grpSpPr>
          <a:xfrm>
            <a:off x="6258857" y="3016414"/>
            <a:ext cx="354428" cy="362441"/>
            <a:chOff x="3171000" y="4021950"/>
            <a:chExt cx="268100" cy="265875"/>
          </a:xfrm>
        </p:grpSpPr>
        <p:sp>
          <p:nvSpPr>
            <p:cNvPr id="792" name="Google Shape;792;p39"/>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3" name="Google Shape;793;p39"/>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94" name="Google Shape;794;p39"/>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5" name="Google Shape;795;p39"/>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96" name="Google Shape;796;p39"/>
          <p:cNvGrpSpPr/>
          <p:nvPr/>
        </p:nvGrpSpPr>
        <p:grpSpPr>
          <a:xfrm>
            <a:off x="7848132" y="3068067"/>
            <a:ext cx="334400" cy="344821"/>
            <a:chOff x="5684575" y="4038000"/>
            <a:chExt cx="252950" cy="252950"/>
          </a:xfrm>
        </p:grpSpPr>
        <p:sp>
          <p:nvSpPr>
            <p:cNvPr id="797" name="Google Shape;797;p39"/>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8" name="Google Shape;798;p39"/>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9" name="Google Shape;799;p39"/>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0" name="Google Shape;800;p39"/>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1" name="Google Shape;801;p39"/>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2" name="Google Shape;802;p39"/>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03" name="Google Shape;803;p39"/>
          <p:cNvGrpSpPr/>
          <p:nvPr/>
        </p:nvGrpSpPr>
        <p:grpSpPr>
          <a:xfrm>
            <a:off x="8441727" y="3026501"/>
            <a:ext cx="247115" cy="399520"/>
            <a:chOff x="1982675" y="3599525"/>
            <a:chExt cx="186925" cy="293075"/>
          </a:xfrm>
        </p:grpSpPr>
        <p:sp>
          <p:nvSpPr>
            <p:cNvPr id="804" name="Google Shape;804;p39"/>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5" name="Google Shape;805;p39"/>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6" name="Google Shape;806;p39"/>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7" name="Google Shape;807;p39"/>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8" name="Google Shape;808;p39"/>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09" name="Google Shape;809;p39"/>
          <p:cNvGrpSpPr/>
          <p:nvPr/>
        </p:nvGrpSpPr>
        <p:grpSpPr>
          <a:xfrm>
            <a:off x="8947735" y="3026500"/>
            <a:ext cx="178106" cy="398940"/>
            <a:chOff x="2397075" y="3602200"/>
            <a:chExt cx="134725" cy="292650"/>
          </a:xfrm>
        </p:grpSpPr>
        <p:sp>
          <p:nvSpPr>
            <p:cNvPr id="810" name="Google Shape;810;p39"/>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1" name="Google Shape;811;p39"/>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2" name="Google Shape;812;p39"/>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3" name="Google Shape;813;p39"/>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4" name="Google Shape;814;p39"/>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15" name="Google Shape;815;p39"/>
          <p:cNvGrpSpPr/>
          <p:nvPr/>
        </p:nvGrpSpPr>
        <p:grpSpPr>
          <a:xfrm>
            <a:off x="2581850" y="3710924"/>
            <a:ext cx="246520" cy="383741"/>
            <a:chOff x="2717350" y="3603525"/>
            <a:chExt cx="186475" cy="281500"/>
          </a:xfrm>
        </p:grpSpPr>
        <p:sp>
          <p:nvSpPr>
            <p:cNvPr id="816" name="Google Shape;816;p39"/>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7" name="Google Shape;817;p39"/>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8" name="Google Shape;818;p39"/>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9" name="Google Shape;819;p39"/>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20" name="Google Shape;820;p39"/>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21" name="Google Shape;821;p39"/>
          <p:cNvGrpSpPr/>
          <p:nvPr/>
        </p:nvGrpSpPr>
        <p:grpSpPr>
          <a:xfrm>
            <a:off x="3024770" y="3721267"/>
            <a:ext cx="332053" cy="363054"/>
            <a:chOff x="3927075" y="3612900"/>
            <a:chExt cx="251175" cy="266325"/>
          </a:xfrm>
        </p:grpSpPr>
        <p:sp>
          <p:nvSpPr>
            <p:cNvPr id="822" name="Google Shape;822;p39"/>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3" name="Google Shape;823;p39"/>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24" name="Google Shape;824;p39"/>
          <p:cNvGrpSpPr/>
          <p:nvPr/>
        </p:nvGrpSpPr>
        <p:grpSpPr>
          <a:xfrm>
            <a:off x="3552875" y="3780864"/>
            <a:ext cx="336152" cy="347241"/>
            <a:chOff x="4324975" y="3617800"/>
            <a:chExt cx="254275" cy="254725"/>
          </a:xfrm>
        </p:grpSpPr>
        <p:sp>
          <p:nvSpPr>
            <p:cNvPr id="825" name="Google Shape;825;p39"/>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6" name="Google Shape;826;p39"/>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7" name="Google Shape;827;p39"/>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28" name="Google Shape;828;p39"/>
          <p:cNvGrpSpPr/>
          <p:nvPr/>
        </p:nvGrpSpPr>
        <p:grpSpPr>
          <a:xfrm>
            <a:off x="4086534" y="3846536"/>
            <a:ext cx="399872" cy="217737"/>
            <a:chOff x="4728650" y="3665975"/>
            <a:chExt cx="302475" cy="159725"/>
          </a:xfrm>
        </p:grpSpPr>
        <p:sp>
          <p:nvSpPr>
            <p:cNvPr id="829" name="Google Shape;829;p39"/>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0" name="Google Shape;830;p39"/>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31" name="Google Shape;831;p39"/>
          <p:cNvGrpSpPr/>
          <p:nvPr/>
        </p:nvGrpSpPr>
        <p:grpSpPr>
          <a:xfrm>
            <a:off x="4613200" y="3803696"/>
            <a:ext cx="382719" cy="282796"/>
            <a:chOff x="5164925" y="3642775"/>
            <a:chExt cx="289500" cy="207450"/>
          </a:xfrm>
        </p:grpSpPr>
        <p:sp>
          <p:nvSpPr>
            <p:cNvPr id="832" name="Google Shape;832;p39"/>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3" name="Google Shape;833;p39"/>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4" name="Google Shape;834;p39"/>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5" name="Google Shape;835;p39"/>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6" name="Google Shape;836;p39"/>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37" name="Google Shape;837;p39"/>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8" name="Google Shape;838;p39"/>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9" name="Google Shape;839;p39"/>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0" name="Google Shape;840;p39"/>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1" name="Google Shape;841;p39"/>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2" name="Google Shape;842;p39"/>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3" name="Google Shape;843;p39"/>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44" name="Google Shape;844;p39"/>
          <p:cNvGrpSpPr/>
          <p:nvPr/>
        </p:nvGrpSpPr>
        <p:grpSpPr>
          <a:xfrm>
            <a:off x="8933824" y="3717916"/>
            <a:ext cx="327294" cy="334632"/>
            <a:chOff x="5717150" y="2098500"/>
            <a:chExt cx="247575" cy="245475"/>
          </a:xfrm>
        </p:grpSpPr>
        <p:sp>
          <p:nvSpPr>
            <p:cNvPr id="845" name="Google Shape;845;p39"/>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6" name="Google Shape;846;p39"/>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7" name="Google Shape;847;p39"/>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48" name="Google Shape;848;p39"/>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9" name="Google Shape;849;p39"/>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0" name="Google Shape;850;p39"/>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51" name="Google Shape;851;p39"/>
          <p:cNvGrpSpPr/>
          <p:nvPr/>
        </p:nvGrpSpPr>
        <p:grpSpPr>
          <a:xfrm>
            <a:off x="3511298" y="4358842"/>
            <a:ext cx="352082" cy="317455"/>
            <a:chOff x="6435300" y="2742175"/>
            <a:chExt cx="266325" cy="232875"/>
          </a:xfrm>
        </p:grpSpPr>
        <p:sp>
          <p:nvSpPr>
            <p:cNvPr id="852" name="Google Shape;852;p39"/>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3" name="Google Shape;853;p39"/>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54" name="Google Shape;854;p39"/>
          <p:cNvGrpSpPr/>
          <p:nvPr/>
        </p:nvGrpSpPr>
        <p:grpSpPr>
          <a:xfrm>
            <a:off x="4558258" y="4437967"/>
            <a:ext cx="333805" cy="344208"/>
            <a:chOff x="674800" y="2146225"/>
            <a:chExt cx="252500" cy="252500"/>
          </a:xfrm>
        </p:grpSpPr>
        <p:sp>
          <p:nvSpPr>
            <p:cNvPr id="855" name="Google Shape;855;p39"/>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6" name="Google Shape;856;p39"/>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7" name="Google Shape;857;p39"/>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8" name="Google Shape;858;p39"/>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59" name="Google Shape;859;p39"/>
          <p:cNvGrpSpPr/>
          <p:nvPr/>
        </p:nvGrpSpPr>
        <p:grpSpPr>
          <a:xfrm>
            <a:off x="5085306" y="4449453"/>
            <a:ext cx="333805" cy="344208"/>
            <a:chOff x="2164225" y="2146225"/>
            <a:chExt cx="252500" cy="252500"/>
          </a:xfrm>
        </p:grpSpPr>
        <p:sp>
          <p:nvSpPr>
            <p:cNvPr id="860" name="Google Shape;860;p39"/>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1" name="Google Shape;861;p39"/>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2" name="Google Shape;862;p39"/>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3" name="Google Shape;863;p39"/>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64" name="Google Shape;864;p39"/>
          <p:cNvGrpSpPr/>
          <p:nvPr/>
        </p:nvGrpSpPr>
        <p:grpSpPr>
          <a:xfrm>
            <a:off x="4031217" y="4449226"/>
            <a:ext cx="334400" cy="344821"/>
            <a:chOff x="689975" y="1737200"/>
            <a:chExt cx="252950" cy="252950"/>
          </a:xfrm>
        </p:grpSpPr>
        <p:sp>
          <p:nvSpPr>
            <p:cNvPr id="865" name="Google Shape;865;p39"/>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6" name="Google Shape;866;p39"/>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7" name="Google Shape;867;p39"/>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8" name="Google Shape;868;p39"/>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9" name="Google Shape;869;p39"/>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0" name="Google Shape;870;p39"/>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71" name="Google Shape;871;p39"/>
          <p:cNvGrpSpPr/>
          <p:nvPr/>
        </p:nvGrpSpPr>
        <p:grpSpPr>
          <a:xfrm>
            <a:off x="5612075" y="4439102"/>
            <a:ext cx="334400" cy="344208"/>
            <a:chOff x="2961350" y="1740750"/>
            <a:chExt cx="252950" cy="252500"/>
          </a:xfrm>
        </p:grpSpPr>
        <p:sp>
          <p:nvSpPr>
            <p:cNvPr id="872" name="Google Shape;872;p39"/>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3" name="Google Shape;873;p39"/>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4" name="Google Shape;874;p39"/>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5" name="Google Shape;875;p39"/>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6" name="Google Shape;876;p39"/>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7" name="Google Shape;877;p39"/>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78" name="Google Shape;878;p39"/>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879" name="Google Shape;879;p39"/>
          <p:cNvGrpSpPr/>
          <p:nvPr/>
        </p:nvGrpSpPr>
        <p:grpSpPr>
          <a:xfrm>
            <a:off x="6696108" y="4387468"/>
            <a:ext cx="271902" cy="376448"/>
            <a:chOff x="4026550" y="3640100"/>
            <a:chExt cx="205675" cy="276150"/>
          </a:xfrm>
        </p:grpSpPr>
        <p:sp>
          <p:nvSpPr>
            <p:cNvPr id="880" name="Google Shape;880;p39"/>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1" name="Google Shape;881;p39"/>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2" name="Google Shape;882;p39"/>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3" name="Google Shape;883;p39"/>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4" name="Google Shape;884;p39"/>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5" name="Google Shape;885;p39"/>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86" name="Google Shape;886;p39"/>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87" name="Google Shape;887;p39"/>
          <p:cNvGrpSpPr/>
          <p:nvPr/>
        </p:nvGrpSpPr>
        <p:grpSpPr>
          <a:xfrm>
            <a:off x="7732713" y="4486703"/>
            <a:ext cx="351487" cy="294826"/>
            <a:chOff x="853250" y="4006875"/>
            <a:chExt cx="265875" cy="216275"/>
          </a:xfrm>
        </p:grpSpPr>
        <p:sp>
          <p:nvSpPr>
            <p:cNvPr id="888" name="Google Shape;888;p39"/>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9" name="Google Shape;889;p39"/>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90" name="Google Shape;890;p39"/>
          <p:cNvGrpSpPr/>
          <p:nvPr/>
        </p:nvGrpSpPr>
        <p:grpSpPr>
          <a:xfrm>
            <a:off x="8910280" y="4452282"/>
            <a:ext cx="245925" cy="363668"/>
            <a:chOff x="1978675" y="3981800"/>
            <a:chExt cx="186025" cy="266775"/>
          </a:xfrm>
        </p:grpSpPr>
        <p:sp>
          <p:nvSpPr>
            <p:cNvPr id="891" name="Google Shape;891;p39"/>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2" name="Google Shape;892;p39"/>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93" name="Google Shape;893;p39"/>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94" name="Google Shape;894;p39"/>
          <p:cNvGrpSpPr/>
          <p:nvPr/>
        </p:nvGrpSpPr>
        <p:grpSpPr>
          <a:xfrm>
            <a:off x="9440020" y="4461726"/>
            <a:ext cx="333805" cy="344821"/>
            <a:chOff x="480325" y="3970200"/>
            <a:chExt cx="252500" cy="252950"/>
          </a:xfrm>
        </p:grpSpPr>
        <p:sp>
          <p:nvSpPr>
            <p:cNvPr id="895" name="Google Shape;895;p39"/>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6" name="Google Shape;896;p39"/>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7" name="Google Shape;897;p39"/>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8" name="Google Shape;898;p39"/>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9" name="Google Shape;899;p39"/>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00" name="Google Shape;900;p39"/>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01" name="Google Shape;901;p39"/>
          <p:cNvGrpSpPr/>
          <p:nvPr/>
        </p:nvGrpSpPr>
        <p:grpSpPr>
          <a:xfrm>
            <a:off x="3015743" y="5051331"/>
            <a:ext cx="334400" cy="344208"/>
            <a:chOff x="5745250" y="4378350"/>
            <a:chExt cx="252950" cy="252500"/>
          </a:xfrm>
        </p:grpSpPr>
        <p:sp>
          <p:nvSpPr>
            <p:cNvPr id="902" name="Google Shape;902;p39"/>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3" name="Google Shape;903;p39"/>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04" name="Google Shape;904;p39"/>
          <p:cNvGrpSpPr/>
          <p:nvPr/>
        </p:nvGrpSpPr>
        <p:grpSpPr>
          <a:xfrm>
            <a:off x="3525242" y="5055591"/>
            <a:ext cx="334400" cy="344821"/>
            <a:chOff x="6130650" y="4381475"/>
            <a:chExt cx="252950" cy="252950"/>
          </a:xfrm>
        </p:grpSpPr>
        <p:sp>
          <p:nvSpPr>
            <p:cNvPr id="905" name="Google Shape;905;p39"/>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6" name="Google Shape;906;p39"/>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07" name="Google Shape;907;p39"/>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08" name="Google Shape;908;p39"/>
          <p:cNvGrpSpPr/>
          <p:nvPr/>
        </p:nvGrpSpPr>
        <p:grpSpPr>
          <a:xfrm>
            <a:off x="4533046" y="5078674"/>
            <a:ext cx="352082" cy="299802"/>
            <a:chOff x="6919750" y="1464650"/>
            <a:chExt cx="266325" cy="219925"/>
          </a:xfrm>
        </p:grpSpPr>
        <p:sp>
          <p:nvSpPr>
            <p:cNvPr id="909" name="Google Shape;909;p39"/>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0" name="Google Shape;910;p39"/>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11" name="Google Shape;911;p39"/>
          <p:cNvGrpSpPr/>
          <p:nvPr/>
        </p:nvGrpSpPr>
        <p:grpSpPr>
          <a:xfrm>
            <a:off x="5059243" y="5054116"/>
            <a:ext cx="366855" cy="339948"/>
            <a:chOff x="4759875" y="1027050"/>
            <a:chExt cx="277500" cy="249375"/>
          </a:xfrm>
        </p:grpSpPr>
        <p:sp>
          <p:nvSpPr>
            <p:cNvPr id="912" name="Google Shape;912;p39"/>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3" name="Google Shape;913;p39"/>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4" name="Google Shape;914;p39"/>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5" name="Google Shape;915;p39"/>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6" name="Google Shape;916;p39"/>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17" name="Google Shape;917;p39"/>
          <p:cNvGrpSpPr/>
          <p:nvPr/>
        </p:nvGrpSpPr>
        <p:grpSpPr>
          <a:xfrm>
            <a:off x="5600528" y="5038090"/>
            <a:ext cx="372738" cy="343186"/>
            <a:chOff x="3357900" y="1057675"/>
            <a:chExt cx="281950" cy="251750"/>
          </a:xfrm>
        </p:grpSpPr>
        <p:sp>
          <p:nvSpPr>
            <p:cNvPr id="918" name="Google Shape;918;p39"/>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9" name="Google Shape;919;p39"/>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0" name="Google Shape;920;p39"/>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21" name="Google Shape;921;p39"/>
          <p:cNvGrpSpPr/>
          <p:nvPr/>
        </p:nvGrpSpPr>
        <p:grpSpPr>
          <a:xfrm>
            <a:off x="6163700" y="5023095"/>
            <a:ext cx="191095" cy="401974"/>
            <a:chOff x="3783900" y="1046675"/>
            <a:chExt cx="144550" cy="294875"/>
          </a:xfrm>
        </p:grpSpPr>
        <p:sp>
          <p:nvSpPr>
            <p:cNvPr id="922" name="Google Shape;922;p39"/>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3" name="Google Shape;923;p39"/>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24" name="Google Shape;924;p39"/>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25" name="Google Shape;925;p39"/>
          <p:cNvGrpSpPr/>
          <p:nvPr/>
        </p:nvGrpSpPr>
        <p:grpSpPr>
          <a:xfrm>
            <a:off x="7062980" y="4780478"/>
            <a:ext cx="552596" cy="674409"/>
            <a:chOff x="238550" y="1487175"/>
            <a:chExt cx="418000" cy="494725"/>
          </a:xfrm>
        </p:grpSpPr>
        <p:sp>
          <p:nvSpPr>
            <p:cNvPr id="926" name="Google Shape;926;p39"/>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7" name="Google Shape;927;p39"/>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8" name="Google Shape;928;p39"/>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9" name="Google Shape;929;p39"/>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0" name="Google Shape;930;p39"/>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1" name="Google Shape;931;p39"/>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2" name="Google Shape;932;p39"/>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3" name="Google Shape;933;p39"/>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4" name="Google Shape;934;p39"/>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35" name="Google Shape;935;p39"/>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6" name="Google Shape;936;p39"/>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37" name="Google Shape;937;p39"/>
          <p:cNvGrpSpPr/>
          <p:nvPr/>
        </p:nvGrpSpPr>
        <p:grpSpPr>
          <a:xfrm>
            <a:off x="8815358" y="5107237"/>
            <a:ext cx="364707" cy="363804"/>
            <a:chOff x="6010925" y="3998175"/>
            <a:chExt cx="275875" cy="266875"/>
          </a:xfrm>
        </p:grpSpPr>
        <p:sp>
          <p:nvSpPr>
            <p:cNvPr id="938" name="Google Shape;938;p39"/>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9" name="Google Shape;939;p39"/>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0" name="Google Shape;940;p39"/>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1" name="Google Shape;941;p39"/>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39"/>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43" name="Google Shape;943;p39"/>
          <p:cNvGrpSpPr/>
          <p:nvPr/>
        </p:nvGrpSpPr>
        <p:grpSpPr>
          <a:xfrm>
            <a:off x="9417554" y="5125862"/>
            <a:ext cx="352082" cy="308322"/>
            <a:chOff x="6866650" y="1038650"/>
            <a:chExt cx="266325" cy="226175"/>
          </a:xfrm>
        </p:grpSpPr>
        <p:sp>
          <p:nvSpPr>
            <p:cNvPr id="944" name="Google Shape;944;p39"/>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5" name="Google Shape;945;p39"/>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6" name="Google Shape;946;p39"/>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47" name="Google Shape;947;p39"/>
          <p:cNvGrpSpPr/>
          <p:nvPr/>
        </p:nvGrpSpPr>
        <p:grpSpPr>
          <a:xfrm>
            <a:off x="5155087" y="1762012"/>
            <a:ext cx="272497" cy="362441"/>
            <a:chOff x="2033075" y="2942475"/>
            <a:chExt cx="206125" cy="265875"/>
          </a:xfrm>
        </p:grpSpPr>
        <p:sp>
          <p:nvSpPr>
            <p:cNvPr id="948" name="Google Shape;948;p39"/>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9" name="Google Shape;949;p39"/>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0" name="Google Shape;950;p39"/>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1" name="Google Shape;951;p39"/>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2" name="Google Shape;952;p39"/>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3" name="Google Shape;953;p39"/>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4" name="Google Shape;954;p39"/>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55" name="Google Shape;955;p39"/>
          <p:cNvGrpSpPr/>
          <p:nvPr/>
        </p:nvGrpSpPr>
        <p:grpSpPr>
          <a:xfrm>
            <a:off x="3016802" y="5738414"/>
            <a:ext cx="325576" cy="362441"/>
            <a:chOff x="3081775" y="1061400"/>
            <a:chExt cx="246275" cy="265875"/>
          </a:xfrm>
        </p:grpSpPr>
        <p:sp>
          <p:nvSpPr>
            <p:cNvPr id="956" name="Google Shape;956;p39"/>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7" name="Google Shape;957;p39"/>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8" name="Google Shape;958;p39"/>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59" name="Google Shape;959;p39"/>
          <p:cNvGrpSpPr/>
          <p:nvPr/>
        </p:nvGrpSpPr>
        <p:grpSpPr>
          <a:xfrm>
            <a:off x="3556513" y="5780534"/>
            <a:ext cx="369202" cy="325941"/>
            <a:chOff x="2847150" y="1805000"/>
            <a:chExt cx="279275" cy="239100"/>
          </a:xfrm>
        </p:grpSpPr>
        <p:sp>
          <p:nvSpPr>
            <p:cNvPr id="960" name="Google Shape;960;p39"/>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1" name="Google Shape;961;p39"/>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62" name="Google Shape;962;p39"/>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63" name="Google Shape;963;p39"/>
          <p:cNvGrpSpPr/>
          <p:nvPr/>
        </p:nvGrpSpPr>
        <p:grpSpPr>
          <a:xfrm>
            <a:off x="4742307" y="5724791"/>
            <a:ext cx="352082" cy="363054"/>
            <a:chOff x="6435300" y="1095300"/>
            <a:chExt cx="266325" cy="266325"/>
          </a:xfrm>
        </p:grpSpPr>
        <p:sp>
          <p:nvSpPr>
            <p:cNvPr id="964" name="Google Shape;964;p39"/>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39"/>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6" name="Google Shape;966;p39"/>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67" name="Google Shape;967;p39"/>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8" name="Google Shape;968;p39"/>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69" name="Google Shape;969;p39"/>
          <p:cNvGrpSpPr/>
          <p:nvPr/>
        </p:nvGrpSpPr>
        <p:grpSpPr>
          <a:xfrm>
            <a:off x="6295376" y="5719855"/>
            <a:ext cx="301350" cy="363054"/>
            <a:chOff x="4506525" y="1060950"/>
            <a:chExt cx="227950" cy="266325"/>
          </a:xfrm>
        </p:grpSpPr>
        <p:sp>
          <p:nvSpPr>
            <p:cNvPr id="970" name="Google Shape;970;p39"/>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1" name="Google Shape;971;p39"/>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2" name="Google Shape;972;p39"/>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3" name="Google Shape;973;p39"/>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4" name="Google Shape;974;p39"/>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5" name="Google Shape;975;p39"/>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6" name="Google Shape;976;p39"/>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77" name="Google Shape;977;p39"/>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8" name="Google Shape;978;p39"/>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79" name="Google Shape;979;p39"/>
          <p:cNvGrpSpPr/>
          <p:nvPr/>
        </p:nvGrpSpPr>
        <p:grpSpPr>
          <a:xfrm>
            <a:off x="7301010" y="5797711"/>
            <a:ext cx="251246" cy="356340"/>
            <a:chOff x="867500" y="3647700"/>
            <a:chExt cx="190050" cy="261400"/>
          </a:xfrm>
        </p:grpSpPr>
        <p:sp>
          <p:nvSpPr>
            <p:cNvPr id="980" name="Google Shape;980;p39"/>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1" name="Google Shape;981;p39"/>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2" name="Google Shape;982;p39"/>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39"/>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4" name="Google Shape;984;p39"/>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85" name="Google Shape;985;p39"/>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6" name="Google Shape;986;p39"/>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87" name="Google Shape;987;p39"/>
          <p:cNvGrpSpPr/>
          <p:nvPr/>
        </p:nvGrpSpPr>
        <p:grpSpPr>
          <a:xfrm>
            <a:off x="9443288" y="5752884"/>
            <a:ext cx="299598" cy="398327"/>
            <a:chOff x="3707175" y="1322350"/>
            <a:chExt cx="226625" cy="292200"/>
          </a:xfrm>
        </p:grpSpPr>
        <p:sp>
          <p:nvSpPr>
            <p:cNvPr id="988" name="Google Shape;988;p39"/>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9" name="Google Shape;989;p39"/>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1"/>
          <p:cNvSpPr txBox="1"/>
          <p:nvPr>
            <p:ph type="title"/>
          </p:nvPr>
        </p:nvSpPr>
        <p:spPr>
          <a:xfrm>
            <a:off x="1239400" y="675675"/>
            <a:ext cx="96822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can use this table of contents.</a:t>
            </a:r>
            <a:endParaRPr/>
          </a:p>
        </p:txBody>
      </p:sp>
      <p:sp>
        <p:nvSpPr>
          <p:cNvPr id="371" name="Google Shape;371;p21"/>
          <p:cNvSpPr txBox="1"/>
          <p:nvPr>
            <p:ph idx="1" type="body"/>
          </p:nvPr>
        </p:nvSpPr>
        <p:spPr>
          <a:xfrm>
            <a:off x="1239400" y="3076634"/>
            <a:ext cx="2880900" cy="1089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372" name="Google Shape;372;p21"/>
          <p:cNvSpPr txBox="1"/>
          <p:nvPr>
            <p:ph idx="2" type="body"/>
          </p:nvPr>
        </p:nvSpPr>
        <p:spPr>
          <a:xfrm>
            <a:off x="4700226" y="3076634"/>
            <a:ext cx="2880900" cy="1089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second.</a:t>
            </a:r>
            <a:endParaRPr/>
          </a:p>
        </p:txBody>
      </p:sp>
      <p:sp>
        <p:nvSpPr>
          <p:cNvPr id="373" name="Google Shape;373;p21"/>
          <p:cNvSpPr txBox="1"/>
          <p:nvPr>
            <p:ph idx="3" type="body"/>
          </p:nvPr>
        </p:nvSpPr>
        <p:spPr>
          <a:xfrm>
            <a:off x="1239400" y="4757057"/>
            <a:ext cx="2880900" cy="1089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After that we will talk about this.</a:t>
            </a:r>
            <a:endParaRPr/>
          </a:p>
        </p:txBody>
      </p:sp>
      <p:sp>
        <p:nvSpPr>
          <p:cNvPr id="374" name="Google Shape;374;p21"/>
          <p:cNvSpPr txBox="1"/>
          <p:nvPr>
            <p:ph idx="4" type="body"/>
          </p:nvPr>
        </p:nvSpPr>
        <p:spPr>
          <a:xfrm>
            <a:off x="4700226" y="4757057"/>
            <a:ext cx="2880900" cy="1089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also talk about this.</a:t>
            </a:r>
            <a:endParaRPr/>
          </a:p>
        </p:txBody>
      </p:sp>
      <p:sp>
        <p:nvSpPr>
          <p:cNvPr id="375" name="Google Shape;375;p21"/>
          <p:cNvSpPr txBox="1"/>
          <p:nvPr>
            <p:ph idx="5" type="title"/>
          </p:nvPr>
        </p:nvSpPr>
        <p:spPr>
          <a:xfrm>
            <a:off x="1239400" y="2503800"/>
            <a:ext cx="2880900" cy="572700"/>
          </a:xfrm>
          <a:prstGeom prst="rect">
            <a:avLst/>
          </a:prstGeom>
        </p:spPr>
        <p:txBody>
          <a:bodyPr anchorCtr="0" anchor="ctr" bIns="121900" lIns="121900" spcFirstLastPara="1" rIns="121900" wrap="square" tIns="121900">
            <a:noAutofit/>
          </a:bodyPr>
          <a:lstStyle/>
          <a:p>
            <a:pPr indent="457200" lvl="0" marL="0" rtl="0" algn="l">
              <a:spcBef>
                <a:spcPts val="0"/>
              </a:spcBef>
              <a:spcAft>
                <a:spcPts val="0"/>
              </a:spcAft>
              <a:buNone/>
            </a:pPr>
            <a:r>
              <a:rPr lang="en"/>
              <a:t>  </a:t>
            </a:r>
            <a:r>
              <a:rPr lang="en"/>
              <a:t>Dogs</a:t>
            </a:r>
            <a:endParaRPr/>
          </a:p>
        </p:txBody>
      </p:sp>
      <p:sp>
        <p:nvSpPr>
          <p:cNvPr id="376" name="Google Shape;376;p21"/>
          <p:cNvSpPr txBox="1"/>
          <p:nvPr>
            <p:ph idx="6" type="title"/>
          </p:nvPr>
        </p:nvSpPr>
        <p:spPr>
          <a:xfrm>
            <a:off x="4700226" y="2503800"/>
            <a:ext cx="2880900" cy="572700"/>
          </a:xfrm>
          <a:prstGeom prst="rect">
            <a:avLst/>
          </a:prstGeom>
        </p:spPr>
        <p:txBody>
          <a:bodyPr anchorCtr="0" anchor="ctr" bIns="121900" lIns="121900" spcFirstLastPara="1" rIns="121900" wrap="square" tIns="121900">
            <a:noAutofit/>
          </a:bodyPr>
          <a:lstStyle/>
          <a:p>
            <a:pPr indent="457200" lvl="0" marL="0" rtl="0" algn="l">
              <a:spcBef>
                <a:spcPts val="0"/>
              </a:spcBef>
              <a:spcAft>
                <a:spcPts val="0"/>
              </a:spcAft>
              <a:buNone/>
            </a:pPr>
            <a:r>
              <a:rPr lang="en"/>
              <a:t>  </a:t>
            </a:r>
            <a:r>
              <a:rPr lang="en"/>
              <a:t>Cats</a:t>
            </a:r>
            <a:endParaRPr/>
          </a:p>
        </p:txBody>
      </p:sp>
      <p:sp>
        <p:nvSpPr>
          <p:cNvPr id="377" name="Google Shape;377;p21"/>
          <p:cNvSpPr txBox="1"/>
          <p:nvPr>
            <p:ph idx="7" type="title"/>
          </p:nvPr>
        </p:nvSpPr>
        <p:spPr>
          <a:xfrm>
            <a:off x="1239400" y="4184223"/>
            <a:ext cx="2880900" cy="572700"/>
          </a:xfrm>
          <a:prstGeom prst="rect">
            <a:avLst/>
          </a:prstGeom>
        </p:spPr>
        <p:txBody>
          <a:bodyPr anchorCtr="0" anchor="ctr" bIns="121900" lIns="121900" spcFirstLastPara="1" rIns="121900" wrap="square" tIns="121900">
            <a:noAutofit/>
          </a:bodyPr>
          <a:lstStyle/>
          <a:p>
            <a:pPr indent="457200" lvl="0" marL="0" rtl="0" algn="l">
              <a:spcBef>
                <a:spcPts val="0"/>
              </a:spcBef>
              <a:spcAft>
                <a:spcPts val="0"/>
              </a:spcAft>
              <a:buNone/>
            </a:pPr>
            <a:r>
              <a:rPr lang="en"/>
              <a:t>  </a:t>
            </a:r>
            <a:r>
              <a:rPr lang="en"/>
              <a:t>Kangaroos</a:t>
            </a:r>
            <a:r>
              <a:rPr lang="en"/>
              <a:t> </a:t>
            </a:r>
            <a:endParaRPr/>
          </a:p>
        </p:txBody>
      </p:sp>
      <p:sp>
        <p:nvSpPr>
          <p:cNvPr id="378" name="Google Shape;378;p21"/>
          <p:cNvSpPr txBox="1"/>
          <p:nvPr>
            <p:ph idx="8" type="title"/>
          </p:nvPr>
        </p:nvSpPr>
        <p:spPr>
          <a:xfrm>
            <a:off x="4700226" y="4184223"/>
            <a:ext cx="2880900" cy="572700"/>
          </a:xfrm>
          <a:prstGeom prst="rect">
            <a:avLst/>
          </a:prstGeom>
        </p:spPr>
        <p:txBody>
          <a:bodyPr anchorCtr="0" anchor="ctr" bIns="121900" lIns="121900" spcFirstLastPara="1" rIns="121900" wrap="square" tIns="121900">
            <a:noAutofit/>
          </a:bodyPr>
          <a:lstStyle/>
          <a:p>
            <a:pPr indent="457200" lvl="0" marL="0" rtl="0" algn="l">
              <a:spcBef>
                <a:spcPts val="0"/>
              </a:spcBef>
              <a:spcAft>
                <a:spcPts val="0"/>
              </a:spcAft>
              <a:buNone/>
            </a:pPr>
            <a:r>
              <a:rPr lang="en"/>
              <a:t>  </a:t>
            </a:r>
            <a:r>
              <a:rPr lang="en"/>
              <a:t>Pandas</a:t>
            </a:r>
            <a:endParaRPr/>
          </a:p>
        </p:txBody>
      </p:sp>
      <p:sp>
        <p:nvSpPr>
          <p:cNvPr id="379" name="Google Shape;379;p21"/>
          <p:cNvSpPr txBox="1"/>
          <p:nvPr>
            <p:ph idx="9" type="body"/>
          </p:nvPr>
        </p:nvSpPr>
        <p:spPr>
          <a:xfrm>
            <a:off x="8161053" y="3076634"/>
            <a:ext cx="2880900" cy="1089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Then, we will talk about this.</a:t>
            </a:r>
            <a:endParaRPr/>
          </a:p>
        </p:txBody>
      </p:sp>
      <p:sp>
        <p:nvSpPr>
          <p:cNvPr id="380" name="Google Shape;380;p21"/>
          <p:cNvSpPr txBox="1"/>
          <p:nvPr>
            <p:ph idx="13" type="body"/>
          </p:nvPr>
        </p:nvSpPr>
        <p:spPr>
          <a:xfrm>
            <a:off x="8161053" y="4757057"/>
            <a:ext cx="2880900" cy="1089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we will talk about this last.</a:t>
            </a:r>
            <a:endParaRPr/>
          </a:p>
        </p:txBody>
      </p:sp>
      <p:sp>
        <p:nvSpPr>
          <p:cNvPr id="381" name="Google Shape;381;p21"/>
          <p:cNvSpPr txBox="1"/>
          <p:nvPr>
            <p:ph idx="14" type="title"/>
          </p:nvPr>
        </p:nvSpPr>
        <p:spPr>
          <a:xfrm>
            <a:off x="8161053" y="2503800"/>
            <a:ext cx="2880900" cy="572700"/>
          </a:xfrm>
          <a:prstGeom prst="rect">
            <a:avLst/>
          </a:prstGeom>
        </p:spPr>
        <p:txBody>
          <a:bodyPr anchorCtr="0" anchor="ctr" bIns="121900" lIns="121900" spcFirstLastPara="1" rIns="121900" wrap="square" tIns="121900">
            <a:noAutofit/>
          </a:bodyPr>
          <a:lstStyle/>
          <a:p>
            <a:pPr indent="457200" lvl="0" marL="0" rtl="0" algn="l">
              <a:spcBef>
                <a:spcPts val="0"/>
              </a:spcBef>
              <a:spcAft>
                <a:spcPts val="0"/>
              </a:spcAft>
              <a:buNone/>
            </a:pPr>
            <a:r>
              <a:rPr lang="en"/>
              <a:t>  </a:t>
            </a:r>
            <a:r>
              <a:rPr lang="en"/>
              <a:t>Elephants</a:t>
            </a:r>
            <a:endParaRPr/>
          </a:p>
        </p:txBody>
      </p:sp>
      <p:sp>
        <p:nvSpPr>
          <p:cNvPr id="382" name="Google Shape;382;p21"/>
          <p:cNvSpPr txBox="1"/>
          <p:nvPr>
            <p:ph idx="15" type="title"/>
          </p:nvPr>
        </p:nvSpPr>
        <p:spPr>
          <a:xfrm>
            <a:off x="8161053" y="4184223"/>
            <a:ext cx="2880900" cy="572700"/>
          </a:xfrm>
          <a:prstGeom prst="rect">
            <a:avLst/>
          </a:prstGeom>
        </p:spPr>
        <p:txBody>
          <a:bodyPr anchorCtr="0" anchor="ctr" bIns="121900" lIns="121900" spcFirstLastPara="1" rIns="121900" wrap="square" tIns="121900">
            <a:noAutofit/>
          </a:bodyPr>
          <a:lstStyle/>
          <a:p>
            <a:pPr indent="457200" lvl="0" marL="0" rtl="0" algn="l">
              <a:spcBef>
                <a:spcPts val="0"/>
              </a:spcBef>
              <a:spcAft>
                <a:spcPts val="0"/>
              </a:spcAft>
              <a:buNone/>
            </a:pPr>
            <a:r>
              <a:rPr lang="en"/>
              <a:t>  </a:t>
            </a:r>
            <a:r>
              <a:rPr lang="en"/>
              <a:t>Koalas</a:t>
            </a:r>
            <a:endParaRPr/>
          </a:p>
        </p:txBody>
      </p:sp>
      <p:sp>
        <p:nvSpPr>
          <p:cNvPr id="383" name="Google Shape;383;p21"/>
          <p:cNvSpPr/>
          <p:nvPr/>
        </p:nvSpPr>
        <p:spPr>
          <a:xfrm>
            <a:off x="1357800" y="2571899"/>
            <a:ext cx="436500" cy="4365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6"/>
                </a:solidFill>
                <a:latin typeface="Bitter"/>
                <a:ea typeface="Bitter"/>
                <a:cs typeface="Bitter"/>
                <a:sym typeface="Bitter"/>
              </a:rPr>
              <a:t>1</a:t>
            </a:r>
            <a:endParaRPr b="1" sz="1200">
              <a:solidFill>
                <a:schemeClr val="accent6"/>
              </a:solidFill>
              <a:latin typeface="Bitter"/>
              <a:ea typeface="Bitter"/>
              <a:cs typeface="Bitter"/>
              <a:sym typeface="Bitter"/>
            </a:endParaRPr>
          </a:p>
        </p:txBody>
      </p:sp>
      <p:sp>
        <p:nvSpPr>
          <p:cNvPr id="384" name="Google Shape;384;p21"/>
          <p:cNvSpPr/>
          <p:nvPr/>
        </p:nvSpPr>
        <p:spPr>
          <a:xfrm>
            <a:off x="4824900" y="2571899"/>
            <a:ext cx="436500" cy="4365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6"/>
                </a:solidFill>
                <a:latin typeface="Bitter"/>
                <a:ea typeface="Bitter"/>
                <a:cs typeface="Bitter"/>
                <a:sym typeface="Bitter"/>
              </a:rPr>
              <a:t>2</a:t>
            </a:r>
            <a:endParaRPr b="1" sz="1200">
              <a:solidFill>
                <a:schemeClr val="accent6"/>
              </a:solidFill>
              <a:latin typeface="Bitter"/>
              <a:ea typeface="Bitter"/>
              <a:cs typeface="Bitter"/>
              <a:sym typeface="Bitter"/>
            </a:endParaRPr>
          </a:p>
        </p:txBody>
      </p:sp>
      <p:sp>
        <p:nvSpPr>
          <p:cNvPr id="385" name="Google Shape;385;p21"/>
          <p:cNvSpPr/>
          <p:nvPr/>
        </p:nvSpPr>
        <p:spPr>
          <a:xfrm>
            <a:off x="8292000" y="2571899"/>
            <a:ext cx="436500" cy="4365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6"/>
                </a:solidFill>
                <a:latin typeface="Bitter"/>
                <a:ea typeface="Bitter"/>
                <a:cs typeface="Bitter"/>
                <a:sym typeface="Bitter"/>
              </a:rPr>
              <a:t>3</a:t>
            </a:r>
            <a:endParaRPr b="1" sz="1200">
              <a:solidFill>
                <a:schemeClr val="accent6"/>
              </a:solidFill>
              <a:latin typeface="Bitter"/>
              <a:ea typeface="Bitter"/>
              <a:cs typeface="Bitter"/>
              <a:sym typeface="Bitter"/>
            </a:endParaRPr>
          </a:p>
        </p:txBody>
      </p:sp>
      <p:sp>
        <p:nvSpPr>
          <p:cNvPr id="386" name="Google Shape;386;p21"/>
          <p:cNvSpPr/>
          <p:nvPr/>
        </p:nvSpPr>
        <p:spPr>
          <a:xfrm>
            <a:off x="1357800" y="4248299"/>
            <a:ext cx="436500" cy="4365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6"/>
                </a:solidFill>
                <a:latin typeface="Bitter"/>
                <a:ea typeface="Bitter"/>
                <a:cs typeface="Bitter"/>
                <a:sym typeface="Bitter"/>
              </a:rPr>
              <a:t>4</a:t>
            </a:r>
            <a:endParaRPr b="1" sz="1200">
              <a:solidFill>
                <a:schemeClr val="accent6"/>
              </a:solidFill>
              <a:latin typeface="Bitter"/>
              <a:ea typeface="Bitter"/>
              <a:cs typeface="Bitter"/>
              <a:sym typeface="Bitter"/>
            </a:endParaRPr>
          </a:p>
        </p:txBody>
      </p:sp>
      <p:sp>
        <p:nvSpPr>
          <p:cNvPr id="387" name="Google Shape;387;p21"/>
          <p:cNvSpPr/>
          <p:nvPr/>
        </p:nvSpPr>
        <p:spPr>
          <a:xfrm>
            <a:off x="4824900" y="4248299"/>
            <a:ext cx="436500" cy="4365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6"/>
                </a:solidFill>
                <a:latin typeface="Bitter"/>
                <a:ea typeface="Bitter"/>
                <a:cs typeface="Bitter"/>
                <a:sym typeface="Bitter"/>
              </a:rPr>
              <a:t>5</a:t>
            </a:r>
            <a:endParaRPr b="1" sz="1200">
              <a:solidFill>
                <a:schemeClr val="accent6"/>
              </a:solidFill>
              <a:latin typeface="Bitter"/>
              <a:ea typeface="Bitter"/>
              <a:cs typeface="Bitter"/>
              <a:sym typeface="Bitter"/>
            </a:endParaRPr>
          </a:p>
        </p:txBody>
      </p:sp>
      <p:sp>
        <p:nvSpPr>
          <p:cNvPr id="388" name="Google Shape;388;p21"/>
          <p:cNvSpPr/>
          <p:nvPr/>
        </p:nvSpPr>
        <p:spPr>
          <a:xfrm>
            <a:off x="8292000" y="4248299"/>
            <a:ext cx="436500" cy="4365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6"/>
                </a:solidFill>
                <a:latin typeface="Bitter"/>
                <a:ea typeface="Bitter"/>
                <a:cs typeface="Bitter"/>
                <a:sym typeface="Bitter"/>
              </a:rPr>
              <a:t>6</a:t>
            </a:r>
            <a:endParaRPr b="1" sz="1200">
              <a:solidFill>
                <a:schemeClr val="accent6"/>
              </a:solidFill>
              <a:latin typeface="Bitter"/>
              <a:ea typeface="Bitter"/>
              <a:cs typeface="Bitter"/>
              <a:sym typeface="Bitt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2"/>
          <p:cNvSpPr txBox="1"/>
          <p:nvPr>
            <p:ph type="title"/>
          </p:nvPr>
        </p:nvSpPr>
        <p:spPr>
          <a:xfrm>
            <a:off x="1232250" y="734075"/>
            <a:ext cx="95751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Or you can use this one.</a:t>
            </a:r>
            <a:endParaRPr/>
          </a:p>
        </p:txBody>
      </p:sp>
      <p:sp>
        <p:nvSpPr>
          <p:cNvPr id="394" name="Google Shape;394;p22"/>
          <p:cNvSpPr txBox="1"/>
          <p:nvPr>
            <p:ph idx="1" type="body"/>
          </p:nvPr>
        </p:nvSpPr>
        <p:spPr>
          <a:xfrm>
            <a:off x="1650625" y="2664174"/>
            <a:ext cx="9062400" cy="3426900"/>
          </a:xfrm>
          <a:prstGeom prst="rect">
            <a:avLst/>
          </a:prstGeom>
        </p:spPr>
        <p:txBody>
          <a:bodyPr anchorCtr="0" anchor="t" bIns="121900" lIns="121900" spcFirstLastPara="1" rIns="121900" wrap="square" tIns="121900">
            <a:noAutofit/>
          </a:bodyPr>
          <a:lstStyle/>
          <a:p>
            <a:pPr indent="-349250" lvl="0" marL="457200" rtl="0" algn="l">
              <a:lnSpc>
                <a:spcPct val="200000"/>
              </a:lnSpc>
              <a:spcBef>
                <a:spcPts val="0"/>
              </a:spcBef>
              <a:spcAft>
                <a:spcPts val="0"/>
              </a:spcAft>
              <a:buSzPts val="1900"/>
              <a:buChar char="●"/>
            </a:pPr>
            <a:r>
              <a:rPr lang="en"/>
              <a:t>We will talk about this first.</a:t>
            </a:r>
            <a:endParaRPr/>
          </a:p>
          <a:p>
            <a:pPr indent="-349250" lvl="0" marL="457200" rtl="0" algn="l">
              <a:lnSpc>
                <a:spcPct val="200000"/>
              </a:lnSpc>
              <a:spcBef>
                <a:spcPts val="0"/>
              </a:spcBef>
              <a:spcAft>
                <a:spcPts val="0"/>
              </a:spcAft>
              <a:buSzPts val="1900"/>
              <a:buChar char="●"/>
            </a:pPr>
            <a:r>
              <a:rPr lang="en"/>
              <a:t>We will talk about this second.</a:t>
            </a:r>
            <a:endParaRPr/>
          </a:p>
          <a:p>
            <a:pPr indent="-349250" lvl="0" marL="457200" rtl="0" algn="l">
              <a:lnSpc>
                <a:spcPct val="200000"/>
              </a:lnSpc>
              <a:spcBef>
                <a:spcPts val="0"/>
              </a:spcBef>
              <a:spcAft>
                <a:spcPts val="0"/>
              </a:spcAft>
              <a:buSzPts val="1900"/>
              <a:buChar char="●"/>
            </a:pPr>
            <a:r>
              <a:rPr lang="en"/>
              <a:t>After that we will talk about this.</a:t>
            </a:r>
            <a:endParaRPr/>
          </a:p>
          <a:p>
            <a:pPr indent="-349250" lvl="0" marL="457200" rtl="0" algn="l">
              <a:lnSpc>
                <a:spcPct val="200000"/>
              </a:lnSpc>
              <a:spcBef>
                <a:spcPts val="0"/>
              </a:spcBef>
              <a:spcAft>
                <a:spcPts val="0"/>
              </a:spcAft>
              <a:buSzPts val="1900"/>
              <a:buChar char="●"/>
            </a:pPr>
            <a:r>
              <a:rPr lang="en"/>
              <a:t>After that we will talk about this.</a:t>
            </a:r>
            <a:endParaRPr/>
          </a:p>
          <a:p>
            <a:pPr indent="-349250" lvl="0" marL="457200" rtl="0" algn="l">
              <a:lnSpc>
                <a:spcPct val="200000"/>
              </a:lnSpc>
              <a:spcBef>
                <a:spcPts val="0"/>
              </a:spcBef>
              <a:spcAft>
                <a:spcPts val="0"/>
              </a:spcAft>
              <a:buSzPts val="1900"/>
              <a:buChar char="●"/>
            </a:pPr>
            <a:r>
              <a:rPr lang="en"/>
              <a:t>We will talk about this too.</a:t>
            </a:r>
            <a:endParaRPr/>
          </a:p>
          <a:p>
            <a:pPr indent="-349250" lvl="0" marL="457200" rtl="0" algn="l">
              <a:lnSpc>
                <a:spcPct val="200000"/>
              </a:lnSpc>
              <a:spcBef>
                <a:spcPts val="0"/>
              </a:spcBef>
              <a:spcAft>
                <a:spcPts val="0"/>
              </a:spcAft>
              <a:buSzPts val="1900"/>
              <a:buChar char="●"/>
            </a:pPr>
            <a:r>
              <a:rPr lang="en"/>
              <a:t>And we will talk about this last.</a:t>
            </a:r>
            <a:endParaRPr/>
          </a:p>
        </p:txBody>
      </p:sp>
      <p:sp>
        <p:nvSpPr>
          <p:cNvPr id="395" name="Google Shape;395;p22"/>
          <p:cNvSpPr/>
          <p:nvPr/>
        </p:nvSpPr>
        <p:spPr>
          <a:xfrm rot="-5400000">
            <a:off x="1794300" y="3976415"/>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2"/>
          <p:cNvSpPr/>
          <p:nvPr/>
        </p:nvSpPr>
        <p:spPr>
          <a:xfrm rot="-5400000">
            <a:off x="1794300" y="3397295"/>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2"/>
          <p:cNvSpPr/>
          <p:nvPr/>
        </p:nvSpPr>
        <p:spPr>
          <a:xfrm rot="-5400000">
            <a:off x="1794300" y="2818175"/>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2"/>
          <p:cNvSpPr/>
          <p:nvPr/>
        </p:nvSpPr>
        <p:spPr>
          <a:xfrm rot="-5400000">
            <a:off x="1794300" y="5713775"/>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2"/>
          <p:cNvSpPr/>
          <p:nvPr/>
        </p:nvSpPr>
        <p:spPr>
          <a:xfrm rot="-5400000">
            <a:off x="1794300" y="5134655"/>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2"/>
          <p:cNvSpPr/>
          <p:nvPr/>
        </p:nvSpPr>
        <p:spPr>
          <a:xfrm rot="-5400000">
            <a:off x="1794300" y="4555535"/>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3"/>
          <p:cNvSpPr txBox="1"/>
          <p:nvPr>
            <p:ph idx="1" type="body"/>
          </p:nvPr>
        </p:nvSpPr>
        <p:spPr>
          <a:xfrm>
            <a:off x="1486950" y="4171900"/>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 Let’s dive in and get to know some interesting facts about animals!</a:t>
            </a:r>
            <a:endParaRPr/>
          </a:p>
        </p:txBody>
      </p:sp>
      <p:sp>
        <p:nvSpPr>
          <p:cNvPr id="406" name="Google Shape;406;p23"/>
          <p:cNvSpPr txBox="1"/>
          <p:nvPr>
            <p:ph type="title"/>
          </p:nvPr>
        </p:nvSpPr>
        <p:spPr>
          <a:xfrm>
            <a:off x="1486950" y="2088250"/>
            <a:ext cx="7389300" cy="2066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407" name="Google Shape;407;p23"/>
          <p:cNvSpPr/>
          <p:nvPr/>
        </p:nvSpPr>
        <p:spPr>
          <a:xfrm>
            <a:off x="9754850" y="1312126"/>
            <a:ext cx="703109" cy="1185240"/>
          </a:xfrm>
          <a:prstGeom prst="rect">
            <a:avLst/>
          </a:prstGeom>
        </p:spPr>
        <p:txBody>
          <a:bodyPr>
            <a:prstTxWarp prst="textPlain"/>
          </a:bodyPr>
          <a:lstStyle/>
          <a:p>
            <a:pPr lvl="0" algn="ctr"/>
            <a:r>
              <a:rPr b="1" i="0">
                <a:ln cap="flat" cmpd="sng" w="19050">
                  <a:solidFill>
                    <a:schemeClr val="accent5"/>
                  </a:solidFill>
                  <a:prstDash val="solid"/>
                  <a:round/>
                  <a:headEnd len="sm" w="sm" type="none"/>
                  <a:tailEnd len="sm" w="sm" type="none"/>
                </a:ln>
                <a:solidFill>
                  <a:schemeClr val="accent6"/>
                </a:solidFill>
                <a:latin typeface="Bitter"/>
              </a:rPr>
              <a:t>1</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4"/>
          <p:cNvSpPr txBox="1"/>
          <p:nvPr>
            <p:ph type="title"/>
          </p:nvPr>
        </p:nvSpPr>
        <p:spPr>
          <a:xfrm>
            <a:off x="1232250" y="734075"/>
            <a:ext cx="95751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413" name="Google Shape;413;p24"/>
          <p:cNvSpPr txBox="1"/>
          <p:nvPr>
            <p:ph idx="1" type="body"/>
          </p:nvPr>
        </p:nvSpPr>
        <p:spPr>
          <a:xfrm>
            <a:off x="1650625" y="2793500"/>
            <a:ext cx="9062400" cy="3211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Elephants may be able to detect a thunderstorm from hundreds of miles away, and will head towards it, looking for water.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a little bit more information. But try to not overload your slides with text.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5"/>
          <p:cNvSpPr/>
          <p:nvPr/>
        </p:nvSpPr>
        <p:spPr>
          <a:xfrm flipH="1">
            <a:off x="6770450" y="657788"/>
            <a:ext cx="4953000" cy="43515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5"/>
          <p:cNvSpPr/>
          <p:nvPr/>
        </p:nvSpPr>
        <p:spPr>
          <a:xfrm flipH="1">
            <a:off x="6770442" y="657788"/>
            <a:ext cx="4953000" cy="5571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5"/>
          <p:cNvSpPr/>
          <p:nvPr/>
        </p:nvSpPr>
        <p:spPr>
          <a:xfrm flipH="1">
            <a:off x="7015975" y="1446512"/>
            <a:ext cx="4461900" cy="33147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5"/>
          <p:cNvSpPr/>
          <p:nvPr/>
        </p:nvSpPr>
        <p:spPr>
          <a:xfrm>
            <a:off x="468450" y="501838"/>
            <a:ext cx="5790000" cy="4540200"/>
          </a:xfrm>
          <a:prstGeom prst="rect">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2" name="Google Shape;422;p25"/>
          <p:cNvPicPr preferRelativeResize="0"/>
          <p:nvPr/>
        </p:nvPicPr>
        <p:blipFill rotWithShape="1">
          <a:blip r:embed="rId3">
            <a:alphaModFix/>
          </a:blip>
          <a:srcRect b="0" l="5658" r="5658" t="0"/>
          <a:stretch/>
        </p:blipFill>
        <p:spPr>
          <a:xfrm>
            <a:off x="711750" y="842950"/>
            <a:ext cx="5760600" cy="4351500"/>
          </a:xfrm>
          <a:prstGeom prst="roundRect">
            <a:avLst>
              <a:gd fmla="val 0" name="adj"/>
            </a:avLst>
          </a:prstGeom>
          <a:noFill/>
          <a:ln cap="flat" cmpd="sng" w="19050">
            <a:solidFill>
              <a:schemeClr val="dk2"/>
            </a:solidFill>
            <a:prstDash val="solid"/>
            <a:round/>
            <a:headEnd len="sm" w="sm" type="none"/>
            <a:tailEnd len="sm" w="sm" type="none"/>
          </a:ln>
        </p:spPr>
      </p:pic>
      <p:sp>
        <p:nvSpPr>
          <p:cNvPr id="423" name="Google Shape;423;p25"/>
          <p:cNvSpPr txBox="1"/>
          <p:nvPr>
            <p:ph idx="4294967295" type="title"/>
          </p:nvPr>
        </p:nvSpPr>
        <p:spPr>
          <a:xfrm>
            <a:off x="7222075" y="1653488"/>
            <a:ext cx="3984000" cy="28827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6100"/>
              <a:t>Koalas are even more lazy than cats.</a:t>
            </a:r>
            <a:endParaRPr sz="6100"/>
          </a:p>
        </p:txBody>
      </p:sp>
      <p:sp>
        <p:nvSpPr>
          <p:cNvPr id="424" name="Google Shape;424;p25"/>
          <p:cNvSpPr txBox="1"/>
          <p:nvPr>
            <p:ph idx="4294967295" type="body"/>
          </p:nvPr>
        </p:nvSpPr>
        <p:spPr>
          <a:xfrm>
            <a:off x="468450" y="5381763"/>
            <a:ext cx="11255100" cy="9744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sp>
        <p:nvSpPr>
          <p:cNvPr id="425" name="Google Shape;425;p25"/>
          <p:cNvSpPr/>
          <p:nvPr/>
        </p:nvSpPr>
        <p:spPr>
          <a:xfrm>
            <a:off x="697050" y="690550"/>
            <a:ext cx="5790000" cy="563700"/>
          </a:xfrm>
          <a:prstGeom prst="rect">
            <a:avLst/>
          </a:prstGeom>
          <a:solidFill>
            <a:schemeClr val="accent6"/>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6" name="Google Shape;426;p25"/>
          <p:cNvGrpSpPr/>
          <p:nvPr/>
        </p:nvGrpSpPr>
        <p:grpSpPr>
          <a:xfrm>
            <a:off x="865600" y="866188"/>
            <a:ext cx="822000" cy="212400"/>
            <a:chOff x="1367875" y="1812100"/>
            <a:chExt cx="822000" cy="212400"/>
          </a:xfrm>
        </p:grpSpPr>
        <p:sp>
          <p:nvSpPr>
            <p:cNvPr id="427" name="Google Shape;427;p25"/>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5"/>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5"/>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25"/>
          <p:cNvGrpSpPr/>
          <p:nvPr/>
        </p:nvGrpSpPr>
        <p:grpSpPr>
          <a:xfrm flipH="1">
            <a:off x="6854250" y="830138"/>
            <a:ext cx="822000" cy="212400"/>
            <a:chOff x="1367875" y="1812100"/>
            <a:chExt cx="822000" cy="212400"/>
          </a:xfrm>
        </p:grpSpPr>
        <p:sp>
          <p:nvSpPr>
            <p:cNvPr id="431" name="Google Shape;431;p25"/>
            <p:cNvSpPr/>
            <p:nvPr/>
          </p:nvSpPr>
          <p:spPr>
            <a:xfrm>
              <a:off x="1367875" y="1812100"/>
              <a:ext cx="212400" cy="2124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5"/>
            <p:cNvSpPr/>
            <p:nvPr/>
          </p:nvSpPr>
          <p:spPr>
            <a:xfrm>
              <a:off x="1672675" y="1812100"/>
              <a:ext cx="212400" cy="212400"/>
            </a:xfrm>
            <a:prstGeom prst="ellipse">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5"/>
            <p:cNvSpPr/>
            <p:nvPr/>
          </p:nvSpPr>
          <p:spPr>
            <a:xfrm>
              <a:off x="1977475" y="1812100"/>
              <a:ext cx="212400" cy="212400"/>
            </a:xfrm>
            <a:prstGeom prst="ellipse">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4" name="Google Shape;434;p25"/>
          <p:cNvSpPr/>
          <p:nvPr/>
        </p:nvSpPr>
        <p:spPr>
          <a:xfrm>
            <a:off x="5644700" y="1479200"/>
            <a:ext cx="751200" cy="751200"/>
          </a:xfrm>
          <a:prstGeom prst="star4">
            <a:avLst>
              <a:gd fmla="val 12500" name="adj"/>
            </a:avLst>
          </a:prstGeom>
          <a:solidFill>
            <a:schemeClr val="accent3"/>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5" name="Google Shape;435;p25"/>
          <p:cNvGrpSpPr/>
          <p:nvPr/>
        </p:nvGrpSpPr>
        <p:grpSpPr>
          <a:xfrm rot="-3281806">
            <a:off x="10331806" y="5736309"/>
            <a:ext cx="577796" cy="1025394"/>
            <a:chOff x="441575" y="368400"/>
            <a:chExt cx="577800" cy="1025400"/>
          </a:xfrm>
        </p:grpSpPr>
        <p:sp>
          <p:nvSpPr>
            <p:cNvPr id="436" name="Google Shape;436;p25"/>
            <p:cNvSpPr/>
            <p:nvPr/>
          </p:nvSpPr>
          <p:spPr>
            <a:xfrm>
              <a:off x="441575" y="368400"/>
              <a:ext cx="577800" cy="909600"/>
            </a:xfrm>
            <a:prstGeom prst="triangle">
              <a:avLst>
                <a:gd fmla="val 50000" name="adj"/>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5"/>
            <p:cNvSpPr/>
            <p:nvPr/>
          </p:nvSpPr>
          <p:spPr>
            <a:xfrm>
              <a:off x="441575" y="1189800"/>
              <a:ext cx="577800" cy="204000"/>
            </a:xfrm>
            <a:prstGeom prst="ellipse">
              <a:avLst/>
            </a:prstGeom>
            <a:solidFill>
              <a:schemeClr val="accen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6"/>
          <p:cNvSpPr txBox="1"/>
          <p:nvPr>
            <p:ph type="title"/>
          </p:nvPr>
        </p:nvSpPr>
        <p:spPr>
          <a:xfrm>
            <a:off x="1976875" y="2025925"/>
            <a:ext cx="82767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443" name="Google Shape;443;p26"/>
          <p:cNvSpPr txBox="1"/>
          <p:nvPr>
            <p:ph idx="1" type="subTitle"/>
          </p:nvPr>
        </p:nvSpPr>
        <p:spPr>
          <a:xfrm>
            <a:off x="1699950" y="5073350"/>
            <a:ext cx="87591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444" name="Google Shape;444;p26"/>
          <p:cNvGrpSpPr/>
          <p:nvPr/>
        </p:nvGrpSpPr>
        <p:grpSpPr>
          <a:xfrm>
            <a:off x="10081754" y="725965"/>
            <a:ext cx="594941" cy="419108"/>
            <a:chOff x="621403" y="597265"/>
            <a:chExt cx="1588204" cy="1118814"/>
          </a:xfrm>
        </p:grpSpPr>
        <p:sp>
          <p:nvSpPr>
            <p:cNvPr id="445" name="Google Shape;445;p26"/>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6" name="Google Shape;446;p26"/>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7"/>
          <p:cNvSpPr txBox="1"/>
          <p:nvPr>
            <p:ph type="title"/>
          </p:nvPr>
        </p:nvSpPr>
        <p:spPr>
          <a:xfrm>
            <a:off x="985675" y="654800"/>
            <a:ext cx="100311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452" name="Google Shape;452;p27"/>
          <p:cNvSpPr txBox="1"/>
          <p:nvPr>
            <p:ph idx="2" type="body"/>
          </p:nvPr>
        </p:nvSpPr>
        <p:spPr>
          <a:xfrm>
            <a:off x="6727515" y="2830800"/>
            <a:ext cx="4023300" cy="3293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453" name="Google Shape;453;p27"/>
          <p:cNvSpPr txBox="1"/>
          <p:nvPr>
            <p:ph idx="1" type="body"/>
          </p:nvPr>
        </p:nvSpPr>
        <p:spPr>
          <a:xfrm>
            <a:off x="1268400" y="2830800"/>
            <a:ext cx="4022100" cy="3293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FDF7E7"/>
      </a:lt1>
      <a:dk2>
        <a:srgbClr val="000000"/>
      </a:dk2>
      <a:lt2>
        <a:srgbClr val="EEEEEE"/>
      </a:lt2>
      <a:accent1>
        <a:srgbClr val="89B6DD"/>
      </a:accent1>
      <a:accent2>
        <a:srgbClr val="FDD2CB"/>
      </a:accent2>
      <a:accent3>
        <a:srgbClr val="FCC218"/>
      </a:accent3>
      <a:accent4>
        <a:srgbClr val="C4D2D7"/>
      </a:accent4>
      <a:accent5>
        <a:srgbClr val="000000"/>
      </a:accent5>
      <a:accent6>
        <a:srgbClr val="FFFFFF"/>
      </a:accent6>
      <a:hlink>
        <a:srgbClr val="6685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