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8" r:id="rId4"/>
    <p:sldId id="270" r:id="rId5"/>
    <p:sldId id="271" r:id="rId6"/>
    <p:sldId id="272" r:id="rId7"/>
    <p:sldId id="273" r:id="rId8"/>
    <p:sldId id="274" r:id="rId9"/>
    <p:sldId id="27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21/7/2025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21/7/2025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21/7/2025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21/7/2025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21/7/2025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21/7/2025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21/7/2025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en-US" sz="6000" b="1" dirty="0" smtClean="0">
                <a:solidFill>
                  <a:srgbClr val="FF0000"/>
                </a:solidFill>
                <a:latin typeface="Arial" panose="020B0604020202020204" pitchFamily="34" charset="0"/>
                <a:cs typeface="Arial" panose="020B0604020202020204" pitchFamily="34" charset="0"/>
              </a:rPr>
              <a:t>CUỘC ĐỜI CHÓNG QUA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30629"/>
            <a:ext cx="11409922" cy="757130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Cuộc đời chóng qua như lá trên cành một chiều cuối thu bao lá rơi đầy. Lòng con xao xuyến bao lần đời con mê đắm: Mê đàng tội lỗi xa rời ơn Chúa.</a:t>
            </a:r>
            <a:r>
              <a:rPr lang="vi-VN" sz="6000" b="1" dirty="0"/>
              <a:t/>
            </a:r>
            <a:br>
              <a:rPr lang="vi-VN" sz="6000" b="1" dirty="0"/>
            </a:b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206062"/>
            <a:ext cx="11293927"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Cuộc đời chóng tan như lớp sương trời rồi chợt biến đi khi nắng lên đồi. Lòng con thổn thức tin rằng đời con không mất nhưng là sẽ sống, sống mãi bên Ngài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6443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91441"/>
            <a:ext cx="11318482"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Chỉ mình Chúa nơi tựa nương bao tháng ngày qua, nơi cậy nhờ bao lúc ngặt nghèo chốn an nghỉ miên viễn ngàn thu.</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3300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206062"/>
            <a:ext cx="11293927"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600" b="1" dirty="0"/>
              <a:t>Đường trần gian bao hiểm nguy giăng mắc trên đường, con sợ chi vững bước can trường con nhìn về hạnh phúc vô biên.</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087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30629"/>
            <a:ext cx="11409922"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000" b="1" dirty="0"/>
              <a:t>Cuộc đời chóng tan như những cơn mộng tỉnh dậy mới hay tan biến đâu còn. Lòng con lo lắng bao mộng đời lo xây đắp danh vọng quyền uy bạc tiền say đắm.</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4925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30629"/>
            <a:ext cx="11409922"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Cuộc đời chóng qua như cánh hoa hồng nở rộ sớm mai khi tối đã tàn. Lòng con suy gẫm: Cõi đời phù vân giả trá gian trần là nơi bến đỗ tạm thời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4499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91441"/>
            <a:ext cx="11318482"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Chỉ mình Chúa nơi tựa nương bao tháng ngày qua, nơi cậy nhờ bao lúc ngặt nghèo chốn an nghỉ miên viễn ngàn thu.</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88180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206062"/>
            <a:ext cx="11293927"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600" b="1" dirty="0"/>
              <a:t>Đường trần gian bao hiểm nguy giăng mắc trên đường, con sợ chi vững bước can trường con nhìn về hạnh phúc vô biên.</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56685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80</TotalTime>
  <Words>183</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CUỘC ĐỜI CHÓNG QUA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29</cp:revision>
  <dcterms:created xsi:type="dcterms:W3CDTF">2024-12-09T14:38:56Z</dcterms:created>
  <dcterms:modified xsi:type="dcterms:W3CDTF">2025-07-21T04:04:27Z</dcterms:modified>
</cp:coreProperties>
</file>