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0" r:id="rId4"/>
    <p:sldId id="262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11-09-2024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காலை தோறும்</a:t>
            </a:r>
          </a:p>
          <a:p>
            <a:r>
              <a:rPr lang="en-IN" dirty="0"/>
              <a:t>Slide 2 - </a:t>
            </a:r>
            <a:r>
              <a:rPr lang="ta-IN" dirty="0"/>
              <a:t>நீர் போதுமே</a:t>
            </a:r>
          </a:p>
          <a:p>
            <a:r>
              <a:rPr lang="en-IN" dirty="0"/>
              <a:t>Slide 3 - </a:t>
            </a:r>
            <a:r>
              <a:rPr lang="ta-IN" dirty="0"/>
              <a:t>சிங்கக்குட்டிகள்</a:t>
            </a:r>
          </a:p>
          <a:p>
            <a:r>
              <a:rPr lang="en-IN" dirty="0"/>
              <a:t>Slide 4 - </a:t>
            </a:r>
            <a:r>
              <a:rPr lang="ta-IN" dirty="0"/>
              <a:t>வானம் பூமி யாவும்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காலை தோறும்</a:t>
            </a:r>
          </a:p>
          <a:p>
            <a:r>
              <a:rPr lang="en-IN" dirty="0"/>
              <a:t>Slide 2 - </a:t>
            </a:r>
            <a:r>
              <a:rPr lang="ta-IN" dirty="0"/>
              <a:t>நீர் போதுமே</a:t>
            </a:r>
          </a:p>
          <a:p>
            <a:r>
              <a:rPr lang="en-IN" dirty="0"/>
              <a:t>Slide 3 - </a:t>
            </a:r>
            <a:r>
              <a:rPr lang="ta-IN" dirty="0"/>
              <a:t>சிங்கக்குட்டிகள்</a:t>
            </a:r>
          </a:p>
          <a:p>
            <a:r>
              <a:rPr lang="en-IN" dirty="0"/>
              <a:t>Slide 4 - </a:t>
            </a:r>
            <a:r>
              <a:rPr lang="ta-IN" dirty="0"/>
              <a:t>வானம் பூமி யாவும்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காலை தோறும்</a:t>
            </a:r>
          </a:p>
          <a:p>
            <a:r>
              <a:rPr lang="en-IN" dirty="0"/>
              <a:t>Slide 2 - </a:t>
            </a:r>
            <a:r>
              <a:rPr lang="ta-IN" dirty="0"/>
              <a:t>நீர் போதுமே</a:t>
            </a:r>
          </a:p>
          <a:p>
            <a:r>
              <a:rPr lang="en-IN" dirty="0"/>
              <a:t>Slide 3 - </a:t>
            </a:r>
            <a:r>
              <a:rPr lang="ta-IN" dirty="0"/>
              <a:t>சிங்கக்குட்டிகள்</a:t>
            </a:r>
          </a:p>
          <a:p>
            <a:r>
              <a:rPr lang="en-IN" dirty="0"/>
              <a:t>Slide 4 - </a:t>
            </a:r>
            <a:r>
              <a:rPr lang="ta-IN" dirty="0"/>
              <a:t>வானம் பூமி யாவும்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காலை தோறும்</a:t>
            </a:r>
          </a:p>
          <a:p>
            <a:r>
              <a:rPr lang="en-IN" dirty="0"/>
              <a:t>Slide 2 - </a:t>
            </a:r>
            <a:r>
              <a:rPr lang="ta-IN" dirty="0"/>
              <a:t>நீர் போதுமே</a:t>
            </a:r>
          </a:p>
          <a:p>
            <a:r>
              <a:rPr lang="en-IN" dirty="0"/>
              <a:t>Slide 3 - </a:t>
            </a:r>
            <a:r>
              <a:rPr lang="ta-IN" dirty="0"/>
              <a:t>சிங்கக்குட்டிகள்</a:t>
            </a:r>
          </a:p>
          <a:p>
            <a:r>
              <a:rPr lang="en-IN" dirty="0"/>
              <a:t>Slide 4 - </a:t>
            </a:r>
            <a:r>
              <a:rPr lang="ta-IN" dirty="0"/>
              <a:t>வானம் பூமி யாவும்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16E081-C32A-A720-9858-2288C365B059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663D5FB6-D195-FA56-5936-303B27435C2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08769B32-25BA-544A-F547-57ED2DFC7D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89FFF0F-9298-9CE3-D3B7-5950F423E5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24B6E21-297F-7410-A619-1B2A3AC1CB3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3A84EF5-BF7E-9DF9-B35D-FAC8CAE646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02CA5B-745D-5702-F9B0-AA3A1E3778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84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16</cp:revision>
  <dcterms:created xsi:type="dcterms:W3CDTF">2024-03-09T15:16:34Z</dcterms:created>
  <dcterms:modified xsi:type="dcterms:W3CDTF">2024-09-11T01:34:53Z</dcterms:modified>
</cp:coreProperties>
</file>