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9"/>
  </p:notesMasterIdLst>
  <p:sldIdLst>
    <p:sldId id="256" r:id="rId2"/>
    <p:sldId id="259" r:id="rId3"/>
    <p:sldId id="260" r:id="rId4"/>
    <p:sldId id="262" r:id="rId5"/>
    <p:sldId id="264" r:id="rId6"/>
    <p:sldId id="265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-474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13-08-2024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கேட்டதை பார்க்கிலும்</a:t>
            </a:r>
          </a:p>
          <a:p>
            <a:r>
              <a:rPr lang="en-IN" dirty="0"/>
              <a:t>Slide 2 - </a:t>
            </a:r>
            <a:r>
              <a:rPr lang="ta-IN" dirty="0"/>
              <a:t>ஏல் யீரே போதுமானவரே</a:t>
            </a:r>
          </a:p>
          <a:p>
            <a:r>
              <a:rPr lang="en-IN" dirty="0"/>
              <a:t>Slide 3 - </a:t>
            </a:r>
            <a:r>
              <a:rPr lang="ta-IN" dirty="0"/>
              <a:t>உம்மை நம்பி வாழ்பவர்க்கு</a:t>
            </a:r>
          </a:p>
          <a:p>
            <a:r>
              <a:rPr lang="en-IN" dirty="0"/>
              <a:t>Slide 4 - </a:t>
            </a:r>
            <a:r>
              <a:rPr lang="ta-IN" dirty="0"/>
              <a:t>குப்பையில் பிறந்து</a:t>
            </a:r>
          </a:p>
          <a:p>
            <a:r>
              <a:rPr lang="en-IN" dirty="0"/>
              <a:t>Slide 5 - </a:t>
            </a:r>
            <a:r>
              <a:rPr lang="ta-IN" dirty="0"/>
              <a:t>உம்மை நம்பி வாழ்பவர்க்கு</a:t>
            </a:r>
          </a:p>
          <a:p>
            <a:r>
              <a:rPr lang="en-IN" dirty="0"/>
              <a:t>Slide 6 - </a:t>
            </a:r>
            <a:r>
              <a:rPr lang="ta-IN" dirty="0"/>
              <a:t>என்னை கையேந்த விடல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கேட்டதை பார்க்கிலும்</a:t>
            </a:r>
          </a:p>
          <a:p>
            <a:r>
              <a:rPr lang="en-IN" dirty="0"/>
              <a:t>Slide 2 - </a:t>
            </a:r>
            <a:r>
              <a:rPr lang="ta-IN" dirty="0"/>
              <a:t>ஏல் யீரே போதுமானவரே</a:t>
            </a:r>
          </a:p>
          <a:p>
            <a:r>
              <a:rPr lang="en-IN" dirty="0"/>
              <a:t>Slide 3 - </a:t>
            </a:r>
            <a:r>
              <a:rPr lang="ta-IN" dirty="0"/>
              <a:t>உம்மை நம்பி வாழ்பவர்க்கு</a:t>
            </a:r>
          </a:p>
          <a:p>
            <a:r>
              <a:rPr lang="en-IN" dirty="0"/>
              <a:t>Slide 4 - </a:t>
            </a:r>
            <a:r>
              <a:rPr lang="ta-IN" dirty="0"/>
              <a:t>குப்பையில் பிறந்து</a:t>
            </a:r>
          </a:p>
          <a:p>
            <a:r>
              <a:rPr lang="en-IN" dirty="0"/>
              <a:t>Slide 5 - </a:t>
            </a:r>
            <a:r>
              <a:rPr lang="ta-IN" dirty="0"/>
              <a:t>உம்மை நம்பி வாழ்பவர்க்கு</a:t>
            </a:r>
          </a:p>
          <a:p>
            <a:r>
              <a:rPr lang="en-IN" dirty="0"/>
              <a:t>Slide 6 - </a:t>
            </a:r>
            <a:r>
              <a:rPr lang="ta-IN" dirty="0"/>
              <a:t>என்னை கையேந்த விடல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கேட்டதை பார்க்கிலும்</a:t>
            </a:r>
          </a:p>
          <a:p>
            <a:r>
              <a:rPr lang="en-IN" dirty="0"/>
              <a:t>Slide 2 - </a:t>
            </a:r>
            <a:r>
              <a:rPr lang="ta-IN" dirty="0"/>
              <a:t>ஏல் யீரே போதுமானவரே</a:t>
            </a:r>
          </a:p>
          <a:p>
            <a:r>
              <a:rPr lang="en-IN" dirty="0"/>
              <a:t>Slide 3 - </a:t>
            </a:r>
            <a:r>
              <a:rPr lang="ta-IN" dirty="0"/>
              <a:t>உம்மை நம்பி வாழ்பவர்க்கு</a:t>
            </a:r>
          </a:p>
          <a:p>
            <a:r>
              <a:rPr lang="en-IN" dirty="0"/>
              <a:t>Slide 4 - </a:t>
            </a:r>
            <a:r>
              <a:rPr lang="ta-IN" dirty="0"/>
              <a:t>குப்பையில் பிறந்து</a:t>
            </a:r>
          </a:p>
          <a:p>
            <a:r>
              <a:rPr lang="en-IN" dirty="0"/>
              <a:t>Slide 5 - </a:t>
            </a:r>
            <a:r>
              <a:rPr lang="ta-IN" dirty="0"/>
              <a:t>உம்மை நம்பி வாழ்பவர்க்கு</a:t>
            </a:r>
          </a:p>
          <a:p>
            <a:r>
              <a:rPr lang="en-IN" dirty="0"/>
              <a:t>Slide 6 - </a:t>
            </a:r>
            <a:r>
              <a:rPr lang="ta-IN" dirty="0"/>
              <a:t>என்னை கையேந்த விடல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கேட்டதை பார்க்கிலும்</a:t>
            </a:r>
          </a:p>
          <a:p>
            <a:r>
              <a:rPr lang="en-IN" dirty="0"/>
              <a:t>Slide 2 - </a:t>
            </a:r>
            <a:r>
              <a:rPr lang="ta-IN" dirty="0"/>
              <a:t>ஏல் யீரே போதுமானவரே</a:t>
            </a:r>
          </a:p>
          <a:p>
            <a:r>
              <a:rPr lang="en-IN" dirty="0"/>
              <a:t>Slide 3 - </a:t>
            </a:r>
            <a:r>
              <a:rPr lang="ta-IN" dirty="0"/>
              <a:t>உம்மை நம்பி வாழ்பவர்க்கு</a:t>
            </a:r>
          </a:p>
          <a:p>
            <a:r>
              <a:rPr lang="en-IN" dirty="0"/>
              <a:t>Slide 4 - </a:t>
            </a:r>
            <a:r>
              <a:rPr lang="ta-IN" dirty="0"/>
              <a:t>குப்பையில் பிறந்து</a:t>
            </a:r>
          </a:p>
          <a:p>
            <a:r>
              <a:rPr lang="en-IN" dirty="0"/>
              <a:t>Slide 5 - </a:t>
            </a:r>
            <a:r>
              <a:rPr lang="ta-IN" dirty="0"/>
              <a:t>உம்மை நம்பி வாழ்பவர்க்கு</a:t>
            </a:r>
          </a:p>
          <a:p>
            <a:r>
              <a:rPr lang="en-IN" dirty="0"/>
              <a:t>Slide 6 - </a:t>
            </a:r>
            <a:r>
              <a:rPr lang="ta-IN" dirty="0"/>
              <a:t>என்னை கையேந்த விடல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கேட்டதை பார்க்கிலும்</a:t>
            </a:r>
          </a:p>
          <a:p>
            <a:r>
              <a:rPr lang="en-IN" dirty="0"/>
              <a:t>Slide 2 - </a:t>
            </a:r>
            <a:r>
              <a:rPr lang="ta-IN" dirty="0"/>
              <a:t>ஏல் யீரே போதுமானவரே</a:t>
            </a:r>
          </a:p>
          <a:p>
            <a:r>
              <a:rPr lang="en-IN" dirty="0"/>
              <a:t>Slide 3 - </a:t>
            </a:r>
            <a:r>
              <a:rPr lang="ta-IN" dirty="0"/>
              <a:t>உம்மை நம்பி வாழ்பவர்க்கு</a:t>
            </a:r>
          </a:p>
          <a:p>
            <a:r>
              <a:rPr lang="en-IN" dirty="0"/>
              <a:t>Slide 4 - </a:t>
            </a:r>
            <a:r>
              <a:rPr lang="ta-IN" dirty="0"/>
              <a:t>குப்பையில் பிறந்து</a:t>
            </a:r>
          </a:p>
          <a:p>
            <a:r>
              <a:rPr lang="en-IN" dirty="0"/>
              <a:t>Slide 5 - </a:t>
            </a:r>
            <a:r>
              <a:rPr lang="ta-IN" dirty="0"/>
              <a:t>உம்மை நம்பி வாழ்பவர்க்கு</a:t>
            </a:r>
          </a:p>
          <a:p>
            <a:r>
              <a:rPr lang="en-IN" dirty="0"/>
              <a:t>Slide 6 - </a:t>
            </a:r>
            <a:r>
              <a:rPr lang="ta-IN" dirty="0"/>
              <a:t>என்னை கையேந்த விடல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கேட்டதை பார்க்கிலும்</a:t>
            </a:r>
          </a:p>
          <a:p>
            <a:r>
              <a:rPr lang="en-IN" dirty="0"/>
              <a:t>Slide 2 - </a:t>
            </a:r>
            <a:r>
              <a:rPr lang="ta-IN" dirty="0"/>
              <a:t>ஏல் யீரே போதுமானவரே</a:t>
            </a:r>
          </a:p>
          <a:p>
            <a:r>
              <a:rPr lang="en-IN" dirty="0"/>
              <a:t>Slide 3 - </a:t>
            </a:r>
            <a:r>
              <a:rPr lang="ta-IN" dirty="0"/>
              <a:t>உம்மை நம்பி வாழ்பவர்க்கு</a:t>
            </a:r>
          </a:p>
          <a:p>
            <a:r>
              <a:rPr lang="en-IN" dirty="0"/>
              <a:t>Slide 4 - </a:t>
            </a:r>
            <a:r>
              <a:rPr lang="ta-IN" dirty="0"/>
              <a:t>குப்பையில் பிறந்து</a:t>
            </a:r>
          </a:p>
          <a:p>
            <a:r>
              <a:rPr lang="en-IN" dirty="0"/>
              <a:t>Slide 5 - </a:t>
            </a:r>
            <a:r>
              <a:rPr lang="ta-IN" dirty="0"/>
              <a:t>உம்மை நம்பி வாழ்பவர்க்கு</a:t>
            </a:r>
          </a:p>
          <a:p>
            <a:r>
              <a:rPr lang="en-IN" dirty="0"/>
              <a:t>Slide 6 - </a:t>
            </a:r>
            <a:r>
              <a:rPr lang="ta-IN"/>
              <a:t>என்னை கையேந்த விடல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4584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53664E-837D-59DC-F6CD-0B7F69F13A9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31A163ED-61E1-DAF6-E1F4-C8506768F51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F782045-B94D-A19C-3AAA-CE5222E7A06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4BF6481-5E0A-E16F-C22F-B613D0E73E9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EE2420F-305B-6306-73B2-1806C012EEE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8209B12-0798-3C8F-751C-61A1750101C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D1F7FAC-6235-39DE-9B7A-C755AD6B425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59410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90887" y="1685340"/>
            <a:ext cx="1762226" cy="1763258"/>
          </a:xfrm>
        </p:spPr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</TotalTime>
  <Words>210</Words>
  <Application>Microsoft Office PowerPoint</Application>
  <PresentationFormat>On-screen Show (4:3)</PresentationFormat>
  <Paragraphs>42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10</cp:revision>
  <dcterms:created xsi:type="dcterms:W3CDTF">2024-03-09T15:16:34Z</dcterms:created>
  <dcterms:modified xsi:type="dcterms:W3CDTF">2024-08-13T12:49:37Z</dcterms:modified>
</cp:coreProperties>
</file>