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4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5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86" r:id="rId14"/>
    <p:sldMasterId id="2147483798" r:id="rId15"/>
    <p:sldMasterId id="2147483808" r:id="rId16"/>
    <p:sldMasterId id="2147483818" r:id="rId17"/>
    <p:sldMasterId id="2147483826" r:id="rId18"/>
    <p:sldMasterId id="2147483831" r:id="rId19"/>
  </p:sldMasterIdLst>
  <p:notesMasterIdLst>
    <p:notesMasterId r:id="rId46"/>
  </p:notesMasterIdLst>
  <p:sldIdLst>
    <p:sldId id="256" r:id="rId20"/>
    <p:sldId id="1029" r:id="rId21"/>
    <p:sldId id="951" r:id="rId22"/>
    <p:sldId id="1246" r:id="rId23"/>
    <p:sldId id="798" r:id="rId24"/>
    <p:sldId id="1000" r:id="rId25"/>
    <p:sldId id="1146" r:id="rId26"/>
    <p:sldId id="1147" r:id="rId27"/>
    <p:sldId id="1116" r:id="rId28"/>
    <p:sldId id="1117" r:id="rId29"/>
    <p:sldId id="1247" r:id="rId30"/>
    <p:sldId id="1229" r:id="rId31"/>
    <p:sldId id="1230" r:id="rId32"/>
    <p:sldId id="1231" r:id="rId33"/>
    <p:sldId id="1233" r:id="rId34"/>
    <p:sldId id="1232" r:id="rId35"/>
    <p:sldId id="1238" r:id="rId36"/>
    <p:sldId id="1239" r:id="rId37"/>
    <p:sldId id="1008" r:id="rId38"/>
    <p:sldId id="964" r:id="rId39"/>
    <p:sldId id="1240" r:id="rId40"/>
    <p:sldId id="1241" r:id="rId41"/>
    <p:sldId id="1243" r:id="rId42"/>
    <p:sldId id="1248" r:id="rId43"/>
    <p:sldId id="1249" r:id="rId44"/>
    <p:sldId id="1010" r:id="rId45"/>
  </p:sldIdLst>
  <p:sldSz cx="9144000" cy="6858000" type="screen4x3"/>
  <p:notesSz cx="6735763" cy="9866313"/>
  <p:embeddedFontLst>
    <p:embeddedFont>
      <p:font typeface="Dosis" pitchFamily="2" charset="0"/>
      <p:regular r:id="rId47"/>
      <p:bold r:id="rId48"/>
    </p:embeddedFont>
    <p:embeddedFont>
      <p:font typeface="Dosis ExtraBold" pitchFamily="2" charset="0"/>
      <p:bold r:id="rId49"/>
    </p:embeddedFont>
    <p:embeddedFont>
      <p:font typeface="Dosis Medium" pitchFamily="2" charset="0"/>
      <p:regular r:id="rId50"/>
      <p:bold r:id="rId51"/>
    </p:embeddedFont>
    <p:embeddedFont>
      <p:font typeface="Dosis SemiBold" pitchFamily="2" charset="0"/>
      <p:regular r:id="rId52"/>
      <p:bold r:id="rId53"/>
    </p:embeddedFont>
    <p:embeddedFont>
      <p:font typeface="Mistral" panose="03090702030407020403" pitchFamily="66" charset="0"/>
      <p:regular r:id="rId5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4B5377"/>
    <a:srgbClr val="2196B1"/>
    <a:srgbClr val="DEEBF7"/>
    <a:srgbClr val="565F88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font" Target="fonts/font7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Master" Target="slideMasters/slideMaster1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font" Target="fonts/font2.fntdata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notesMaster" Target="notesMasters/notesMaster1.xml"/><Relationship Id="rId59" Type="http://schemas.microsoft.com/office/2016/11/relationships/changesInfo" Target="changesInfos/changesInfo1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font" Target="fonts/font3.fntdata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font" Target="fonts/font6.fntdata"/><Relationship Id="rId6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2978DC99-8FE1-4D17-A75D-46F1213DFC40}"/>
    <pc:docChg chg="custSel addSld delSld modSld sldOrd modMainMaster">
      <pc:chgData name="LAMIAE BEZZAZ" userId="f9bc3cc0-8e1c-4944-afa8-b4b36bbf20e1" providerId="ADAL" clId="{2978DC99-8FE1-4D17-A75D-46F1213DFC40}" dt="2025-11-25T10:46:37.637" v="108" actId="47"/>
      <pc:docMkLst>
        <pc:docMk/>
      </pc:docMkLst>
      <pc:sldChg chg="add">
        <pc:chgData name="LAMIAE BEZZAZ" userId="f9bc3cc0-8e1c-4944-afa8-b4b36bbf20e1" providerId="ADAL" clId="{2978DC99-8FE1-4D17-A75D-46F1213DFC40}" dt="2025-11-25T09:26:22.461" v="0"/>
        <pc:sldMkLst>
          <pc:docMk/>
          <pc:sldMk cId="1056749084" sldId="256"/>
        </pc:sldMkLst>
      </pc:sldChg>
      <pc:sldChg chg="del">
        <pc:chgData name="LAMIAE BEZZAZ" userId="f9bc3cc0-8e1c-4944-afa8-b4b36bbf20e1" providerId="ADAL" clId="{2978DC99-8FE1-4D17-A75D-46F1213DFC40}" dt="2025-11-25T09:26:25.119" v="1" actId="47"/>
        <pc:sldMkLst>
          <pc:docMk/>
          <pc:sldMk cId="56895326" sldId="257"/>
        </pc:sldMkLst>
      </pc:sldChg>
      <pc:sldChg chg="modSp">
        <pc:chgData name="LAMIAE BEZZAZ" userId="f9bc3cc0-8e1c-4944-afa8-b4b36bbf20e1" providerId="ADAL" clId="{2978DC99-8FE1-4D17-A75D-46F1213DFC40}" dt="2025-11-25T10:39:39.667" v="57" actId="1036"/>
        <pc:sldMkLst>
          <pc:docMk/>
          <pc:sldMk cId="3424893011" sldId="951"/>
        </pc:sldMkLst>
        <pc:picChg chg="mod">
          <ac:chgData name="LAMIAE BEZZAZ" userId="f9bc3cc0-8e1c-4944-afa8-b4b36bbf20e1" providerId="ADAL" clId="{2978DC99-8FE1-4D17-A75D-46F1213DFC40}" dt="2025-11-25T10:39:39.667" v="57" actId="1036"/>
          <ac:picMkLst>
            <pc:docMk/>
            <pc:sldMk cId="3424893011" sldId="951"/>
            <ac:picMk id="12" creationId="{4D7F8747-B10C-6688-D210-416D6A40CC13}"/>
          </ac:picMkLst>
        </pc:picChg>
      </pc:sldChg>
      <pc:sldChg chg="modSp">
        <pc:chgData name="LAMIAE BEZZAZ" userId="f9bc3cc0-8e1c-4944-afa8-b4b36bbf20e1" providerId="ADAL" clId="{2978DC99-8FE1-4D17-A75D-46F1213DFC40}" dt="2025-11-25T10:10:48.002" v="42" actId="20577"/>
        <pc:sldMkLst>
          <pc:docMk/>
          <pc:sldMk cId="2676537396" sldId="964"/>
        </pc:sldMkLst>
        <pc:spChg chg="mod">
          <ac:chgData name="LAMIAE BEZZAZ" userId="f9bc3cc0-8e1c-4944-afa8-b4b36bbf20e1" providerId="ADAL" clId="{2978DC99-8FE1-4D17-A75D-46F1213DFC40}" dt="2025-11-25T10:10:48.002" v="42" actId="20577"/>
          <ac:spMkLst>
            <pc:docMk/>
            <pc:sldMk cId="2676537396" sldId="964"/>
            <ac:spMk id="8" creationId="{230A86AB-BFB2-6904-BF28-51993985EA66}"/>
          </ac:spMkLst>
        </pc:spChg>
      </pc:sldChg>
      <pc:sldChg chg="modSp">
        <pc:chgData name="LAMIAE BEZZAZ" userId="f9bc3cc0-8e1c-4944-afa8-b4b36bbf20e1" providerId="ADAL" clId="{2978DC99-8FE1-4D17-A75D-46F1213DFC40}" dt="2025-11-25T10:41:21.512" v="66"/>
        <pc:sldMkLst>
          <pc:docMk/>
          <pc:sldMk cId="1061458876" sldId="1117"/>
        </pc:sldMkLst>
        <pc:spChg chg="mod">
          <ac:chgData name="LAMIAE BEZZAZ" userId="f9bc3cc0-8e1c-4944-afa8-b4b36bbf20e1" providerId="ADAL" clId="{2978DC99-8FE1-4D17-A75D-46F1213DFC40}" dt="2025-11-25T10:41:21.512" v="66"/>
          <ac:spMkLst>
            <pc:docMk/>
            <pc:sldMk cId="1061458876" sldId="1117"/>
            <ac:spMk id="6" creationId="{496283E9-77A3-256E-1AAE-B6041222AD5D}"/>
          </ac:spMkLst>
        </pc:spChg>
        <pc:spChg chg="mod">
          <ac:chgData name="LAMIAE BEZZAZ" userId="f9bc3cc0-8e1c-4944-afa8-b4b36bbf20e1" providerId="ADAL" clId="{2978DC99-8FE1-4D17-A75D-46F1213DFC40}" dt="2025-11-25T10:41:15.742" v="65"/>
          <ac:spMkLst>
            <pc:docMk/>
            <pc:sldMk cId="1061458876" sldId="1117"/>
            <ac:spMk id="7" creationId="{C6626C2F-C521-24EE-313B-85F26F7CA61D}"/>
          </ac:spMkLst>
        </pc:spChg>
      </pc:sldChg>
      <pc:sldChg chg="modSp">
        <pc:chgData name="LAMIAE BEZZAZ" userId="f9bc3cc0-8e1c-4944-afa8-b4b36bbf20e1" providerId="ADAL" clId="{2978DC99-8FE1-4D17-A75D-46F1213DFC40}" dt="2025-11-25T10:39:57.121" v="61" actId="20577"/>
        <pc:sldMkLst>
          <pc:docMk/>
          <pc:sldMk cId="3945252634" sldId="1146"/>
        </pc:sldMkLst>
        <pc:spChg chg="mod">
          <ac:chgData name="LAMIAE BEZZAZ" userId="f9bc3cc0-8e1c-4944-afa8-b4b36bbf20e1" providerId="ADAL" clId="{2978DC99-8FE1-4D17-A75D-46F1213DFC40}" dt="2025-11-25T10:39:57.121" v="61" actId="20577"/>
          <ac:spMkLst>
            <pc:docMk/>
            <pc:sldMk cId="3945252634" sldId="1146"/>
            <ac:spMk id="15" creationId="{5746AB9A-7886-DD60-98B7-1FF83C8176F0}"/>
          </ac:spMkLst>
        </pc:spChg>
      </pc:sldChg>
      <pc:sldChg chg="del">
        <pc:chgData name="LAMIAE BEZZAZ" userId="f9bc3cc0-8e1c-4944-afa8-b4b36bbf20e1" providerId="ADAL" clId="{2978DC99-8FE1-4D17-A75D-46F1213DFC40}" dt="2025-11-25T10:41:23.493" v="67" actId="47"/>
        <pc:sldMkLst>
          <pc:docMk/>
          <pc:sldMk cId="3069209605" sldId="1200"/>
        </pc:sldMkLst>
      </pc:sldChg>
      <pc:sldChg chg="modSp">
        <pc:chgData name="LAMIAE BEZZAZ" userId="f9bc3cc0-8e1c-4944-afa8-b4b36bbf20e1" providerId="ADAL" clId="{2978DC99-8FE1-4D17-A75D-46F1213DFC40}" dt="2025-11-25T10:23:27.410" v="56"/>
        <pc:sldMkLst>
          <pc:docMk/>
          <pc:sldMk cId="73515141" sldId="1240"/>
        </pc:sldMkLst>
        <pc:spChg chg="mod">
          <ac:chgData name="LAMIAE BEZZAZ" userId="f9bc3cc0-8e1c-4944-afa8-b4b36bbf20e1" providerId="ADAL" clId="{2978DC99-8FE1-4D17-A75D-46F1213DFC40}" dt="2025-11-25T10:23:27.410" v="56"/>
          <ac:spMkLst>
            <pc:docMk/>
            <pc:sldMk cId="73515141" sldId="1240"/>
            <ac:spMk id="7" creationId="{795BA7BE-B4ED-8572-0C59-74C6466975D3}"/>
          </ac:spMkLst>
        </pc:spChg>
      </pc:sldChg>
      <pc:sldChg chg="modSp">
        <pc:chgData name="LAMIAE BEZZAZ" userId="f9bc3cc0-8e1c-4944-afa8-b4b36bbf20e1" providerId="ADAL" clId="{2978DC99-8FE1-4D17-A75D-46F1213DFC40}" dt="2025-11-25T10:22:19.665" v="55" actId="20577"/>
        <pc:sldMkLst>
          <pc:docMk/>
          <pc:sldMk cId="2361872233" sldId="1241"/>
        </pc:sldMkLst>
        <pc:spChg chg="mod">
          <ac:chgData name="LAMIAE BEZZAZ" userId="f9bc3cc0-8e1c-4944-afa8-b4b36bbf20e1" providerId="ADAL" clId="{2978DC99-8FE1-4D17-A75D-46F1213DFC40}" dt="2025-11-25T10:22:13.778" v="54" actId="113"/>
          <ac:spMkLst>
            <pc:docMk/>
            <pc:sldMk cId="2361872233" sldId="1241"/>
            <ac:spMk id="16" creationId="{420959D3-7EA3-B0F4-564A-86FB9E666971}"/>
          </ac:spMkLst>
        </pc:spChg>
        <pc:spChg chg="mod">
          <ac:chgData name="LAMIAE BEZZAZ" userId="f9bc3cc0-8e1c-4944-afa8-b4b36bbf20e1" providerId="ADAL" clId="{2978DC99-8FE1-4D17-A75D-46F1213DFC40}" dt="2025-11-25T10:22:19.665" v="55" actId="20577"/>
          <ac:spMkLst>
            <pc:docMk/>
            <pc:sldMk cId="2361872233" sldId="1241"/>
            <ac:spMk id="17" creationId="{150F93C3-6D6F-9DBA-59B5-AD6D145F1DC6}"/>
          </ac:spMkLst>
        </pc:spChg>
      </pc:sldChg>
      <pc:sldChg chg="addSp delSp modSp">
        <pc:chgData name="LAMIAE BEZZAZ" userId="f9bc3cc0-8e1c-4944-afa8-b4b36bbf20e1" providerId="ADAL" clId="{2978DC99-8FE1-4D17-A75D-46F1213DFC40}" dt="2025-11-25T10:45:06.073" v="92" actId="20577"/>
        <pc:sldMkLst>
          <pc:docMk/>
          <pc:sldMk cId="2983745865" sldId="1243"/>
        </pc:sldMkLst>
        <pc:spChg chg="mod">
          <ac:chgData name="LAMIAE BEZZAZ" userId="f9bc3cc0-8e1c-4944-afa8-b4b36bbf20e1" providerId="ADAL" clId="{2978DC99-8FE1-4D17-A75D-46F1213DFC40}" dt="2025-11-25T10:45:06.073" v="92" actId="20577"/>
          <ac:spMkLst>
            <pc:docMk/>
            <pc:sldMk cId="2983745865" sldId="1243"/>
            <ac:spMk id="8" creationId="{9E034C3A-DB86-0535-E3C0-442A8084289A}"/>
          </ac:spMkLst>
        </pc:spChg>
        <pc:spChg chg="del mod topLvl">
          <ac:chgData name="LAMIAE BEZZAZ" userId="f9bc3cc0-8e1c-4944-afa8-b4b36bbf20e1" providerId="ADAL" clId="{2978DC99-8FE1-4D17-A75D-46F1213DFC40}" dt="2025-11-25T10:43:46.483" v="79" actId="21"/>
          <ac:spMkLst>
            <pc:docMk/>
            <pc:sldMk cId="2983745865" sldId="1243"/>
            <ac:spMk id="17" creationId="{6AAF888F-8126-4FDE-862D-E4C5F9D60C1D}"/>
          </ac:spMkLst>
        </pc:spChg>
        <pc:spChg chg="del mod topLvl">
          <ac:chgData name="LAMIAE BEZZAZ" userId="f9bc3cc0-8e1c-4944-afa8-b4b36bbf20e1" providerId="ADAL" clId="{2978DC99-8FE1-4D17-A75D-46F1213DFC40}" dt="2025-11-25T10:43:46.483" v="79" actId="21"/>
          <ac:spMkLst>
            <pc:docMk/>
            <pc:sldMk cId="2983745865" sldId="1243"/>
            <ac:spMk id="24" creationId="{24AC5096-6B1B-AF98-1D4E-732A0774047F}"/>
          </ac:spMkLst>
        </pc:spChg>
        <pc:spChg chg="add mod">
          <ac:chgData name="LAMIAE BEZZAZ" userId="f9bc3cc0-8e1c-4944-afa8-b4b36bbf20e1" providerId="ADAL" clId="{2978DC99-8FE1-4D17-A75D-46F1213DFC40}" dt="2025-11-25T10:43:53.035" v="81" actId="164"/>
          <ac:spMkLst>
            <pc:docMk/>
            <pc:sldMk cId="2983745865" sldId="1243"/>
            <ac:spMk id="25" creationId="{22A50984-FB42-4F34-9FA5-34CD022E6E9A}"/>
          </ac:spMkLst>
        </pc:spChg>
        <pc:spChg chg="add mod">
          <ac:chgData name="LAMIAE BEZZAZ" userId="f9bc3cc0-8e1c-4944-afa8-b4b36bbf20e1" providerId="ADAL" clId="{2978DC99-8FE1-4D17-A75D-46F1213DFC40}" dt="2025-11-25T10:44:53.484" v="91" actId="20577"/>
          <ac:spMkLst>
            <pc:docMk/>
            <pc:sldMk cId="2983745865" sldId="1243"/>
            <ac:spMk id="28" creationId="{CD2C18BF-FCFF-45A2-A34F-4C334541184F}"/>
          </ac:spMkLst>
        </pc:spChg>
        <pc:grpChg chg="del mod">
          <ac:chgData name="LAMIAE BEZZAZ" userId="f9bc3cc0-8e1c-4944-afa8-b4b36bbf20e1" providerId="ADAL" clId="{2978DC99-8FE1-4D17-A75D-46F1213DFC40}" dt="2025-11-25T10:43:46.483" v="79" actId="21"/>
          <ac:grpSpMkLst>
            <pc:docMk/>
            <pc:sldMk cId="2983745865" sldId="1243"/>
            <ac:grpSpMk id="3" creationId="{09597005-F93A-48AB-B730-4D1A8D3130BF}"/>
          </ac:grpSpMkLst>
        </pc:grpChg>
        <pc:grpChg chg="add mod">
          <ac:chgData name="LAMIAE BEZZAZ" userId="f9bc3cc0-8e1c-4944-afa8-b4b36bbf20e1" providerId="ADAL" clId="{2978DC99-8FE1-4D17-A75D-46F1213DFC40}" dt="2025-11-25T10:44:16.645" v="82"/>
          <ac:grpSpMkLst>
            <pc:docMk/>
            <pc:sldMk cId="2983745865" sldId="1243"/>
            <ac:grpSpMk id="5" creationId="{C60B2DDA-0B83-47E5-8648-B8770E8FBAAE}"/>
          </ac:grpSpMkLst>
        </pc:grpChg>
        <pc:picChg chg="mod">
          <ac:chgData name="LAMIAE BEZZAZ" userId="f9bc3cc0-8e1c-4944-afa8-b4b36bbf20e1" providerId="ADAL" clId="{2978DC99-8FE1-4D17-A75D-46F1213DFC40}" dt="2025-11-25T10:43:02.001" v="72" actId="1076"/>
          <ac:picMkLst>
            <pc:docMk/>
            <pc:sldMk cId="2983745865" sldId="1243"/>
            <ac:picMk id="26" creationId="{C64FF5B0-C17A-6BE8-AFFF-22C2DE3E7CD2}"/>
          </ac:picMkLst>
        </pc:picChg>
        <pc:picChg chg="mod">
          <ac:chgData name="LAMIAE BEZZAZ" userId="f9bc3cc0-8e1c-4944-afa8-b4b36bbf20e1" providerId="ADAL" clId="{2978DC99-8FE1-4D17-A75D-46F1213DFC40}" dt="2025-11-25T10:43:09.901" v="73" actId="1076"/>
          <ac:picMkLst>
            <pc:docMk/>
            <pc:sldMk cId="2983745865" sldId="1243"/>
            <ac:picMk id="27" creationId="{A98F71F3-FFDD-9560-4E4B-9D8165EFF28C}"/>
          </ac:picMkLst>
        </pc:picChg>
      </pc:sldChg>
      <pc:sldChg chg="del">
        <pc:chgData name="LAMIAE BEZZAZ" userId="f9bc3cc0-8e1c-4944-afa8-b4b36bbf20e1" providerId="ADAL" clId="{2978DC99-8FE1-4D17-A75D-46F1213DFC40}" dt="2025-11-25T10:46:28.291" v="105" actId="47"/>
        <pc:sldMkLst>
          <pc:docMk/>
          <pc:sldMk cId="2855011834" sldId="1244"/>
        </pc:sldMkLst>
      </pc:sldChg>
      <pc:sldChg chg="addSp delSp modSp del">
        <pc:chgData name="LAMIAE BEZZAZ" userId="f9bc3cc0-8e1c-4944-afa8-b4b36bbf20e1" providerId="ADAL" clId="{2978DC99-8FE1-4D17-A75D-46F1213DFC40}" dt="2025-11-25T10:46:37.637" v="108" actId="47"/>
        <pc:sldMkLst>
          <pc:docMk/>
          <pc:sldMk cId="2183194495" sldId="1245"/>
        </pc:sldMkLst>
        <pc:spChg chg="add mod">
          <ac:chgData name="LAMIAE BEZZAZ" userId="f9bc3cc0-8e1c-4944-afa8-b4b36bbf20e1" providerId="ADAL" clId="{2978DC99-8FE1-4D17-A75D-46F1213DFC40}" dt="2025-11-25T10:46:32.317" v="106" actId="21"/>
          <ac:spMkLst>
            <pc:docMk/>
            <pc:sldMk cId="2183194495" sldId="1245"/>
            <ac:spMk id="4" creationId="{5AC4469C-912B-419E-B1AB-F681FD3348CA}"/>
          </ac:spMkLst>
        </pc:spChg>
        <pc:spChg chg="del">
          <ac:chgData name="LAMIAE BEZZAZ" userId="f9bc3cc0-8e1c-4944-afa8-b4b36bbf20e1" providerId="ADAL" clId="{2978DC99-8FE1-4D17-A75D-46F1213DFC40}" dt="2025-11-25T10:46:32.317" v="106" actId="21"/>
          <ac:spMkLst>
            <pc:docMk/>
            <pc:sldMk cId="2183194495" sldId="1245"/>
            <ac:spMk id="6" creationId="{26C10F3B-4DB6-6449-1ADF-6B80D7EB3D77}"/>
          </ac:spMkLst>
        </pc:spChg>
        <pc:grpChg chg="del">
          <ac:chgData name="LAMIAE BEZZAZ" userId="f9bc3cc0-8e1c-4944-afa8-b4b36bbf20e1" providerId="ADAL" clId="{2978DC99-8FE1-4D17-A75D-46F1213DFC40}" dt="2025-11-25T10:46:32.317" v="106" actId="21"/>
          <ac:grpSpMkLst>
            <pc:docMk/>
            <pc:sldMk cId="2183194495" sldId="1245"/>
            <ac:grpSpMk id="7" creationId="{9A1DD9C6-CCE4-9979-EF86-69F5A09C833D}"/>
          </ac:grpSpMkLst>
        </pc:grpChg>
        <pc:picChg chg="del">
          <ac:chgData name="LAMIAE BEZZAZ" userId="f9bc3cc0-8e1c-4944-afa8-b4b36bbf20e1" providerId="ADAL" clId="{2978DC99-8FE1-4D17-A75D-46F1213DFC40}" dt="2025-11-25T10:46:32.317" v="106" actId="21"/>
          <ac:picMkLst>
            <pc:docMk/>
            <pc:sldMk cId="2183194495" sldId="1245"/>
            <ac:picMk id="2" creationId="{EFD223AB-62EB-4325-A58B-6D05CFE762C7}"/>
          </ac:picMkLst>
        </pc:picChg>
        <pc:picChg chg="del">
          <ac:chgData name="LAMIAE BEZZAZ" userId="f9bc3cc0-8e1c-4944-afa8-b4b36bbf20e1" providerId="ADAL" clId="{2978DC99-8FE1-4D17-A75D-46F1213DFC40}" dt="2025-11-25T10:46:32.317" v="106" actId="21"/>
          <ac:picMkLst>
            <pc:docMk/>
            <pc:sldMk cId="2183194495" sldId="1245"/>
            <ac:picMk id="12" creationId="{C10FFF83-FEC0-DDFA-870C-4B22F6385293}"/>
          </ac:picMkLst>
        </pc:picChg>
      </pc:sldChg>
      <pc:sldChg chg="add">
        <pc:chgData name="LAMIAE BEZZAZ" userId="f9bc3cc0-8e1c-4944-afa8-b4b36bbf20e1" providerId="ADAL" clId="{2978DC99-8FE1-4D17-A75D-46F1213DFC40}" dt="2025-11-25T10:41:06.899" v="64"/>
        <pc:sldMkLst>
          <pc:docMk/>
          <pc:sldMk cId="972488572" sldId="1247"/>
        </pc:sldMkLst>
      </pc:sldChg>
      <pc:sldChg chg="addSp delSp modSp add ord">
        <pc:chgData name="LAMIAE BEZZAZ" userId="f9bc3cc0-8e1c-4944-afa8-b4b36bbf20e1" providerId="ADAL" clId="{2978DC99-8FE1-4D17-A75D-46F1213DFC40}" dt="2025-11-25T10:46:23.055" v="104" actId="1076"/>
        <pc:sldMkLst>
          <pc:docMk/>
          <pc:sldMk cId="3633043524" sldId="1248"/>
        </pc:sldMkLst>
        <pc:spChg chg="del">
          <ac:chgData name="LAMIAE BEZZAZ" userId="f9bc3cc0-8e1c-4944-afa8-b4b36bbf20e1" providerId="ADAL" clId="{2978DC99-8FE1-4D17-A75D-46F1213DFC40}" dt="2025-11-25T10:45:41.332" v="96" actId="478"/>
          <ac:spMkLst>
            <pc:docMk/>
            <pc:sldMk cId="3633043524" sldId="1248"/>
            <ac:spMk id="7" creationId="{7EFD8A60-9769-27A5-E648-71709D233498}"/>
          </ac:spMkLst>
        </pc:spChg>
        <pc:spChg chg="add del mod">
          <ac:chgData name="LAMIAE BEZZAZ" userId="f9bc3cc0-8e1c-4944-afa8-b4b36bbf20e1" providerId="ADAL" clId="{2978DC99-8FE1-4D17-A75D-46F1213DFC40}" dt="2025-11-25T10:45:44.825" v="97" actId="478"/>
          <ac:spMkLst>
            <pc:docMk/>
            <pc:sldMk cId="3633043524" sldId="1248"/>
            <ac:spMk id="8" creationId="{FEF4CD12-1BBC-41F9-BE3D-B8B13FF9974A}"/>
          </ac:spMkLst>
        </pc:spChg>
        <pc:spChg chg="del">
          <ac:chgData name="LAMIAE BEZZAZ" userId="f9bc3cc0-8e1c-4944-afa8-b4b36bbf20e1" providerId="ADAL" clId="{2978DC99-8FE1-4D17-A75D-46F1213DFC40}" dt="2025-11-25T10:45:41.332" v="96" actId="478"/>
          <ac:spMkLst>
            <pc:docMk/>
            <pc:sldMk cId="3633043524" sldId="1248"/>
            <ac:spMk id="9" creationId="{599FAA99-021D-3EE8-7F94-24498210535B}"/>
          </ac:spMkLst>
        </pc:spChg>
        <pc:spChg chg="del">
          <ac:chgData name="LAMIAE BEZZAZ" userId="f9bc3cc0-8e1c-4944-afa8-b4b36bbf20e1" providerId="ADAL" clId="{2978DC99-8FE1-4D17-A75D-46F1213DFC40}" dt="2025-11-25T10:45:41.332" v="96" actId="478"/>
          <ac:spMkLst>
            <pc:docMk/>
            <pc:sldMk cId="3633043524" sldId="1248"/>
            <ac:spMk id="10" creationId="{ADC33947-3E22-7FD3-6DCD-3190B841B464}"/>
          </ac:spMkLst>
        </pc:spChg>
        <pc:spChg chg="del">
          <ac:chgData name="LAMIAE BEZZAZ" userId="f9bc3cc0-8e1c-4944-afa8-b4b36bbf20e1" providerId="ADAL" clId="{2978DC99-8FE1-4D17-A75D-46F1213DFC40}" dt="2025-11-25T10:45:41.332" v="96" actId="478"/>
          <ac:spMkLst>
            <pc:docMk/>
            <pc:sldMk cId="3633043524" sldId="1248"/>
            <ac:spMk id="11" creationId="{1DDF4310-7A2F-049E-3AB2-83821FC88ADC}"/>
          </ac:spMkLst>
        </pc:spChg>
        <pc:spChg chg="del">
          <ac:chgData name="LAMIAE BEZZAZ" userId="f9bc3cc0-8e1c-4944-afa8-b4b36bbf20e1" providerId="ADAL" clId="{2978DC99-8FE1-4D17-A75D-46F1213DFC40}" dt="2025-11-25T10:45:41.332" v="96" actId="478"/>
          <ac:spMkLst>
            <pc:docMk/>
            <pc:sldMk cId="3633043524" sldId="1248"/>
            <ac:spMk id="12" creationId="{131A1BAC-C6DE-1397-E7BA-ACB2B52D1754}"/>
          </ac:spMkLst>
        </pc:spChg>
        <pc:spChg chg="del">
          <ac:chgData name="LAMIAE BEZZAZ" userId="f9bc3cc0-8e1c-4944-afa8-b4b36bbf20e1" providerId="ADAL" clId="{2978DC99-8FE1-4D17-A75D-46F1213DFC40}" dt="2025-11-25T10:45:41.332" v="96" actId="478"/>
          <ac:spMkLst>
            <pc:docMk/>
            <pc:sldMk cId="3633043524" sldId="1248"/>
            <ac:spMk id="13" creationId="{FF367FD3-9528-AF6F-D97B-2235916F1DCB}"/>
          </ac:spMkLst>
        </pc:spChg>
        <pc:spChg chg="del">
          <ac:chgData name="LAMIAE BEZZAZ" userId="f9bc3cc0-8e1c-4944-afa8-b4b36bbf20e1" providerId="ADAL" clId="{2978DC99-8FE1-4D17-A75D-46F1213DFC40}" dt="2025-11-25T10:45:41.332" v="96" actId="478"/>
          <ac:spMkLst>
            <pc:docMk/>
            <pc:sldMk cId="3633043524" sldId="1248"/>
            <ac:spMk id="16" creationId="{420959D3-7EA3-B0F4-564A-86FB9E666971}"/>
          </ac:spMkLst>
        </pc:spChg>
        <pc:spChg chg="del">
          <ac:chgData name="LAMIAE BEZZAZ" userId="f9bc3cc0-8e1c-4944-afa8-b4b36bbf20e1" providerId="ADAL" clId="{2978DC99-8FE1-4D17-A75D-46F1213DFC40}" dt="2025-11-25T10:45:41.332" v="96" actId="478"/>
          <ac:spMkLst>
            <pc:docMk/>
            <pc:sldMk cId="3633043524" sldId="1248"/>
            <ac:spMk id="17" creationId="{150F93C3-6D6F-9DBA-59B5-AD6D145F1DC6}"/>
          </ac:spMkLst>
        </pc:spChg>
        <pc:spChg chg="add">
          <ac:chgData name="LAMIAE BEZZAZ" userId="f9bc3cc0-8e1c-4944-afa8-b4b36bbf20e1" providerId="ADAL" clId="{2978DC99-8FE1-4D17-A75D-46F1213DFC40}" dt="2025-11-25T10:46:01.656" v="100"/>
          <ac:spMkLst>
            <pc:docMk/>
            <pc:sldMk cId="3633043524" sldId="1248"/>
            <ac:spMk id="19" creationId="{30F470BE-2B69-4733-9297-883B299FB5FF}"/>
          </ac:spMkLst>
        </pc:spChg>
        <pc:spChg chg="add mod">
          <ac:chgData name="LAMIAE BEZZAZ" userId="f9bc3cc0-8e1c-4944-afa8-b4b36bbf20e1" providerId="ADAL" clId="{2978DC99-8FE1-4D17-A75D-46F1213DFC40}" dt="2025-11-25T10:46:23.055" v="104" actId="1076"/>
          <ac:spMkLst>
            <pc:docMk/>
            <pc:sldMk cId="3633043524" sldId="1248"/>
            <ac:spMk id="23" creationId="{0214FD35-8927-4FD5-B248-548300A54619}"/>
          </ac:spMkLst>
        </pc:spChg>
        <pc:grpChg chg="del">
          <ac:chgData name="LAMIAE BEZZAZ" userId="f9bc3cc0-8e1c-4944-afa8-b4b36bbf20e1" providerId="ADAL" clId="{2978DC99-8FE1-4D17-A75D-46F1213DFC40}" dt="2025-11-25T10:45:41.332" v="96" actId="478"/>
          <ac:grpSpMkLst>
            <pc:docMk/>
            <pc:sldMk cId="3633043524" sldId="1248"/>
            <ac:grpSpMk id="2" creationId="{2719C75D-422B-95EA-6D4D-B7BB77D75531}"/>
          </ac:grpSpMkLst>
        </pc:grpChg>
        <pc:grpChg chg="del">
          <ac:chgData name="LAMIAE BEZZAZ" userId="f9bc3cc0-8e1c-4944-afa8-b4b36bbf20e1" providerId="ADAL" clId="{2978DC99-8FE1-4D17-A75D-46F1213DFC40}" dt="2025-11-25T10:45:41.332" v="96" actId="478"/>
          <ac:grpSpMkLst>
            <pc:docMk/>
            <pc:sldMk cId="3633043524" sldId="1248"/>
            <ac:grpSpMk id="3" creationId="{E8D11156-109C-4F90-A883-1611B22E8D19}"/>
          </ac:grpSpMkLst>
        </pc:grpChg>
        <pc:grpChg chg="add">
          <ac:chgData name="LAMIAE BEZZAZ" userId="f9bc3cc0-8e1c-4944-afa8-b4b36bbf20e1" providerId="ADAL" clId="{2978DC99-8FE1-4D17-A75D-46F1213DFC40}" dt="2025-11-25T10:46:01.656" v="100"/>
          <ac:grpSpMkLst>
            <pc:docMk/>
            <pc:sldMk cId="3633043524" sldId="1248"/>
            <ac:grpSpMk id="20" creationId="{A4D51C7D-C29F-4A07-B274-4B307E92492B}"/>
          </ac:grpSpMkLst>
        </pc:grpChg>
        <pc:picChg chg="add mod">
          <ac:chgData name="LAMIAE BEZZAZ" userId="f9bc3cc0-8e1c-4944-afa8-b4b36bbf20e1" providerId="ADAL" clId="{2978DC99-8FE1-4D17-A75D-46F1213DFC40}" dt="2025-11-25T10:46:14.027" v="102" actId="14100"/>
          <ac:picMkLst>
            <pc:docMk/>
            <pc:sldMk cId="3633043524" sldId="1248"/>
            <ac:picMk id="18" creationId="{FA659C59-261F-4A86-8084-FEA897314780}"/>
          </ac:picMkLst>
        </pc:picChg>
      </pc:sldChg>
      <pc:sldChg chg="addSp add">
        <pc:chgData name="LAMIAE BEZZAZ" userId="f9bc3cc0-8e1c-4944-afa8-b4b36bbf20e1" providerId="ADAL" clId="{2978DC99-8FE1-4D17-A75D-46F1213DFC40}" dt="2025-11-25T10:46:35.133" v="107"/>
        <pc:sldMkLst>
          <pc:docMk/>
          <pc:sldMk cId="431903121" sldId="1249"/>
        </pc:sldMkLst>
        <pc:spChg chg="add">
          <ac:chgData name="LAMIAE BEZZAZ" userId="f9bc3cc0-8e1c-4944-afa8-b4b36bbf20e1" providerId="ADAL" clId="{2978DC99-8FE1-4D17-A75D-46F1213DFC40}" dt="2025-11-25T10:46:35.133" v="107"/>
          <ac:spMkLst>
            <pc:docMk/>
            <pc:sldMk cId="431903121" sldId="1249"/>
            <ac:spMk id="2" creationId="{52E90C94-BB8C-4CEF-840F-D876E38853DF}"/>
          </ac:spMkLst>
        </pc:spChg>
        <pc:grpChg chg="add">
          <ac:chgData name="LAMIAE BEZZAZ" userId="f9bc3cc0-8e1c-4944-afa8-b4b36bbf20e1" providerId="ADAL" clId="{2978DC99-8FE1-4D17-A75D-46F1213DFC40}" dt="2025-11-25T10:46:35.133" v="107"/>
          <ac:grpSpMkLst>
            <pc:docMk/>
            <pc:sldMk cId="431903121" sldId="1249"/>
            <ac:grpSpMk id="3" creationId="{616CDA54-8C0D-46AF-A6AF-10412B501B74}"/>
          </ac:grpSpMkLst>
        </pc:grpChg>
        <pc:picChg chg="add">
          <ac:chgData name="LAMIAE BEZZAZ" userId="f9bc3cc0-8e1c-4944-afa8-b4b36bbf20e1" providerId="ADAL" clId="{2978DC99-8FE1-4D17-A75D-46F1213DFC40}" dt="2025-11-25T10:46:35.133" v="107"/>
          <ac:picMkLst>
            <pc:docMk/>
            <pc:sldMk cId="431903121" sldId="1249"/>
            <ac:picMk id="6" creationId="{3641331B-7F04-4973-8146-0E01DDE7D23E}"/>
          </ac:picMkLst>
        </pc:picChg>
        <pc:picChg chg="add">
          <ac:chgData name="LAMIAE BEZZAZ" userId="f9bc3cc0-8e1c-4944-afa8-b4b36bbf20e1" providerId="ADAL" clId="{2978DC99-8FE1-4D17-A75D-46F1213DFC40}" dt="2025-11-25T10:46:35.133" v="107"/>
          <ac:picMkLst>
            <pc:docMk/>
            <pc:sldMk cId="431903121" sldId="1249"/>
            <ac:picMk id="7" creationId="{B5784B1D-3D49-43D1-9149-D19AB1AE00C4}"/>
          </ac:picMkLst>
        </pc:picChg>
      </pc:sldChg>
      <pc:sldMasterChg chg="modSldLayout sldLayoutOrd">
        <pc:chgData name="LAMIAE BEZZAZ" userId="f9bc3cc0-8e1c-4944-afa8-b4b36bbf20e1" providerId="ADAL" clId="{2978DC99-8FE1-4D17-A75D-46F1213DFC40}" dt="2025-11-25T10:40:30.796" v="62" actId="20578"/>
        <pc:sldMasterMkLst>
          <pc:docMk/>
          <pc:sldMasterMk cId="702979552" sldId="2147483826"/>
        </pc:sldMasterMkLst>
        <pc:sldLayoutChg chg="modSp mod ord">
          <pc:chgData name="LAMIAE BEZZAZ" userId="f9bc3cc0-8e1c-4944-afa8-b4b36bbf20e1" providerId="ADAL" clId="{2978DC99-8FE1-4D17-A75D-46F1213DFC40}" dt="2025-11-25T10:40:30.796" v="62" actId="20578"/>
          <pc:sldLayoutMkLst>
            <pc:docMk/>
            <pc:sldMasterMk cId="702979552" sldId="2147483826"/>
            <pc:sldLayoutMk cId="847913082" sldId="2147483765"/>
          </pc:sldLayoutMkLst>
          <pc:spChg chg="mod">
            <ac:chgData name="LAMIAE BEZZAZ" userId="f9bc3cc0-8e1c-4944-afa8-b4b36bbf20e1" providerId="ADAL" clId="{2978DC99-8FE1-4D17-A75D-46F1213DFC40}" dt="2025-11-25T10:40:30.796" v="62" actId="20578"/>
            <ac:spMkLst>
              <pc:docMk/>
              <pc:sldMasterMk cId="702979552" sldId="2147483826"/>
              <pc:sldLayoutMk cId="847913082" sldId="2147483765"/>
              <ac:spMk id="2" creationId="{6E8A1991-394D-89AA-508B-12EC0C01860A}"/>
            </ac:spMkLst>
          </pc:spChg>
          <pc:spChg chg="mod">
            <ac:chgData name="LAMIAE BEZZAZ" userId="f9bc3cc0-8e1c-4944-afa8-b4b36bbf20e1" providerId="ADAL" clId="{2978DC99-8FE1-4D17-A75D-46F1213DFC40}" dt="2025-11-25T10:40:30.796" v="62" actId="20578"/>
            <ac:spMkLst>
              <pc:docMk/>
              <pc:sldMasterMk cId="702979552" sldId="2147483826"/>
              <pc:sldLayoutMk cId="847913082" sldId="2147483765"/>
              <ac:spMk id="4" creationId="{39C6B636-6593-118A-BEA5-17D0883C1D3D}"/>
            </ac:spMkLst>
          </pc:spChg>
        </pc:sldLayoutChg>
      </pc:sldMasterChg>
      <pc:sldMasterChg chg="sldLayoutOrd">
        <pc:chgData name="LAMIAE BEZZAZ" userId="f9bc3cc0-8e1c-4944-afa8-b4b36bbf20e1" providerId="ADAL" clId="{2978DC99-8FE1-4D17-A75D-46F1213DFC40}" dt="2025-11-25T10:40:30.796" v="62" actId="20578"/>
        <pc:sldMasterMkLst>
          <pc:docMk/>
          <pc:sldMasterMk cId="815898577" sldId="2147483831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1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0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042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342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04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481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3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96155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46308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809282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56307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95798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62953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40649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29899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076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24737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5468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95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9" Type="http://schemas.openxmlformats.org/officeDocument/2006/relationships/image" Target="../media/image4.jp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14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13.xml"/><Relationship Id="rId9" Type="http://schemas.openxmlformats.org/officeDocument/2006/relationships/image" Target="../media/image9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9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96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30" r:id="rId2"/>
    <p:sldLayoutId id="2147483765" r:id="rId3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81589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9" r:id="rId2"/>
    <p:sldLayoutId id="2147483832" r:id="rId3"/>
    <p:sldLayoutId id="2147483833" r:id="rId4"/>
    <p:sldLayoutId id="2147483834" r:id="rId5"/>
    <p:sldLayoutId id="2147483835" r:id="rId6"/>
    <p:sldLayoutId id="2147483836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84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46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33.png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4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E9CFF44-8B72-4028-8483-228CB35C8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96283E9-77A3-256E-1AAE-B6041222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6626C2F-C521-24EE-313B-85F26F7CA61D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ça va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3ECAE10-EFDC-4C6F-6EEA-2BE7AF0D8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245C289-4D3D-99F6-F682-A6076F37751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96283E9-77A3-256E-1AAE-B6041222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 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6626C2F-C521-24EE-313B-85F26F7CA61D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t’appelles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3ECAE10-EFDC-4C6F-6EEA-2BE7AF0D8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C431EED-4C85-C5A4-68B3-165DEEF8863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248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808B9-C1D6-6BFF-BDFA-D3AA7DFF3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0B0B02E-CC35-1658-5C60-17EC4BF17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D1DFFFC-9AB7-7A8D-3FC0-B3B4214C1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nom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D1ECF53A-73F5-6E08-E0A3-B4186F14444E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 est ton nom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1ACD643-41C5-9576-9AC2-9CA022A25C6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4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B8E98-4271-F97C-3911-3B8705307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F34C8B-9636-5632-A364-580E078BD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02DC9BE4-D669-BA75-0E71-EC6D0041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prénom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630386B-AA5A-7F6B-1B49-287E2A7E68EB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 est ton prénom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6345148-2AD5-F0A0-EB66-0E4E006B6204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05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D5FB1-F690-7A68-E8C5-C93C5F299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55B15C8-ADA0-73EA-A8C4-20CF074D8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977A151-0DE1-2F74-6D5D-AEB860DAE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as quel âge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E5A7FBB0-C480-DBBC-D712-62F80EDD838F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as quel âge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CCC57CF-57F0-F600-191E-1DBDE2619CB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942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8150B-966D-B6AD-7061-3F913B0EF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144F2E6-617C-1AF4-E95B-EC26B55BB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8AFBCDA-71A9-C938-046E-49183534F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A24A707D-0A8B-85DA-1C25-A346B518A521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en quelle classe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C7F1E88-6598-81DF-CBE4-D5F15D3576F1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278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37B0D-7425-75E4-27A5-F0E551749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3E2CC21-5C38-23CF-CE7A-951CC249F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EC3E4DA-54FF-8D23-E5C5-C79F52389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dans quelle école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46B5DC5-63FB-5E1B-DF37-C5AF5072AC1F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dans quelle école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FEF4AA6-276C-EC9E-8ADB-464CD577C36E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26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3">
            <a:extLst>
              <a:ext uri="{FF2B5EF4-FFF2-40B4-BE49-F238E27FC236}">
                <a16:creationId xmlns:a16="http://schemas.microsoft.com/office/drawing/2014/main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27.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1F0C3C-0589-B016-DCB5-B3D0A82E1219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6F88DF4B-143C-06D5-43F5-8265F94DB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DCE3513-DD7D-ADA6-7800-9FB2E5922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61E686A8-C9C9-4B80-9B66-AE7585B7EF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54" b="4187"/>
          <a:stretch/>
        </p:blipFill>
        <p:spPr>
          <a:xfrm>
            <a:off x="2909227" y="1390363"/>
            <a:ext cx="3325546" cy="4846664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1D499C1-D72C-C687-9F3B-94A31D603D9A}"/>
              </a:ext>
            </a:extLst>
          </p:cNvPr>
          <p:cNvSpPr/>
          <p:nvPr/>
        </p:nvSpPr>
        <p:spPr>
          <a:xfrm>
            <a:off x="2747708" y="2019869"/>
            <a:ext cx="3543910" cy="151490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97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Chacun pose à l’autre les questions suivantes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47A1A63-F9FA-20CE-1F6F-F0CF505EB1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BF30DF0-BC2C-072C-3D7A-8E2D9254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0BD20F5-D665-6645-5A62-1AF5067A3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5C72FE1E-BE26-562A-32CD-EE1ADD931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63030" y="2405386"/>
            <a:ext cx="3070841" cy="204722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EDE7491-DC35-48C4-AD4F-0BE9A1A05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901" y="2269048"/>
            <a:ext cx="4606943" cy="218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2,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Questions en rafale.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Prise de parole.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vous allez prendre la parole pour vous présenter en disant votre nom, votre âge, votre classe et le nom de votre école. Écoutez bien.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169D04F-E572-490F-3C1A-3BE349D6272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5148736-FF37-0DD4-6F63-4DF9BC377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87070DD-AEF3-B56E-454D-A4D2CB892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D018A23-A088-613A-17A8-6A4B7925C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C112AE1-6176-ADA7-3504-98EC6FD54B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AD60062-E06C-B6AF-3FA3-328ADE8FF9B8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7727FFA-9411-C79E-2EC8-0A2EBFD5EC06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74D8143-D259-B08A-AE77-572571ECE7EF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A794857-7CF9-ECDA-301B-8577779E19BD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6912815-E625-9B39-EE08-05C2D9334281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42D1CE7-62DD-3FDF-0BA4-623BEAA2FD45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FF664-2ABF-A95B-EC29-49C53FB85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C4375F2-CE50-8EAC-9701-86A50FD9D73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D3F2871-AB84-3200-48FC-EC6D5F031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615E0A2-92F1-9BD2-2F44-71E1601F6A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D98087D-9127-FE94-A9A4-EA19F6CFB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959" y="3364244"/>
            <a:ext cx="1825908" cy="27388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D7A1219-85ED-CF98-3D23-A62C8908DBE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4529" y="2839793"/>
            <a:ext cx="938876" cy="104890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95BA7BE-B4ED-8572-0C59-74C6466975D3}"/>
              </a:ext>
            </a:extLst>
          </p:cNvPr>
          <p:cNvSpPr txBox="1"/>
          <p:nvPr/>
        </p:nvSpPr>
        <p:spPr>
          <a:xfrm>
            <a:off x="1783183" y="2203363"/>
            <a:ext cx="5811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 en disant ton nom, ton âge, ta classe et le nom de ton école.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2DBB55B-27AB-42E5-4A53-55562953B9F6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A2A3BE6-339E-0082-E5A6-07144FF93CEF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BDEAEE6-405B-3DCC-6C63-20FF9379C38A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D90221D-7CA5-EBA6-A306-9E713C37C3C4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32AE9D0-0F9C-B999-C746-EC8C1A543D93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63EA277-8448-BB32-03DA-576B419633B8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8E130A73-E7BC-1D79-63C8-F44A538BC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tape 1. Je vais vous expliquer la situation. </a:t>
            </a:r>
          </a:p>
        </p:txBody>
      </p:sp>
    </p:spTree>
    <p:extLst>
      <p:ext uri="{BB962C8B-B14F-4D97-AF65-F5344CB8AC3E}">
        <p14:creationId xmlns:p14="http://schemas.microsoft.com/office/powerpoint/2010/main" val="7351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FDEE1-C221-51CD-2DD6-9046E9C03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719C75D-422B-95EA-6D4D-B7BB77D7553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2320889-5DE0-F4D8-2200-D676270AB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64D9524-7C7D-9553-8804-B07A09F1F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EFD8A60-9769-27A5-E648-71709D233498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99FAA99-021D-3EE8-7F94-24498210535B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DC33947-3E22-7FD3-6DCD-3190B841B464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DF4310-7A2F-049E-3AB2-83821FC88ADC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131A1BAC-C6DE-1397-E7BA-ACB2B52D1754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F367FD3-9528-AF6F-D97B-2235916F1DCB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8D11156-109C-4F90-A883-1611B22E8D19}"/>
              </a:ext>
            </a:extLst>
          </p:cNvPr>
          <p:cNvGrpSpPr/>
          <p:nvPr/>
        </p:nvGrpSpPr>
        <p:grpSpPr>
          <a:xfrm>
            <a:off x="2954336" y="2932176"/>
            <a:ext cx="2617338" cy="3263313"/>
            <a:chOff x="3040970" y="2838687"/>
            <a:chExt cx="2617338" cy="3263313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3D9076B-2634-DD63-1184-3B796C3CF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32400" y="3363138"/>
              <a:ext cx="1825908" cy="2738862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2721FA2-CBDE-80C8-DAFA-51841930E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0970" y="2838687"/>
              <a:ext cx="938876" cy="1048901"/>
            </a:xfrm>
            <a:prstGeom prst="rect">
              <a:avLst/>
            </a:prstGeom>
          </p:spPr>
        </p:pic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420959D3-7EA3-B0F4-564A-86FB9E666971}"/>
              </a:ext>
            </a:extLst>
          </p:cNvPr>
          <p:cNvSpPr txBox="1"/>
          <p:nvPr/>
        </p:nvSpPr>
        <p:spPr>
          <a:xfrm>
            <a:off x="2112376" y="2224290"/>
            <a:ext cx="4847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 en disant ton nom, ton âge, ta classe et le nom de ton école. 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150F93C3-6D6F-9DBA-59B5-AD6D145F1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tape 2. Chacun réfléchit silencieusement à ce qu’il va dire dans sa prise de parole.</a:t>
            </a:r>
          </a:p>
        </p:txBody>
      </p:sp>
    </p:spTree>
    <p:extLst>
      <p:ext uri="{BB962C8B-B14F-4D97-AF65-F5344CB8AC3E}">
        <p14:creationId xmlns:p14="http://schemas.microsoft.com/office/powerpoint/2010/main" val="236187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D47A5-4A02-696C-DB38-FD7914423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7FEA5CD-D86F-95B3-A564-BD1D4854C60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19921AE-C004-ED50-128A-67DC74531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6331F5C-492A-1FEF-FD1C-CBCF5CC5F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E034C3A-DB86-0535-E3C0-442A80842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tape 3. Maintenant, vous allez prendre la parole. Qui veut passer au tableau ?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425F85E-6F16-0B8E-2C48-7454B29F4FFC}"/>
              </a:ext>
            </a:extLst>
          </p:cNvPr>
          <p:cNvSpPr/>
          <p:nvPr/>
        </p:nvSpPr>
        <p:spPr>
          <a:xfrm>
            <a:off x="2601113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3F4C90B-4654-6961-2104-97733B0B864E}"/>
              </a:ext>
            </a:extLst>
          </p:cNvPr>
          <p:cNvSpPr txBox="1"/>
          <p:nvPr/>
        </p:nvSpPr>
        <p:spPr>
          <a:xfrm>
            <a:off x="2859783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2EF4C6C-675F-ABE7-0961-BD192490638A}"/>
              </a:ext>
            </a:extLst>
          </p:cNvPr>
          <p:cNvSpPr/>
          <p:nvPr/>
        </p:nvSpPr>
        <p:spPr>
          <a:xfrm>
            <a:off x="4321136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A87F4F2-4C45-C548-ACB7-EB5776B35F07}"/>
              </a:ext>
            </a:extLst>
          </p:cNvPr>
          <p:cNvSpPr txBox="1"/>
          <p:nvPr/>
        </p:nvSpPr>
        <p:spPr>
          <a:xfrm>
            <a:off x="4561954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6336FA9C-0683-7145-75F2-3C0F52026351}"/>
              </a:ext>
            </a:extLst>
          </p:cNvPr>
          <p:cNvSpPr/>
          <p:nvPr/>
        </p:nvSpPr>
        <p:spPr>
          <a:xfrm>
            <a:off x="6060410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0BD4AAE-0CE2-EE03-DA68-AF022AEF2B13}"/>
              </a:ext>
            </a:extLst>
          </p:cNvPr>
          <p:cNvSpPr txBox="1"/>
          <p:nvPr/>
        </p:nvSpPr>
        <p:spPr>
          <a:xfrm>
            <a:off x="6301228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64FF5B0-C17A-6BE8-AFFF-22C2DE3E7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53" y="3093817"/>
            <a:ext cx="1865935" cy="279890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98F71F3-FFDD-9560-4E4B-9D8165EFF28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216" y="2178462"/>
            <a:ext cx="1219370" cy="1362265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C60B2DDA-0B83-47E5-8648-B8770E8FBAAE}"/>
              </a:ext>
            </a:extLst>
          </p:cNvPr>
          <p:cNvGrpSpPr/>
          <p:nvPr/>
        </p:nvGrpSpPr>
        <p:grpSpPr>
          <a:xfrm>
            <a:off x="3739573" y="2859594"/>
            <a:ext cx="4725881" cy="2836529"/>
            <a:chOff x="3739573" y="2859594"/>
            <a:chExt cx="4725881" cy="2836529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22A50984-FB42-4F34-9FA5-34CD022E6E9A}"/>
                </a:ext>
              </a:extLst>
            </p:cNvPr>
            <p:cNvSpPr/>
            <p:nvPr/>
          </p:nvSpPr>
          <p:spPr>
            <a:xfrm>
              <a:off x="3739573" y="2859594"/>
              <a:ext cx="4725881" cy="2836529"/>
            </a:xfrm>
            <a:prstGeom prst="roundRect">
              <a:avLst>
                <a:gd name="adj" fmla="val 8792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CD2C18BF-FCFF-45A2-A34F-4C334541184F}"/>
                </a:ext>
              </a:extLst>
            </p:cNvPr>
            <p:cNvSpPr txBox="1"/>
            <p:nvPr/>
          </p:nvSpPr>
          <p:spPr>
            <a:xfrm>
              <a:off x="3980063" y="3008722"/>
              <a:ext cx="4485391" cy="2239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fr-FR" sz="2400" b="1" dirty="0">
                  <a:solidFill>
                    <a:srgbClr val="5B9BD5">
                      <a:lumMod val="50000"/>
                    </a:srgbClr>
                  </a:solidFill>
                  <a:latin typeface="Dosis" pitchFamily="2" charset="0"/>
                </a:rPr>
                <a:t>Salut ! Je m’appelle _____________ .</a:t>
              </a:r>
              <a:endParaRPr lang="ar-MA" sz="24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endParaRPr>
            </a:p>
            <a:p>
              <a:pPr lvl="0">
                <a:lnSpc>
                  <a:spcPct val="150000"/>
                </a:lnSpc>
                <a:defRPr/>
              </a:pPr>
              <a:r>
                <a:rPr lang="fr-FR" sz="2400" b="1" dirty="0">
                  <a:solidFill>
                    <a:srgbClr val="5B9BD5">
                      <a:lumMod val="50000"/>
                    </a:srgbClr>
                  </a:solidFill>
                  <a:latin typeface="Dosis" pitchFamily="2" charset="0"/>
                </a:rPr>
                <a:t>J’ai _____________ ans.</a:t>
              </a:r>
            </a:p>
            <a:p>
              <a:pPr lvl="0">
                <a:lnSpc>
                  <a:spcPct val="150000"/>
                </a:lnSpc>
                <a:defRPr/>
              </a:pPr>
              <a:r>
                <a:rPr lang="fr-FR" sz="2400" b="1" dirty="0">
                  <a:solidFill>
                    <a:srgbClr val="5B9BD5">
                      <a:lumMod val="50000"/>
                    </a:srgbClr>
                  </a:solidFill>
                  <a:latin typeface="Dosis" pitchFamily="2" charset="0"/>
                </a:rPr>
                <a:t>Je suis en _____________année. </a:t>
              </a:r>
            </a:p>
            <a:p>
              <a:pPr lvl="0">
                <a:lnSpc>
                  <a:spcPct val="150000"/>
                </a:lnSpc>
                <a:defRPr/>
              </a:pPr>
              <a:r>
                <a:rPr lang="fr-FR" sz="2400" b="1" dirty="0">
                  <a:solidFill>
                    <a:srgbClr val="5B9BD5">
                      <a:lumMod val="50000"/>
                    </a:srgbClr>
                  </a:solidFill>
                  <a:latin typeface="Dosis" pitchFamily="2" charset="0"/>
                </a:rPr>
                <a:t>Je suis à l’école </a:t>
              </a: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rPr>
                <a:t>_____________ 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374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FDEE1-C221-51CD-2DD6-9046E9C03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FA659C59-261F-4A86-8084-FEA8973147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4" b="4187"/>
          <a:stretch/>
        </p:blipFill>
        <p:spPr>
          <a:xfrm>
            <a:off x="2909227" y="1721223"/>
            <a:ext cx="3115055" cy="4597689"/>
          </a:xfrm>
          <a:prstGeom prst="rect">
            <a:avLst/>
          </a:prstGeom>
        </p:spPr>
      </p:pic>
      <p:sp>
        <p:nvSpPr>
          <p:cNvPr id="19" name="Titre 3">
            <a:extLst>
              <a:ext uri="{FF2B5EF4-FFF2-40B4-BE49-F238E27FC236}">
                <a16:creationId xmlns:a16="http://schemas.microsoft.com/office/drawing/2014/main" id="{30F470BE-2B69-4733-9297-883B299FB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27.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4D51C7D-C29F-4A07-B274-4B307E92492B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D12A62E-B59A-457D-AC59-ABF279389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7E9D692-668C-404F-A548-244776422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214FD35-8927-4FD5-B248-548300A54619}"/>
              </a:ext>
            </a:extLst>
          </p:cNvPr>
          <p:cNvSpPr/>
          <p:nvPr/>
        </p:nvSpPr>
        <p:spPr>
          <a:xfrm>
            <a:off x="2909227" y="3786655"/>
            <a:ext cx="2986606" cy="2315345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04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FDEE1-C221-51CD-2DD6-9046E9C03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id="{52E90C94-BB8C-4CEF-840F-D876E3885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Chacun se présente à l’autre en disant son nom, son âge, sa classe et son école à l’autre comme dans les exemples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16CDA54-8C0D-46AF-A6AF-10412B501B7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B3F004A-ACF9-494F-8E86-2D6539F33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98626D6-E5FE-478E-82F9-BE496910E5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3641331B-7F04-4973-8146-0E01DDE7D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61159" y="2783758"/>
            <a:ext cx="3070841" cy="20472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5784B1D-3D49-43D1-9149-D19AB1AE00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49" t="10644" r="1935" b="4209"/>
          <a:stretch/>
        </p:blipFill>
        <p:spPr>
          <a:xfrm>
            <a:off x="612000" y="1971747"/>
            <a:ext cx="4889257" cy="36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9913" y="2104282"/>
            <a:ext cx="2225112" cy="3553537"/>
          </a:xfrm>
          <a:prstGeom prst="rect">
            <a:avLst/>
          </a:prstGeom>
        </p:spPr>
      </p:pic>
      <p:pic>
        <p:nvPicPr>
          <p:cNvPr id="8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1DA975E-A20D-2704-4B3D-030503389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87473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1B355045-A63A-445B-BFA7-5D5A24F99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373" y="2648609"/>
            <a:ext cx="2052000" cy="2842791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E9759F-5959-42DB-B2EE-9E8FC24C4C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8444" y="2648607"/>
            <a:ext cx="2052001" cy="2842791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482993A-5A66-45B6-90CB-FBA762E072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0266" y="2648607"/>
            <a:ext cx="2052001" cy="2842791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EDC4843-D757-49D9-B509-8D874182A5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0054" y="2648607"/>
            <a:ext cx="2052000" cy="284279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515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89567" y="415610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05567" y="390410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1645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3245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796457" y="26584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 de révision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478956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500556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69567" y="2628951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38" y="3870484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5036762" y="434921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891548" y="3868654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958147" y="4563103"/>
            <a:ext cx="3831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</a:t>
            </a:r>
            <a:r>
              <a:rPr lang="fr-FR" sz="1600" b="1" dirty="0">
                <a:solidFill>
                  <a:srgbClr val="565F88"/>
                </a:solidFill>
                <a:latin typeface="Dosis SemiBold" pitchFamily="2" charset="0"/>
              </a:rPr>
              <a:t>orales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Prise de parole.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376667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75014" y="2506852"/>
            <a:ext cx="1445650" cy="35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851086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Questions en rafale.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8464" y="3788874"/>
            <a:ext cx="540000" cy="54000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F0002C7-1E42-8691-D136-BCC3284EEA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3041" y="2081429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69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Ré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pondre à l’oral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aux questions.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Prendre la parole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pour </a:t>
            </a:r>
            <a:r>
              <a:rPr lang="fr-FR" sz="2200" b="1" kern="0" dirty="0">
                <a:solidFill>
                  <a:srgbClr val="424D7B"/>
                </a:solidFill>
                <a:latin typeface="Dosis Medium" pitchFamily="2" charset="0"/>
                <a:cs typeface="Calibri" panose="020F0502020204030204" pitchFamily="34" charset="0"/>
              </a:rPr>
              <a:t>se présenter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.</a:t>
            </a:r>
            <a:endParaRPr kumimoji="0" lang="fr-FR" sz="2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commencer une nouvelle séance de révision.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B3685A86-1543-9B75-7BAB-3B0181DAD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BC8F6A0-8824-A8E0-B940-24F99064F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AC1C78A-C28E-791B-EDB1-E6ECBFC9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24AF809-437E-0619-048F-098AC9B56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12E2815-338B-2319-D8D2-E921457118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7F64394-F29E-6738-BE7E-5336CF5A0106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5428AAE-EF40-A2AC-EDC9-F59C9DCBAE7E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3C51085-6595-C5B9-D7F2-D395C76EDFF1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6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35EE65-EFF6-41BE-AD9B-D333E6AF2074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202b3bc9-e036-45c7-aea0-06aec8cd7a40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f0534ec5-868f-4ce6-85c7-99f0612daa5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3EFF58A-878D-45D3-98B3-2A4167E453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A625D2-0D29-4111-ABCA-78BFA48A52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8032</TotalTime>
  <Words>558</Words>
  <PresentationFormat>Affichage à l'écran (4:3)</PresentationFormat>
  <Paragraphs>93</Paragraphs>
  <Slides>26</Slides>
  <Notes>2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26</vt:i4>
      </vt:variant>
    </vt:vector>
  </HeadingPairs>
  <TitlesOfParts>
    <vt:vector size="52" baseType="lpstr">
      <vt:lpstr>Dosis</vt:lpstr>
      <vt:lpstr>Dosis Medium</vt:lpstr>
      <vt:lpstr>Aptos Display</vt:lpstr>
      <vt:lpstr>Calibri</vt:lpstr>
      <vt:lpstr>Mistral</vt:lpstr>
      <vt:lpstr>Wingdings</vt:lpstr>
      <vt:lpstr>Dosis ExtraBold</vt:lpstr>
      <vt:lpstr>Dosis SemiBold</vt:lpstr>
      <vt:lpstr>Arial</vt:lpstr>
      <vt:lpstr>Aptos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1_Env-Enseignant</vt:lpstr>
      <vt:lpstr>3_Lecture</vt:lpstr>
      <vt:lpstr>2_Env-Enseignant</vt:lpstr>
      <vt:lpstr>5_New Voc_01-Livret</vt:lpstr>
      <vt:lpstr>6_New Voc_01-Livret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de révision</vt:lpstr>
      <vt:lpstr>Plan de la séance 1</vt:lpstr>
      <vt:lpstr>Présentation PowerPoint</vt:lpstr>
      <vt:lpstr>Bonjour les enfants. Aujourd’hui, nous allons commencer une nouvelle séance de révision. Soyez attentifs.</vt:lpstr>
      <vt:lpstr>Maintenant, c’est l’activité des questions en rafales. Je vais désigner des élèves au hasard pour répondre. Tenez-vous prêts. </vt:lpstr>
      <vt:lpstr>Comment ça va ?</vt:lpstr>
      <vt:lpstr>Comment tu t’appelles ?</vt:lpstr>
      <vt:lpstr>Quel est ton nom ?</vt:lpstr>
      <vt:lpstr>Quel est ton prénom ?</vt:lpstr>
      <vt:lpstr>Tu as quel âge ?</vt:lpstr>
      <vt:lpstr>Tu es en quelle classe ?</vt:lpstr>
      <vt:lpstr>Tu es dans quelle école ?</vt:lpstr>
      <vt:lpstr>Prenez vos livrets à la page 27.</vt:lpstr>
      <vt:lpstr>Maintenant, tout le monde participe. Chacun pose à l’autre les questions suivantes.</vt:lpstr>
      <vt:lpstr>Plan de la séance</vt:lpstr>
      <vt:lpstr>Maintenant, vous allez prendre la parole pour vous présenter en disant votre nom, votre âge, votre classe et le nom de votre école. Écoutez bien.</vt:lpstr>
      <vt:lpstr>Étape 1. Je vais vous expliquer la situation. </vt:lpstr>
      <vt:lpstr>Étape 2. Chacun réfléchit silencieusement à ce qu’il va dire dans sa prise de parole.</vt:lpstr>
      <vt:lpstr>Étape 3. Maintenant, vous allez prendre la parole. Qui veut passer au tableau ? </vt:lpstr>
      <vt:lpstr>Prenez vos livrets à la page 27.</vt:lpstr>
      <vt:lpstr>Maintenant, tout le monde participe. Chacun se présente à l’autre en disant son nom, son âge, sa classe et son école à l’autre comme dans les exemples.</vt:lpstr>
      <vt:lpstr>La séance d’aujourd’hui est terminée.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2025-11-25T17:47:00Z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