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804" r:id="rId2"/>
    <p:sldMasterId id="2147483816" r:id="rId3"/>
  </p:sldMasterIdLst>
  <p:notesMasterIdLst>
    <p:notesMasterId r:id="rId39"/>
  </p:notesMasterIdLst>
  <p:sldIdLst>
    <p:sldId id="2134808908" r:id="rId4"/>
    <p:sldId id="2134808281" r:id="rId5"/>
    <p:sldId id="2134808266" r:id="rId6"/>
    <p:sldId id="2134808267" r:id="rId7"/>
    <p:sldId id="2147482456" r:id="rId8"/>
    <p:sldId id="2134809018" r:id="rId9"/>
    <p:sldId id="2147482457" r:id="rId10"/>
    <p:sldId id="2147482478" r:id="rId11"/>
    <p:sldId id="2147482458" r:id="rId12"/>
    <p:sldId id="2134808882" r:id="rId13"/>
    <p:sldId id="2147482549" r:id="rId14"/>
    <p:sldId id="2147482550" r:id="rId15"/>
    <p:sldId id="2147482551" r:id="rId16"/>
    <p:sldId id="2147482552" r:id="rId17"/>
    <p:sldId id="2147482546" r:id="rId18"/>
    <p:sldId id="2147482553" r:id="rId19"/>
    <p:sldId id="2147482555" r:id="rId20"/>
    <p:sldId id="2147482557" r:id="rId21"/>
    <p:sldId id="2147482556" r:id="rId22"/>
    <p:sldId id="2134806255" r:id="rId23"/>
    <p:sldId id="2147482559" r:id="rId24"/>
    <p:sldId id="2147482560" r:id="rId25"/>
    <p:sldId id="2134808975" r:id="rId26"/>
    <p:sldId id="2134808844" r:id="rId27"/>
    <p:sldId id="2147482561" r:id="rId28"/>
    <p:sldId id="2147482363" r:id="rId29"/>
    <p:sldId id="2147482562" r:id="rId30"/>
    <p:sldId id="2147482563" r:id="rId31"/>
    <p:sldId id="2134808971" r:id="rId32"/>
    <p:sldId id="2134808972" r:id="rId33"/>
    <p:sldId id="2147482507" r:id="rId34"/>
    <p:sldId id="2147482517" r:id="rId35"/>
    <p:sldId id="2147482564" r:id="rId36"/>
    <p:sldId id="2147482565" r:id="rId37"/>
    <p:sldId id="2134805888" r:id="rId38"/>
  </p:sldIdLst>
  <p:sldSz cx="13716000" cy="10287000"/>
  <p:notesSz cx="6858000" cy="9144000"/>
  <p:embeddedFontLst>
    <p:embeddedFont>
      <p:font typeface="Cambria" panose="02040503050406030204" pitchFamily="18" charset="0"/>
      <p:regular r:id="rId40"/>
      <p:bold r:id="rId41"/>
      <p:italic r:id="rId42"/>
      <p:boldItalic r:id="rId43"/>
    </p:embeddedFont>
    <p:embeddedFont>
      <p:font typeface="Carelia" panose="020B0604020202020204" charset="0"/>
      <p:regular r:id="rId44"/>
    </p:embeddedFont>
    <p:embeddedFont>
      <p:font typeface="Comic Sans MS" panose="030F0702030302020204" pitchFamily="66" charset="0"/>
      <p:regular r:id="rId45"/>
      <p:bold r:id="rId46"/>
      <p:italic r:id="rId47"/>
      <p:boldItalic r:id="rId48"/>
    </p:embeddedFont>
    <p:embeddedFont>
      <p:font typeface="Dosis" pitchFamily="2" charset="0"/>
      <p:regular r:id="rId49"/>
      <p:bold r:id="rId50"/>
    </p:embeddedFont>
    <p:embeddedFont>
      <p:font typeface="Dosis Bold" charset="0"/>
      <p:regular r:id="rId51"/>
      <p:bold r:id="rId52"/>
    </p:embeddedFont>
    <p:embeddedFont>
      <p:font typeface="KG Primary Penmanship 2" panose="020B0604020202020204" charset="0"/>
      <p:regular r:id="rId53"/>
    </p:embeddedFont>
    <p:embeddedFont>
      <p:font typeface="KG Primary Penmanship Alt" panose="020B0604020202020204" charset="0"/>
      <p:regular r:id="rId54"/>
    </p:embeddedFont>
  </p:embeddedFontLst>
  <p:defaultTextStyle>
    <a:defPPr>
      <a:defRPr lang="fr-FR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84"/>
    <a:srgbClr val="7F7F7F"/>
    <a:srgbClr val="F2F2F2"/>
    <a:srgbClr val="77933C"/>
    <a:srgbClr val="EBF1DE"/>
    <a:srgbClr val="8E9A75"/>
    <a:srgbClr val="67942C"/>
    <a:srgbClr val="8DC63F"/>
    <a:srgbClr val="525252"/>
    <a:srgbClr val="F7F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5196" autoAdjust="0"/>
  </p:normalViewPr>
  <p:slideViewPr>
    <p:cSldViewPr snapToGrid="0">
      <p:cViewPr varScale="1">
        <p:scale>
          <a:sx n="55" d="100"/>
          <a:sy n="55" d="100"/>
        </p:scale>
        <p:origin x="1594" y="53"/>
      </p:cViewPr>
      <p:guideLst>
        <p:guide orient="horz" pos="324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7.fntdata"/><Relationship Id="rId20" Type="http://schemas.openxmlformats.org/officeDocument/2006/relationships/slide" Target="slides/slide17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A23E8-4B26-4847-82AA-716B989AA6C3}" type="datetimeFigureOut">
              <a:rPr lang="fr-FR" smtClean="0"/>
              <a:t>07/08/2025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29E1B-11DA-4B7D-8F83-C5BDF1FFE55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719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4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6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43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43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5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03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93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5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41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5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5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33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28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5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35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273055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435105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9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5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99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43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43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47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7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49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6" y="4406906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6" y="2906716"/>
            <a:ext cx="58293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4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6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56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7"/>
            <a:ext cx="3028950" cy="452596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7"/>
            <a:ext cx="3028950" cy="452596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27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3" y="1535114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8" indent="0">
              <a:buNone/>
              <a:defRPr sz="1350" b="1"/>
            </a:lvl3pPr>
            <a:lvl4pPr marL="1028727" indent="0">
              <a:buNone/>
              <a:defRPr sz="1200" b="1"/>
            </a:lvl4pPr>
            <a:lvl5pPr marL="1371635" indent="0">
              <a:buNone/>
              <a:defRPr sz="1200" b="1"/>
            </a:lvl5pPr>
            <a:lvl6pPr marL="1714542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3" y="2174876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3" y="1535114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8" indent="0">
              <a:buNone/>
              <a:defRPr sz="1350" b="1"/>
            </a:lvl3pPr>
            <a:lvl4pPr marL="1028727" indent="0">
              <a:buNone/>
              <a:defRPr sz="1200" b="1"/>
            </a:lvl4pPr>
            <a:lvl5pPr marL="1371635" indent="0">
              <a:buNone/>
              <a:defRPr sz="1200" b="1"/>
            </a:lvl5pPr>
            <a:lvl6pPr marL="1714542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3" y="2174876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95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83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2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5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1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4" y="273050"/>
            <a:ext cx="2256236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1" y="273056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4" y="1435106"/>
            <a:ext cx="2256236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9" indent="0">
              <a:buNone/>
              <a:defRPr sz="900"/>
            </a:lvl2pPr>
            <a:lvl3pPr marL="685818" indent="0">
              <a:buNone/>
              <a:defRPr sz="750"/>
            </a:lvl3pPr>
            <a:lvl4pPr marL="1028727" indent="0">
              <a:buNone/>
              <a:defRPr sz="675"/>
            </a:lvl4pPr>
            <a:lvl5pPr marL="1371635" indent="0">
              <a:buNone/>
              <a:defRPr sz="675"/>
            </a:lvl5pPr>
            <a:lvl6pPr marL="1714542" indent="0">
              <a:buNone/>
              <a:defRPr sz="675"/>
            </a:lvl6pPr>
            <a:lvl7pPr marL="2057451" indent="0">
              <a:buNone/>
              <a:defRPr sz="675"/>
            </a:lvl7pPr>
            <a:lvl8pPr marL="2400360" indent="0">
              <a:buNone/>
              <a:defRPr sz="675"/>
            </a:lvl8pPr>
            <a:lvl9pPr marL="274326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4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1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6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9" indent="0">
              <a:buNone/>
              <a:defRPr sz="2100"/>
            </a:lvl2pPr>
            <a:lvl3pPr marL="685818" indent="0">
              <a:buNone/>
              <a:defRPr sz="1800"/>
            </a:lvl3pPr>
            <a:lvl4pPr marL="1028727" indent="0">
              <a:buNone/>
              <a:defRPr sz="1500"/>
            </a:lvl4pPr>
            <a:lvl5pPr marL="1371635" indent="0">
              <a:buNone/>
              <a:defRPr sz="1500"/>
            </a:lvl5pPr>
            <a:lvl6pPr marL="1714542" indent="0">
              <a:buNone/>
              <a:defRPr sz="1500"/>
            </a:lvl6pPr>
            <a:lvl7pPr marL="2057451" indent="0">
              <a:buNone/>
              <a:defRPr sz="1500"/>
            </a:lvl7pPr>
            <a:lvl8pPr marL="2400360" indent="0">
              <a:buNone/>
              <a:defRPr sz="1500"/>
            </a:lvl8pPr>
            <a:lvl9pPr marL="2743269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9" indent="0">
              <a:buNone/>
              <a:defRPr sz="900"/>
            </a:lvl2pPr>
            <a:lvl3pPr marL="685818" indent="0">
              <a:buNone/>
              <a:defRPr sz="750"/>
            </a:lvl3pPr>
            <a:lvl4pPr marL="1028727" indent="0">
              <a:buNone/>
              <a:defRPr sz="675"/>
            </a:lvl4pPr>
            <a:lvl5pPr marL="1371635" indent="0">
              <a:buNone/>
              <a:defRPr sz="675"/>
            </a:lvl5pPr>
            <a:lvl6pPr marL="1714542" indent="0">
              <a:buNone/>
              <a:defRPr sz="675"/>
            </a:lvl6pPr>
            <a:lvl7pPr marL="2057451" indent="0">
              <a:buNone/>
              <a:defRPr sz="675"/>
            </a:lvl7pPr>
            <a:lvl8pPr marL="2400360" indent="0">
              <a:buNone/>
              <a:defRPr sz="675"/>
            </a:lvl8pPr>
            <a:lvl9pPr marL="274326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59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74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45"/>
            <a:ext cx="154305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45"/>
            <a:ext cx="451485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4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5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5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4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8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1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2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273055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435105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9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9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5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Dosis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5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Dosi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Dosis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4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Dosis" pitchFamily="2" charset="0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Dosis" pitchFamily="2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Dosis" pitchFamily="2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Dosis" pitchFamily="2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Dosis" pitchFamily="2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Dosis" pitchFamily="2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5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Dosis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5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Dosi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Dosis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3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Dosis" pitchFamily="2" charset="0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Dosis" pitchFamily="2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Dosis" pitchFamily="2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Dosis" pitchFamily="2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Dosis" pitchFamily="2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Dosis" pitchFamily="2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7"/>
            <a:ext cx="61722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6"/>
            <a:ext cx="1600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Dosis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6"/>
            <a:ext cx="21717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Dosi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6"/>
            <a:ext cx="1600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Dosis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5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685818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Dosis" pitchFamily="2" charset="0"/>
          <a:ea typeface="+mj-ea"/>
          <a:cs typeface="+mj-cs"/>
        </a:defRPr>
      </a:lvl1pPr>
    </p:titleStyle>
    <p:bodyStyle>
      <a:lvl1pPr marL="257181" indent="-257181" algn="l" defTabSz="6858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Dosis" pitchFamily="2" charset="0"/>
          <a:ea typeface="+mn-ea"/>
          <a:cs typeface="+mn-cs"/>
        </a:defRPr>
      </a:lvl1pPr>
      <a:lvl2pPr marL="557228" indent="-214319" algn="l" defTabSz="68581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Dosis" pitchFamily="2" charset="0"/>
          <a:ea typeface="+mn-ea"/>
          <a:cs typeface="+mn-cs"/>
        </a:defRPr>
      </a:lvl2pPr>
      <a:lvl3pPr marL="857271" indent="-171455" algn="l" defTabSz="68581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Dosis" pitchFamily="2" charset="0"/>
          <a:ea typeface="+mn-ea"/>
          <a:cs typeface="+mn-cs"/>
        </a:defRPr>
      </a:lvl3pPr>
      <a:lvl4pPr marL="1200180" indent="-171455" algn="l" defTabSz="685818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Dosis" pitchFamily="2" charset="0"/>
          <a:ea typeface="+mn-ea"/>
          <a:cs typeface="+mn-cs"/>
        </a:defRPr>
      </a:lvl4pPr>
      <a:lvl5pPr marL="1543089" indent="-171455" algn="l" defTabSz="685818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Dosis" pitchFamily="2" charset="0"/>
          <a:ea typeface="+mn-ea"/>
          <a:cs typeface="+mn-cs"/>
        </a:defRPr>
      </a:lvl5pPr>
      <a:lvl6pPr marL="1885998" indent="-171455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7" indent="-171455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2" indent="-171455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7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2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6.svg"/><Relationship Id="rId3" Type="http://schemas.openxmlformats.org/officeDocument/2006/relationships/tags" Target="../tags/tag3.xml"/><Relationship Id="rId21" Type="http://schemas.openxmlformats.org/officeDocument/2006/relationships/image" Target="../media/image9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image" Target="../media/image4.svg"/><Relationship Id="rId20" Type="http://schemas.openxmlformats.org/officeDocument/2006/relationships/image" Target="../media/image8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10" Type="http://schemas.openxmlformats.org/officeDocument/2006/relationships/tags" Target="../tags/tag10.xml"/><Relationship Id="rId19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93.xml"/><Relationship Id="rId7" Type="http://schemas.openxmlformats.org/officeDocument/2006/relationships/image" Target="../media/image16.sv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9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97.xml"/><Relationship Id="rId7" Type="http://schemas.openxmlformats.org/officeDocument/2006/relationships/image" Target="../media/image16.sv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9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01.xml"/><Relationship Id="rId7" Type="http://schemas.openxmlformats.org/officeDocument/2006/relationships/image" Target="../media/image16.sv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10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05.xml"/><Relationship Id="rId7" Type="http://schemas.openxmlformats.org/officeDocument/2006/relationships/image" Target="../media/image16.sv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10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09.xml"/><Relationship Id="rId7" Type="http://schemas.openxmlformats.org/officeDocument/2006/relationships/image" Target="../media/image16.sv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1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13.xml"/><Relationship Id="rId7" Type="http://schemas.openxmlformats.org/officeDocument/2006/relationships/image" Target="../media/image16.sv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1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17.xml"/><Relationship Id="rId7" Type="http://schemas.openxmlformats.org/officeDocument/2006/relationships/image" Target="../media/image16.sv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1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21.xml"/><Relationship Id="rId7" Type="http://schemas.openxmlformats.org/officeDocument/2006/relationships/image" Target="../media/image16.sv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1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25.xml"/><Relationship Id="rId7" Type="http://schemas.openxmlformats.org/officeDocument/2006/relationships/image" Target="../media/image16.sv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1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29.xml"/><Relationship Id="rId7" Type="http://schemas.openxmlformats.org/officeDocument/2006/relationships/image" Target="../media/image16.sv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1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5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4.svg"/><Relationship Id="rId2" Type="http://schemas.openxmlformats.org/officeDocument/2006/relationships/tags" Target="../tags/tag14.xml"/><Relationship Id="rId16" Type="http://schemas.openxmlformats.org/officeDocument/2006/relationships/image" Target="../media/image11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3.png"/><Relationship Id="rId5" Type="http://schemas.openxmlformats.org/officeDocument/2006/relationships/tags" Target="../tags/tag17.xml"/><Relationship Id="rId15" Type="http://schemas.openxmlformats.org/officeDocument/2006/relationships/image" Target="../media/image10.png"/><Relationship Id="rId10" Type="http://schemas.openxmlformats.org/officeDocument/2006/relationships/image" Target="../media/image2.jpeg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3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32.xml"/><Relationship Id="rId5" Type="http://schemas.openxmlformats.org/officeDocument/2006/relationships/image" Target="../media/image26.png"/><Relationship Id="rId4" Type="http://schemas.openxmlformats.org/officeDocument/2006/relationships/image" Target="../media/image1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33.xml"/><Relationship Id="rId5" Type="http://schemas.openxmlformats.org/officeDocument/2006/relationships/image" Target="../media/image22.png"/><Relationship Id="rId4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34.xml"/><Relationship Id="rId5" Type="http://schemas.openxmlformats.org/officeDocument/2006/relationships/image" Target="../media/image27.png"/><Relationship Id="rId4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7" Type="http://schemas.openxmlformats.org/officeDocument/2006/relationships/image" Target="../media/image28.jpe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38.xml"/><Relationship Id="rId5" Type="http://schemas.openxmlformats.org/officeDocument/2006/relationships/image" Target="../media/image27.png"/><Relationship Id="rId4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27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27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image" Target="../media/image27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26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3.xml"/><Relationship Id="rId7" Type="http://schemas.openxmlformats.org/officeDocument/2006/relationships/image" Target="../media/image2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tags" Target="../tags/tag25.xml"/><Relationship Id="rId10" Type="http://schemas.openxmlformats.org/officeDocument/2006/relationships/image" Target="../media/image5.png"/><Relationship Id="rId4" Type="http://schemas.openxmlformats.org/officeDocument/2006/relationships/tags" Target="../tags/tag24.xml"/><Relationship Id="rId9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2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image" Target="../media/image23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image" Target="../media/image23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7" Type="http://schemas.openxmlformats.org/officeDocument/2006/relationships/image" Target="../media/image23.pn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7" Type="http://schemas.openxmlformats.org/officeDocument/2006/relationships/image" Target="../media/image23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tags" Target="../tags/tag166.xml"/><Relationship Id="rId7" Type="http://schemas.openxmlformats.org/officeDocument/2006/relationships/image" Target="../media/image15.pn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image" Target="../media/image13.svg"/><Relationship Id="rId3" Type="http://schemas.openxmlformats.org/officeDocument/2006/relationships/tags" Target="../tags/tag28.xml"/><Relationship Id="rId21" Type="http://schemas.openxmlformats.org/officeDocument/2006/relationships/image" Target="../media/image16.sv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image" Target="../media/image12.png"/><Relationship Id="rId2" Type="http://schemas.openxmlformats.org/officeDocument/2006/relationships/tags" Target="../tags/tag27.xml"/><Relationship Id="rId16" Type="http://schemas.openxmlformats.org/officeDocument/2006/relationships/image" Target="../media/image2.jpeg"/><Relationship Id="rId20" Type="http://schemas.openxmlformats.org/officeDocument/2006/relationships/image" Target="../media/image15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5.xml"/><Relationship Id="rId19" Type="http://schemas.openxmlformats.org/officeDocument/2006/relationships/image" Target="../media/image14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9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image" Target="../media/image10.png"/><Relationship Id="rId2" Type="http://schemas.openxmlformats.org/officeDocument/2006/relationships/tags" Target="../tags/tag41.xml"/><Relationship Id="rId16" Type="http://schemas.openxmlformats.org/officeDocument/2006/relationships/image" Target="../media/image18.sv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image" Target="../media/image12.png"/><Relationship Id="rId10" Type="http://schemas.openxmlformats.org/officeDocument/2006/relationships/tags" Target="../tags/tag49.xml"/><Relationship Id="rId19" Type="http://schemas.openxmlformats.org/officeDocument/2006/relationships/image" Target="../media/image20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18.svg"/><Relationship Id="rId5" Type="http://schemas.openxmlformats.org/officeDocument/2006/relationships/tags" Target="../tags/tag56.xml"/><Relationship Id="rId10" Type="http://schemas.openxmlformats.org/officeDocument/2006/relationships/image" Target="../media/image12.png"/><Relationship Id="rId4" Type="http://schemas.openxmlformats.org/officeDocument/2006/relationships/tags" Target="../tags/tag55.xml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image" Target="../media/image12.png"/><Relationship Id="rId3" Type="http://schemas.openxmlformats.org/officeDocument/2006/relationships/tags" Target="../tags/tag61.xml"/><Relationship Id="rId21" Type="http://schemas.openxmlformats.org/officeDocument/2006/relationships/tags" Target="../tags/tag79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image" Target="../media/image2.jpeg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slideLayout" Target="../slideLayouts/slideLayout29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4.xml"/><Relationship Id="rId7" Type="http://schemas.openxmlformats.org/officeDocument/2006/relationships/image" Target="../media/image2.jpe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6.svg"/><Relationship Id="rId5" Type="http://schemas.openxmlformats.org/officeDocument/2006/relationships/tags" Target="../tags/tag86.xml"/><Relationship Id="rId10" Type="http://schemas.openxmlformats.org/officeDocument/2006/relationships/image" Target="../media/image5.png"/><Relationship Id="rId4" Type="http://schemas.openxmlformats.org/officeDocument/2006/relationships/tags" Target="../tags/tag85.xml"/><Relationship Id="rId9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89.xml"/><Relationship Id="rId7" Type="http://schemas.openxmlformats.org/officeDocument/2006/relationships/image" Target="../media/image16.sv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3E48B176-737A-9792-E08B-7DC87159D4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5555" b="-5555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9" name="Freeform 9"/>
          <p:cNvSpPr/>
          <p:nvPr>
            <p:custDataLst>
              <p:tags r:id="rId2"/>
            </p:custDataLst>
          </p:nvPr>
        </p:nvSpPr>
        <p:spPr>
          <a:xfrm>
            <a:off x="1" y="7658100"/>
            <a:ext cx="1977638" cy="2625450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0" name="Freeform 10"/>
          <p:cNvSpPr/>
          <p:nvPr>
            <p:custDataLst>
              <p:tags r:id="rId3"/>
            </p:custDataLst>
          </p:nvPr>
        </p:nvSpPr>
        <p:spPr>
          <a:xfrm>
            <a:off x="11125200" y="7429500"/>
            <a:ext cx="2558670" cy="2854050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2" name="Freeform 7">
            <a:extLst>
              <a:ext uri="{FF2B5EF4-FFF2-40B4-BE49-F238E27FC236}">
                <a16:creationId xmlns:a16="http://schemas.microsoft.com/office/drawing/2014/main" id="{212C47DE-24FE-3D2A-2BF4-CF85C52978E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437500" y="2237707"/>
            <a:ext cx="2232407" cy="2382389"/>
          </a:xfrm>
          <a:custGeom>
            <a:avLst/>
            <a:gdLst/>
            <a:ahLst/>
            <a:cxnLst/>
            <a:rect l="l" t="t" r="r" b="b"/>
            <a:pathLst>
              <a:path w="1446572" h="1650653">
                <a:moveTo>
                  <a:pt x="0" y="0"/>
                </a:moveTo>
                <a:lnTo>
                  <a:pt x="1446572" y="0"/>
                </a:lnTo>
                <a:lnTo>
                  <a:pt x="1446572" y="1650653"/>
                </a:lnTo>
                <a:lnTo>
                  <a:pt x="0" y="165065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91444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6C207-E5D2-BF11-2359-9226E7D8408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0" y="4086296"/>
            <a:ext cx="13683869" cy="1030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7869"/>
              </a:lnSpc>
              <a:defRPr/>
            </a:pPr>
            <a:r>
              <a:rPr lang="en-US" sz="8001" b="1" dirty="0">
                <a:solidFill>
                  <a:srgbClr val="4BACC6">
                    <a:lumMod val="50000"/>
                  </a:srgbClr>
                </a:solidFill>
                <a:latin typeface="Dosis" pitchFamily="2" charset="0"/>
              </a:rPr>
              <a:t>Français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10F4B7C3-30C1-1BB2-02D4-6F424706D30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174729" y="2943079"/>
            <a:ext cx="2757950" cy="60593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5139"/>
              </a:lnSpc>
              <a:defRPr/>
            </a:pPr>
            <a:r>
              <a:rPr lang="en-US" sz="4001" dirty="0">
                <a:solidFill>
                  <a:srgbClr val="4BACC6">
                    <a:lumMod val="75000"/>
                  </a:srgbClr>
                </a:solidFill>
                <a:latin typeface="Dosis Bold"/>
              </a:rPr>
              <a:t>Niveau</a:t>
            </a:r>
            <a:r>
              <a:rPr lang="en-US" sz="3600" dirty="0">
                <a:solidFill>
                  <a:srgbClr val="4BACC6">
                    <a:lumMod val="75000"/>
                  </a:srgbClr>
                </a:solidFill>
                <a:latin typeface="Dosis Bold"/>
              </a:rPr>
              <a:t>    </a:t>
            </a:r>
            <a:r>
              <a:rPr lang="en-US" sz="3200" dirty="0">
                <a:solidFill>
                  <a:srgbClr val="4BACC6">
                    <a:lumMod val="75000"/>
                  </a:srgbClr>
                </a:solidFill>
                <a:latin typeface="Dosis Bold"/>
              </a:rPr>
              <a:t>       </a:t>
            </a:r>
            <a:r>
              <a:rPr lang="en-US" sz="3000" dirty="0">
                <a:solidFill>
                  <a:srgbClr val="4BACC6">
                    <a:lumMod val="75000"/>
                  </a:srgbClr>
                </a:solidFill>
                <a:latin typeface="Dosis Bold"/>
              </a:rPr>
              <a:t>     </a:t>
            </a:r>
            <a:r>
              <a:rPr lang="en-US" sz="3300" dirty="0">
                <a:solidFill>
                  <a:srgbClr val="4BACC6">
                    <a:lumMod val="75000"/>
                  </a:srgbClr>
                </a:solidFill>
                <a:latin typeface="Dosis Bold"/>
              </a:rPr>
              <a:t>           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4E4B761-C372-0F2B-E9CC-0DF7A0D44B7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867902" y="3516626"/>
            <a:ext cx="137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5">
              <a:defRPr/>
            </a:pPr>
            <a:r>
              <a:rPr lang="en-US" sz="6000" b="1" dirty="0">
                <a:solidFill>
                  <a:srgbClr val="FCBF18"/>
                </a:solidFill>
                <a:latin typeface="Dosis Bold"/>
              </a:rPr>
              <a:t>1 </a:t>
            </a:r>
            <a:endParaRPr lang="fr-MA" sz="6000" b="1" dirty="0">
              <a:solidFill>
                <a:srgbClr val="FCBF18"/>
              </a:solidFill>
              <a:latin typeface="Dosis" pitchFamily="2" charset="0"/>
            </a:endParaRPr>
          </a:p>
        </p:txBody>
      </p:sp>
      <p:pic>
        <p:nvPicPr>
          <p:cNvPr id="8" name="Picture 2" descr="الصفحة الرئيسية">
            <a:extLst>
              <a:ext uri="{FF2B5EF4-FFF2-40B4-BE49-F238E27FC236}">
                <a16:creationId xmlns:a16="http://schemas.microsoft.com/office/drawing/2014/main" id="{C974ACDD-10FD-D838-8D0D-6B5470FEED51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23" y="753919"/>
            <a:ext cx="6963158" cy="105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A3E8B26A-E360-4F3F-FCFA-79DC6106180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0" y="5354312"/>
            <a:ext cx="13683870" cy="893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45">
              <a:lnSpc>
                <a:spcPts val="7869"/>
              </a:lnSpc>
              <a:defRPr/>
            </a:pPr>
            <a:r>
              <a:rPr lang="en-US" sz="4400" b="1" dirty="0" err="1">
                <a:solidFill>
                  <a:srgbClr val="F79646">
                    <a:lumMod val="75000"/>
                  </a:srgbClr>
                </a:solidFill>
                <a:latin typeface="Dosis" pitchFamily="2" charset="0"/>
                <a:cs typeface="DokChampa" panose="020B0604020202020204" pitchFamily="34" charset="-34"/>
              </a:rPr>
              <a:t>Rebrassage</a:t>
            </a:r>
            <a:endParaRPr lang="en-US" sz="4400" b="1" dirty="0">
              <a:solidFill>
                <a:srgbClr val="F79646">
                  <a:lumMod val="75000"/>
                </a:srgbClr>
              </a:solidFill>
              <a:latin typeface="Dosis" pitchFamily="2" charset="0"/>
              <a:cs typeface="DokChampa" panose="020B0604020202020204" pitchFamily="34" charset="-34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17E0C8-16BE-B035-04C3-D705EA2163D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730000" y="870287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spcAft>
                <a:spcPts val="1800"/>
              </a:spcAft>
            </a:pPr>
            <a:r>
              <a:rPr lang="fr-FR" sz="2400" b="1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 </a:t>
            </a:r>
            <a:endParaRPr lang="fr-FR" sz="2400" i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C0C69AD-94BB-4015-025E-50152D62982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521388" y="7003735"/>
            <a:ext cx="4670820" cy="966680"/>
          </a:xfrm>
          <a:prstGeom prst="roundRect">
            <a:avLst>
              <a:gd name="adj" fmla="val 3232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DFAC36DE-37B8-4F6A-C3F5-591E768CB7D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521386" y="7184024"/>
            <a:ext cx="4670819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Dosis Bold"/>
              </a:rPr>
              <a:t>Séance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osis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942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6645B-3940-A0D3-D68D-66E32F026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>
            <a:extLst>
              <a:ext uri="{FF2B5EF4-FFF2-40B4-BE49-F238E27FC236}">
                <a16:creationId xmlns:a16="http://schemas.microsoft.com/office/drawing/2014/main" id="{44EAEBCF-3EE1-818F-6B6D-4B7D398ECD0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32815" y="796038"/>
            <a:ext cx="465218" cy="327295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F56615-F0A3-DA15-4887-043D291F289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75185" y="69241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Nous allons lire des lettres. Répétez après moi. 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C3FB546-481D-4BEC-08F1-E2FD4B4B56A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60812" y="651587"/>
            <a:ext cx="1747521" cy="146699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3C93FA7-DF52-EFBE-58DA-45262D39C37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66233" y="2525258"/>
            <a:ext cx="12398504" cy="6235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BR" sz="4400" b="1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   a   J   m   </a:t>
            </a:r>
            <a:r>
              <a:rPr lang="pt-BR" sz="5400" b="1" kern="100" dirty="0">
                <a:solidFill>
                  <a:srgbClr val="10658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pt-BR" sz="4400" b="1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 U   f   d   g   N   </a:t>
            </a: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BR" sz="4400" b="1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   C   e   V   i   R   é   I   B   </a:t>
            </a:r>
            <a:r>
              <a:rPr lang="pt-BR" sz="5400" b="1" kern="100" dirty="0">
                <a:solidFill>
                  <a:srgbClr val="10658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4400" b="1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BR" sz="4400" b="1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   c   j   o   B   v   S   l   F   p   T   </a:t>
            </a: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BR" sz="4400" b="1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   D   A   u   M   ou   G   r   E   O     </a:t>
            </a:r>
            <a:endParaRPr lang="it-IT" sz="4400" b="1" kern="100" dirty="0">
              <a:solidFill>
                <a:srgbClr val="106584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33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76161-CC51-10C5-7486-25FE62273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E887F582-11E3-BC27-BCCA-C24E378D93E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11060" y="742819"/>
            <a:ext cx="10115550" cy="44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Qui veut passer au tableau pour lire les lettres ?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620027F9-872A-4A2C-BFC0-E908F94D08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76799" y="772111"/>
            <a:ext cx="415519" cy="286411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9D8736-27A4-4618-A33A-5FC99394A9B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36335" y="744686"/>
            <a:ext cx="1580024" cy="976335"/>
          </a:xfrm>
          <a:prstGeom prst="roundRect">
            <a:avLst>
              <a:gd name="adj" fmla="val 31362"/>
            </a:avLst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25BD081-EC63-FF75-9FBD-D05B67FA4CF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58748" y="5754233"/>
            <a:ext cx="12398504" cy="1680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BR" sz="4800" b="1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   a   J   m   </a:t>
            </a:r>
            <a:r>
              <a:rPr lang="pt-BR" sz="6000" b="1" kern="100" dirty="0">
                <a:solidFill>
                  <a:srgbClr val="10658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pt-BR" sz="4800" b="1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 U   f   d   g   N   </a:t>
            </a:r>
          </a:p>
        </p:txBody>
      </p:sp>
    </p:spTree>
    <p:extLst>
      <p:ext uri="{BB962C8B-B14F-4D97-AF65-F5344CB8AC3E}">
        <p14:creationId xmlns:p14="http://schemas.microsoft.com/office/powerpoint/2010/main" val="1453041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0FA5F-A0A0-872C-A6D8-989EA5B17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0B769AEC-6C7A-73A1-4C5B-31CD2401442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11060" y="742819"/>
            <a:ext cx="10115550" cy="44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Qui veut passer au tableau pour lire les lettres ?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A238A07B-026D-0E36-AA68-2B1C1D65C35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76799" y="772111"/>
            <a:ext cx="415519" cy="286411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E2D1903-E272-C533-4F52-FDA94E2917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36335" y="744686"/>
            <a:ext cx="1580024" cy="976335"/>
          </a:xfrm>
          <a:prstGeom prst="roundRect">
            <a:avLst>
              <a:gd name="adj" fmla="val 31362"/>
            </a:avLst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500183B-0FFF-94D9-6201-5CA393F2811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66233" y="5739956"/>
            <a:ext cx="12398504" cy="1680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BR" sz="4800" b="1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   C   e   V   i   R   é   I   B   </a:t>
            </a:r>
            <a:r>
              <a:rPr lang="pt-BR" sz="6000" b="1" kern="100" dirty="0">
                <a:solidFill>
                  <a:srgbClr val="10658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4800" b="1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3716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370BA-B63A-E538-C56F-A61A68F7E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FB97FE55-BDD8-9E4B-042D-86F54214D3F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11060" y="742819"/>
            <a:ext cx="10115550" cy="44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Qui veut passer au tableau pour lire les lettres ?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3B6F2984-D579-B69A-C61E-5FD8B764E16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76799" y="772111"/>
            <a:ext cx="415519" cy="286411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023D595-9AD1-AE8E-9272-0A07AFB4468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36335" y="744686"/>
            <a:ext cx="1580024" cy="976335"/>
          </a:xfrm>
          <a:prstGeom prst="roundRect">
            <a:avLst>
              <a:gd name="adj" fmla="val 31362"/>
            </a:avLst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D879878-C022-6412-5AE8-3B98F754287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66233" y="6068576"/>
            <a:ext cx="12398504" cy="1354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BR" sz="4800" b="1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   c   j   o   B   v   S   l   F   p   T   </a:t>
            </a:r>
          </a:p>
        </p:txBody>
      </p:sp>
    </p:spTree>
    <p:extLst>
      <p:ext uri="{BB962C8B-B14F-4D97-AF65-F5344CB8AC3E}">
        <p14:creationId xmlns:p14="http://schemas.microsoft.com/office/powerpoint/2010/main" val="632421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ADB9C-C49B-5C7B-8127-AE9DF282D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4ED2B825-6087-887F-C8EA-CD65BA5CF9A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11060" y="742819"/>
            <a:ext cx="10115550" cy="44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Qui veut passer au tableau pour lire les lettres ?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F627FDF3-41DD-AAF4-2BBD-5D18D144294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76799" y="772111"/>
            <a:ext cx="415519" cy="286411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C973A93-D9F9-1941-04D3-692FAF4FEE3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36335" y="744686"/>
            <a:ext cx="1580024" cy="976335"/>
          </a:xfrm>
          <a:prstGeom prst="roundRect">
            <a:avLst>
              <a:gd name="adj" fmla="val 31362"/>
            </a:avLst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45FCB60-6770-3FCE-3754-4E44E4EE2EE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66233" y="4482650"/>
            <a:ext cx="12398504" cy="2934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BR" sz="4800" b="1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BR" sz="4800" b="1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   D   A   u   M   ou   G   r   E   O     </a:t>
            </a:r>
            <a:endParaRPr lang="it-IT" sz="4800" b="1" kern="100" dirty="0">
              <a:solidFill>
                <a:srgbClr val="106584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44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A7898-1416-7BF4-7ABF-89F6E14B1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>
            <a:extLst>
              <a:ext uri="{FF2B5EF4-FFF2-40B4-BE49-F238E27FC236}">
                <a16:creationId xmlns:a16="http://schemas.microsoft.com/office/drawing/2014/main" id="{7421DB9F-042D-51D2-3E97-8BBA66E156D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32815" y="796038"/>
            <a:ext cx="465218" cy="327295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BF8994-2B86-67B6-94FB-29A6AAA9BAB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75185" y="69241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Nous allons lire des syllabes. Répétez après moi. 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C71F526-1573-7A5A-D1C9-468437D6C6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60812" y="651587"/>
            <a:ext cx="1747521" cy="146699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B4F78A5-AD84-67AB-FADE-008DC59265A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09829" y="2004274"/>
            <a:ext cx="12398504" cy="710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BR" sz="44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ja   je   ji   ju   jo   jou   jé   </a:t>
            </a: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BR" sz="44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fa   fo   fi   fu   fou   fe   fé  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6000" kern="100" dirty="0">
                <a:solidFill>
                  <a:srgbClr val="106584"/>
                </a:solidFill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pt-BR" sz="44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   </a:t>
            </a:r>
            <a:r>
              <a:rPr kumimoji="0" lang="pt-BR" sz="6000" b="0" i="0" u="none" strike="noStrike" kern="100" cap="none" spc="0" normalizeH="0" baseline="0" noProof="0" dirty="0">
                <a:ln>
                  <a:noFill/>
                </a:ln>
                <a:solidFill>
                  <a:srgbClr val="106584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pt-BR" sz="44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o   </a:t>
            </a:r>
            <a:r>
              <a:rPr kumimoji="0" lang="pt-BR" sz="6000" b="0" i="0" u="none" strike="noStrike" kern="100" cap="none" spc="0" normalizeH="0" baseline="0" noProof="0" dirty="0">
                <a:ln>
                  <a:noFill/>
                </a:ln>
                <a:solidFill>
                  <a:srgbClr val="106584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pt-BR" sz="44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u   </a:t>
            </a:r>
            <a:r>
              <a:rPr kumimoji="0" lang="pt-BR" sz="6000" b="0" i="0" u="none" strike="noStrike" kern="100" cap="none" spc="0" normalizeH="0" baseline="0" noProof="0" dirty="0">
                <a:ln>
                  <a:noFill/>
                </a:ln>
                <a:solidFill>
                  <a:srgbClr val="106584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pt-BR" sz="44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   </a:t>
            </a:r>
            <a:r>
              <a:rPr kumimoji="0" lang="pt-BR" sz="6000" b="0" i="0" u="none" strike="noStrike" kern="100" cap="none" spc="0" normalizeH="0" baseline="0" noProof="0" dirty="0">
                <a:ln>
                  <a:noFill/>
                </a:ln>
                <a:solidFill>
                  <a:srgbClr val="106584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pt-BR" sz="44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ou   </a:t>
            </a:r>
            <a:r>
              <a:rPr kumimoji="0" lang="pt-BR" sz="6000" b="0" i="0" u="none" strike="noStrike" kern="100" cap="none" spc="0" normalizeH="0" baseline="0" noProof="0" dirty="0">
                <a:ln>
                  <a:noFill/>
                </a:ln>
                <a:solidFill>
                  <a:srgbClr val="106584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pt-BR" sz="44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   </a:t>
            </a:r>
            <a:r>
              <a:rPr kumimoji="0" lang="pt-BR" sz="6000" b="0" i="0" u="none" strike="noStrike" kern="100" cap="none" spc="0" normalizeH="0" baseline="0" noProof="0" dirty="0">
                <a:ln>
                  <a:noFill/>
                </a:ln>
                <a:solidFill>
                  <a:srgbClr val="106584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pt-BR" sz="44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é   </a:t>
            </a: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BR" sz="44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ga   go   gu   gou   gui   gue   gué    </a:t>
            </a: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BR" sz="44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cha   cho   chu   chou   che   chi   ché  </a:t>
            </a:r>
            <a:endParaRPr lang="it-IT" sz="4400" kern="100" dirty="0">
              <a:solidFill>
                <a:srgbClr val="106584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305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0354D-A663-F464-6B0B-E0FF0B01F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3D411DB1-490A-D783-C901-B1CF3906FC4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11060" y="742819"/>
            <a:ext cx="10115550" cy="44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Qui veut passer au tableau pour lire les syllabes ?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F71F42BA-6B8D-55CD-6097-128BC5B7431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76799" y="772111"/>
            <a:ext cx="415519" cy="286411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9DFDC87-CB93-AC2D-192D-0EBC31FAA34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36335" y="744686"/>
            <a:ext cx="1580024" cy="976335"/>
          </a:xfrm>
          <a:prstGeom prst="roundRect">
            <a:avLst>
              <a:gd name="adj" fmla="val 31362"/>
            </a:avLst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D3E81D7-C0B9-8D29-A308-CE958FDBD61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09829" y="5576171"/>
            <a:ext cx="12398504" cy="1839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BR" sz="6600" kern="100" dirty="0">
                <a:solidFill>
                  <a:srgbClr val="106584"/>
                </a:solidFill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pt-BR" sz="48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u   ja   fo   che   jo   </a:t>
            </a:r>
            <a:r>
              <a:rPr kumimoji="0" lang="pt-BR" sz="6600" b="0" i="0" u="none" strike="noStrike" kern="100" cap="none" spc="0" normalizeH="0" baseline="0" noProof="0" dirty="0">
                <a:ln>
                  <a:noFill/>
                </a:ln>
                <a:solidFill>
                  <a:srgbClr val="106584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pt-BR" sz="48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é   chu   gou   fe</a:t>
            </a:r>
            <a:endParaRPr lang="it-IT" sz="4800" kern="100" dirty="0">
              <a:solidFill>
                <a:srgbClr val="106584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4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6B313-F6E8-7463-F3CF-25ADD61E0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310E1BBA-BD11-BB47-8822-D2459176779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11060" y="742819"/>
            <a:ext cx="10115550" cy="44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Qui veut passer au tableau pour lire les syllabes ?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DD086DA2-E9E5-6554-B67C-9ACB864E33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76799" y="772111"/>
            <a:ext cx="415519" cy="286411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9D45407-0070-1B14-DEB8-0F086C53EE1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36335" y="744686"/>
            <a:ext cx="1580024" cy="976335"/>
          </a:xfrm>
          <a:prstGeom prst="roundRect">
            <a:avLst>
              <a:gd name="adj" fmla="val 31362"/>
            </a:avLst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49C916E-2B1D-1F91-1262-45833AD25E3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09829" y="5576167"/>
            <a:ext cx="12398504" cy="1839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BR" sz="48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je   cha   gui   fou   </a:t>
            </a:r>
            <a:r>
              <a:rPr lang="pt-BR" sz="6600" kern="100" dirty="0">
                <a:solidFill>
                  <a:srgbClr val="106584"/>
                </a:solidFill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pt-BR" sz="48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o   jé   ga </a:t>
            </a:r>
            <a:r>
              <a:rPr lang="it-IT" sz="48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kumimoji="0" lang="pt-BR" sz="6600" i="0" u="none" strike="noStrike" kern="100" cap="none" spc="0" normalizeH="0" baseline="0" noProof="0" dirty="0">
                <a:ln>
                  <a:noFill/>
                </a:ln>
                <a:solidFill>
                  <a:srgbClr val="106584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pt-BR" sz="48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   ché</a:t>
            </a:r>
            <a:endParaRPr lang="it-IT" sz="4800" kern="100" dirty="0">
              <a:solidFill>
                <a:srgbClr val="106584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46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76250-EBF4-514B-167C-81B916166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81D6B68F-F726-A227-CEB4-7B0AD4506AF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11060" y="742819"/>
            <a:ext cx="10115550" cy="44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Qui veut passer au tableau pour lire les syllabes ?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21D5F5E4-81BD-9C3C-4A56-8C48B4B6CF3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76799" y="772111"/>
            <a:ext cx="415519" cy="286411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F22560E-B339-4FCC-B016-8A87690F4FD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36335" y="744686"/>
            <a:ext cx="1580024" cy="976335"/>
          </a:xfrm>
          <a:prstGeom prst="roundRect">
            <a:avLst>
              <a:gd name="adj" fmla="val 31362"/>
            </a:avLst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CCE07C3-D144-0B2E-F155-6EDE148FA78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09829" y="5590458"/>
            <a:ext cx="12398504" cy="1839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BR" sz="48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chou   ji   fu   gue   fé   </a:t>
            </a:r>
            <a:r>
              <a:rPr kumimoji="0" lang="pt-BR" sz="6600" b="0" i="0" u="none" strike="noStrike" kern="100" cap="none" spc="0" normalizeH="0" baseline="0" noProof="0" dirty="0">
                <a:ln>
                  <a:noFill/>
                </a:ln>
                <a:solidFill>
                  <a:srgbClr val="106584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pt-BR" sz="48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   go   chi   </a:t>
            </a:r>
            <a:r>
              <a:rPr lang="pt-BR" sz="6600" kern="100" dirty="0">
                <a:solidFill>
                  <a:srgbClr val="106584"/>
                </a:solidFill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pt-BR" sz="48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endParaRPr lang="it-IT" sz="4800" kern="100" dirty="0">
              <a:solidFill>
                <a:srgbClr val="106584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02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477F3-8189-2164-1F0F-55B785689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5FE1A038-4CEF-74F7-E14C-F32E30D8D9A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11060" y="742819"/>
            <a:ext cx="10115550" cy="44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Qui veut passer au tableau pour lire les syllabes ?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3EB267D7-9CF4-B1B4-870F-8FCDE0323EC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76799" y="772111"/>
            <a:ext cx="415519" cy="286411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2002C5-9330-F407-0DE2-605ACA9E390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36335" y="744686"/>
            <a:ext cx="1580024" cy="976335"/>
          </a:xfrm>
          <a:prstGeom prst="roundRect">
            <a:avLst>
              <a:gd name="adj" fmla="val 31362"/>
            </a:avLst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31C2CA0-12A4-581E-0AED-368096FC337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09829" y="5576178"/>
            <a:ext cx="12398504" cy="1839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BR" sz="48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fa   </a:t>
            </a:r>
            <a:r>
              <a:rPr lang="pt-BR" sz="6600" kern="100" dirty="0">
                <a:solidFill>
                  <a:srgbClr val="106584"/>
                </a:solidFill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pt-BR" sz="48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ou   gu   ju   fi   jou   </a:t>
            </a:r>
            <a:r>
              <a:rPr lang="pt-BR" sz="4800" kern="100" dirty="0">
                <a:solidFill>
                  <a:srgbClr val="10658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cho   </a:t>
            </a:r>
            <a:r>
              <a:rPr lang="pt-BR" sz="4800" kern="100" dirty="0">
                <a:solidFill>
                  <a:srgbClr val="10658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gué </a:t>
            </a:r>
          </a:p>
        </p:txBody>
      </p:sp>
    </p:spTree>
    <p:extLst>
      <p:ext uri="{BB962C8B-B14F-4D97-AF65-F5344CB8AC3E}">
        <p14:creationId xmlns:p14="http://schemas.microsoft.com/office/powerpoint/2010/main" val="16949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8590B-F6CF-70CD-6E72-F5ABDBC90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57E4082-F9D7-0AF5-296D-96E1BB8E53E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5555" b="-5555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1B37076-2361-6711-89A3-907EE4DD214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5273" y="3465138"/>
            <a:ext cx="1276946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spcAft>
                <a:spcPts val="1800"/>
              </a:spcAft>
              <a:defRPr/>
            </a:pPr>
            <a:r>
              <a:rPr lang="fr-FR" sz="5400" dirty="0">
                <a:solidFill>
                  <a:srgbClr val="106585"/>
                </a:solidFill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fr-FR" sz="4200" b="1" dirty="0">
                <a:solidFill>
                  <a:srgbClr val="106585"/>
                </a:solidFill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Ce support est optimisé pour un visionnage en mode diaporama sur un écran d’ordinateur. </a:t>
            </a:r>
            <a:endParaRPr lang="ar-MA" sz="5400" b="1" dirty="0">
              <a:solidFill>
                <a:srgbClr val="106585"/>
              </a:solidFill>
              <a:latin typeface="Dosi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940B444-C795-AF51-E15B-D70F755F0A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7658100"/>
            <a:ext cx="1977638" cy="2625450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BD3357F-7577-9817-B590-13AEBCBCE04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125200" y="7429500"/>
            <a:ext cx="2558670" cy="2854050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2901C97-7D2E-EE20-D308-59045434FE9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958395" y="357557"/>
            <a:ext cx="464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defRPr/>
            </a:pPr>
            <a:r>
              <a:rPr lang="fr-MA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Pour l’enseignant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9A77FA-585D-127F-845B-8EBC71313FA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4669" y="1232485"/>
            <a:ext cx="2360504" cy="20587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FA3FF9E-96AB-CA64-0E5A-B49A3A31BB7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 t="3549" r="25825"/>
          <a:stretch/>
        </p:blipFill>
        <p:spPr>
          <a:xfrm>
            <a:off x="2569153" y="5661395"/>
            <a:ext cx="8969576" cy="1454457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31DAD90C-01DC-919D-FDFB-9AC4E695309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373218" y="5739229"/>
            <a:ext cx="1363695" cy="1298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50" dirty="0"/>
          </a:p>
        </p:txBody>
      </p:sp>
    </p:spTree>
    <p:extLst>
      <p:ext uri="{BB962C8B-B14F-4D97-AF65-F5344CB8AC3E}">
        <p14:creationId xmlns:p14="http://schemas.microsoft.com/office/powerpoint/2010/main" val="2602997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D74EF6A-815A-2114-126E-2911C0B62AE8}"/>
              </a:ext>
            </a:extLst>
          </p:cNvPr>
          <p:cNvSpPr txBox="1"/>
          <p:nvPr/>
        </p:nvSpPr>
        <p:spPr>
          <a:xfrm>
            <a:off x="1228725" y="658147"/>
            <a:ext cx="12311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A6A6A6"/>
                </a:solidFill>
                <a:latin typeface="Calibri "/>
              </a:rPr>
              <a:t>Maintenant, n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ous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 allons lire des mots. </a:t>
            </a:r>
          </a:p>
          <a:p>
            <a:pPr marL="0" marR="0" lvl="0" indent="0" algn="l" defTabSz="10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Nous lisons les lettres de gauche à droite. </a:t>
            </a:r>
            <a:endParaRPr kumimoji="0" lang="fr-FR" sz="2250" b="1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0AC5B7CB-D60B-64A4-912A-02FF2C6D5E95}"/>
              </a:ext>
            </a:extLst>
          </p:cNvPr>
          <p:cNvSpPr/>
          <p:nvPr/>
        </p:nvSpPr>
        <p:spPr>
          <a:xfrm rot="10800000" flipH="1">
            <a:off x="639100" y="804163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0431B6AA-9E69-651D-93C2-8EA28001B1A3}"/>
              </a:ext>
            </a:extLst>
          </p:cNvPr>
          <p:cNvSpPr/>
          <p:nvPr/>
        </p:nvSpPr>
        <p:spPr>
          <a:xfrm>
            <a:off x="4666686" y="7086600"/>
            <a:ext cx="4382626" cy="901818"/>
          </a:xfrm>
          <a:custGeom>
            <a:avLst/>
            <a:gdLst/>
            <a:ahLst/>
            <a:cxnLst/>
            <a:rect l="l" t="t" r="r" b="b"/>
            <a:pathLst>
              <a:path w="1665242" h="455860">
                <a:moveTo>
                  <a:pt x="0" y="0"/>
                </a:moveTo>
                <a:lnTo>
                  <a:pt x="1665242" y="0"/>
                </a:lnTo>
                <a:lnTo>
                  <a:pt x="1665242" y="455859"/>
                </a:lnTo>
                <a:lnTo>
                  <a:pt x="0" y="4558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MA" sz="135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768EB-3179-67BF-FB74-C4B4D1C18F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47097" y="420140"/>
            <a:ext cx="1427019" cy="15754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D31F5A2-CF11-8048-F56A-2BD733D42671}"/>
              </a:ext>
            </a:extLst>
          </p:cNvPr>
          <p:cNvSpPr txBox="1"/>
          <p:nvPr/>
        </p:nvSpPr>
        <p:spPr>
          <a:xfrm>
            <a:off x="371474" y="3258368"/>
            <a:ext cx="12973049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FR" sz="239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bijou</a:t>
            </a:r>
            <a:endParaRPr lang="fr-MA" sz="23900" b="1" dirty="0">
              <a:solidFill>
                <a:srgbClr val="106584"/>
              </a:solidFill>
              <a:latin typeface="KG Primary Penmanship Alt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79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72527-072B-B62F-CFCF-64D4B053A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B9C6474-3C98-2E6B-6949-442F1C81D377}"/>
              </a:ext>
            </a:extLst>
          </p:cNvPr>
          <p:cNvSpPr txBox="1"/>
          <p:nvPr/>
        </p:nvSpPr>
        <p:spPr>
          <a:xfrm>
            <a:off x="1228725" y="729587"/>
            <a:ext cx="1231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Ecoutez comment je fais b/i bi – j/ou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jou</a:t>
            </a:r>
            <a:r>
              <a:rPr lang="fr-FR" sz="2400" b="1" dirty="0">
                <a:solidFill>
                  <a:srgbClr val="A6A6A6"/>
                </a:solidFill>
                <a:latin typeface="Calibri "/>
              </a:rPr>
              <a:t>. Bijou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. 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0CABAB93-E9A1-8BBC-6125-878A1BE17661}"/>
              </a:ext>
            </a:extLst>
          </p:cNvPr>
          <p:cNvSpPr/>
          <p:nvPr/>
        </p:nvSpPr>
        <p:spPr>
          <a:xfrm rot="10800000" flipH="1">
            <a:off x="639100" y="804163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6B053E-C39D-C0AD-76A6-901D7227750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47097" y="420140"/>
            <a:ext cx="1427019" cy="15754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F5735CD-111E-C547-14E3-83CA5505019F}"/>
              </a:ext>
            </a:extLst>
          </p:cNvPr>
          <p:cNvSpPr txBox="1"/>
          <p:nvPr/>
        </p:nvSpPr>
        <p:spPr>
          <a:xfrm>
            <a:off x="371474" y="3566145"/>
            <a:ext cx="12973049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FR" sz="199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bijou</a:t>
            </a:r>
            <a:endParaRPr lang="fr-MA" sz="19900" b="1" dirty="0">
              <a:solidFill>
                <a:srgbClr val="106584"/>
              </a:solidFill>
              <a:latin typeface="KG Primary Penmanship Alt" panose="02000506000000020003" pitchFamily="2" charset="0"/>
            </a:endParaRPr>
          </a:p>
        </p:txBody>
      </p:sp>
      <p:sp>
        <p:nvSpPr>
          <p:cNvPr id="3" name="Parenthèse ouvrante 2">
            <a:extLst>
              <a:ext uri="{FF2B5EF4-FFF2-40B4-BE49-F238E27FC236}">
                <a16:creationId xmlns:a16="http://schemas.microsoft.com/office/drawing/2014/main" id="{10C03E24-5780-B41A-0B0C-3DFEDEB466FA}"/>
              </a:ext>
            </a:extLst>
          </p:cNvPr>
          <p:cNvSpPr/>
          <p:nvPr/>
        </p:nvSpPr>
        <p:spPr>
          <a:xfrm rot="16200000">
            <a:off x="5336385" y="5765002"/>
            <a:ext cx="314322" cy="1185859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5" name="Parenthèse ouvrante 4">
            <a:extLst>
              <a:ext uri="{FF2B5EF4-FFF2-40B4-BE49-F238E27FC236}">
                <a16:creationId xmlns:a16="http://schemas.microsoft.com/office/drawing/2014/main" id="{A0C0433B-AB46-5628-1360-F96C1D8F8D54}"/>
              </a:ext>
            </a:extLst>
          </p:cNvPr>
          <p:cNvSpPr/>
          <p:nvPr/>
        </p:nvSpPr>
        <p:spPr>
          <a:xfrm rot="16200000">
            <a:off x="7429507" y="4929182"/>
            <a:ext cx="314321" cy="2857505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</p:spTree>
    <p:extLst>
      <p:ext uri="{BB962C8B-B14F-4D97-AF65-F5344CB8AC3E}">
        <p14:creationId xmlns:p14="http://schemas.microsoft.com/office/powerpoint/2010/main" val="1389081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44AF3-34E5-1F7C-34EE-6824D834D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46D2AAC-6174-8ACC-E058-14034EF1410D}"/>
              </a:ext>
            </a:extLst>
          </p:cNvPr>
          <p:cNvSpPr txBox="1"/>
          <p:nvPr/>
        </p:nvSpPr>
        <p:spPr>
          <a:xfrm>
            <a:off x="1404569" y="732794"/>
            <a:ext cx="1231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Relisons ensemble : bijou.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61EABC65-AE3B-3EC7-D6A6-176406351BFC}"/>
              </a:ext>
            </a:extLst>
          </p:cNvPr>
          <p:cNvSpPr/>
          <p:nvPr/>
        </p:nvSpPr>
        <p:spPr>
          <a:xfrm rot="10800000" flipH="1">
            <a:off x="639100" y="804163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4BBF4B-7781-7985-C0DF-2E45A8F1B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2244" y="572419"/>
            <a:ext cx="1747521" cy="146699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D02E6B2-00B0-CE60-B8F2-1F446662F250}"/>
              </a:ext>
            </a:extLst>
          </p:cNvPr>
          <p:cNvSpPr txBox="1"/>
          <p:nvPr/>
        </p:nvSpPr>
        <p:spPr>
          <a:xfrm>
            <a:off x="371474" y="3566145"/>
            <a:ext cx="12973049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FR" sz="199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bijou</a:t>
            </a:r>
            <a:endParaRPr lang="fr-MA" sz="19900" b="1" dirty="0">
              <a:solidFill>
                <a:srgbClr val="106584"/>
              </a:solidFill>
              <a:latin typeface="KG Primary Penmanship Alt" panose="02000506000000020003" pitchFamily="2" charset="0"/>
            </a:endParaRPr>
          </a:p>
        </p:txBody>
      </p:sp>
      <p:sp>
        <p:nvSpPr>
          <p:cNvPr id="6" name="Parenthèse ouvrante 5">
            <a:extLst>
              <a:ext uri="{FF2B5EF4-FFF2-40B4-BE49-F238E27FC236}">
                <a16:creationId xmlns:a16="http://schemas.microsoft.com/office/drawing/2014/main" id="{4F5331B1-5AC0-11F0-7A2D-523E21B163F4}"/>
              </a:ext>
            </a:extLst>
          </p:cNvPr>
          <p:cNvSpPr/>
          <p:nvPr/>
        </p:nvSpPr>
        <p:spPr>
          <a:xfrm rot="16200000">
            <a:off x="5336385" y="5765002"/>
            <a:ext cx="314322" cy="1185859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9" name="Parenthèse ouvrante 8">
            <a:extLst>
              <a:ext uri="{FF2B5EF4-FFF2-40B4-BE49-F238E27FC236}">
                <a16:creationId xmlns:a16="http://schemas.microsoft.com/office/drawing/2014/main" id="{1A559E09-5BC8-AC64-7BFA-9D1E5A4A9632}"/>
              </a:ext>
            </a:extLst>
          </p:cNvPr>
          <p:cNvSpPr/>
          <p:nvPr/>
        </p:nvSpPr>
        <p:spPr>
          <a:xfrm rot="16200000">
            <a:off x="7429507" y="4929182"/>
            <a:ext cx="314321" cy="2857505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</p:spTree>
    <p:extLst>
      <p:ext uri="{BB962C8B-B14F-4D97-AF65-F5344CB8AC3E}">
        <p14:creationId xmlns:p14="http://schemas.microsoft.com/office/powerpoint/2010/main" val="1912808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F0EB9-9B4E-E90C-2870-A562F72B2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462A685-7CFE-95EC-F073-0BCF886A6B08}"/>
              </a:ext>
            </a:extLst>
          </p:cNvPr>
          <p:cNvSpPr txBox="1"/>
          <p:nvPr/>
        </p:nvSpPr>
        <p:spPr>
          <a:xfrm>
            <a:off x="1228725" y="729587"/>
            <a:ext cx="1231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Qui veut lire ce mot ? </a:t>
            </a:r>
            <a:r>
              <a:rPr lang="fr-FR" sz="2400" b="1" dirty="0">
                <a:solidFill>
                  <a:srgbClr val="A6A6A6"/>
                </a:solidFill>
                <a:latin typeface="Calibri "/>
              </a:rPr>
              <a:t>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159E7C18-7CD3-B434-1475-0F271DD92A0A}"/>
              </a:ext>
            </a:extLst>
          </p:cNvPr>
          <p:cNvSpPr/>
          <p:nvPr/>
        </p:nvSpPr>
        <p:spPr>
          <a:xfrm rot="10800000" flipH="1">
            <a:off x="639100" y="804163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2C5C69-C0FD-0079-F802-499A92AA21E0}"/>
              </a:ext>
            </a:extLst>
          </p:cNvPr>
          <p:cNvSpPr txBox="1"/>
          <p:nvPr/>
        </p:nvSpPr>
        <p:spPr>
          <a:xfrm>
            <a:off x="371474" y="3566145"/>
            <a:ext cx="12973049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FR" sz="199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café</a:t>
            </a:r>
            <a:endParaRPr lang="fr-MA" sz="19900" b="1" dirty="0">
              <a:solidFill>
                <a:srgbClr val="106584"/>
              </a:solidFill>
              <a:latin typeface="KG Primary Penmanship Alt" panose="02000506000000020003" pitchFamily="2" charset="0"/>
            </a:endParaRPr>
          </a:p>
        </p:txBody>
      </p:sp>
      <p:sp>
        <p:nvSpPr>
          <p:cNvPr id="9" name="Parenthèse ouvrante 8">
            <a:extLst>
              <a:ext uri="{FF2B5EF4-FFF2-40B4-BE49-F238E27FC236}">
                <a16:creationId xmlns:a16="http://schemas.microsoft.com/office/drawing/2014/main" id="{DC041B19-4322-9E06-FA18-F43809FCD2C8}"/>
              </a:ext>
            </a:extLst>
          </p:cNvPr>
          <p:cNvSpPr/>
          <p:nvPr/>
        </p:nvSpPr>
        <p:spPr>
          <a:xfrm rot="16200000">
            <a:off x="5623617" y="5294998"/>
            <a:ext cx="425655" cy="2014540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0" name="Parenthèse ouvrante 9">
            <a:extLst>
              <a:ext uri="{FF2B5EF4-FFF2-40B4-BE49-F238E27FC236}">
                <a16:creationId xmlns:a16="http://schemas.microsoft.com/office/drawing/2014/main" id="{AFD376BF-C70B-F9F5-91B9-FEA1C8EBC211}"/>
              </a:ext>
            </a:extLst>
          </p:cNvPr>
          <p:cNvSpPr/>
          <p:nvPr/>
        </p:nvSpPr>
        <p:spPr>
          <a:xfrm rot="16200000">
            <a:off x="7788173" y="5387867"/>
            <a:ext cx="425657" cy="1828796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9370DF-175C-8AFF-F2A7-BB4EF11BD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0" t="15392" r="7546" b="7116"/>
          <a:stretch/>
        </p:blipFill>
        <p:spPr>
          <a:xfrm>
            <a:off x="11326883" y="493158"/>
            <a:ext cx="1894143" cy="126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78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51E85-F3F1-879B-5E74-E62FA6702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>
            <a:extLst>
              <a:ext uri="{FF2B5EF4-FFF2-40B4-BE49-F238E27FC236}">
                <a16:creationId xmlns:a16="http://schemas.microsoft.com/office/drawing/2014/main" id="{35159AF3-CE79-AA51-0D5D-0A6C8144BC6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0800000" flipH="1">
            <a:off x="803786" y="764560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5FEA46E-579E-F360-5BDE-256B723E4CA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1841" y="699962"/>
            <a:ext cx="803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43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C’est le mot « chat ». Je ne prononce pas la lettre en gris.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397D7FE-4DF6-D85D-A200-E1BDB54FF0D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415" y="389629"/>
            <a:ext cx="1446339" cy="1442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8D5573B-9275-A138-64E5-0349CFDA8ABF}"/>
              </a:ext>
            </a:extLst>
          </p:cNvPr>
          <p:cNvSpPr txBox="1"/>
          <p:nvPr/>
        </p:nvSpPr>
        <p:spPr>
          <a:xfrm>
            <a:off x="371474" y="3566145"/>
            <a:ext cx="12973049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FR" sz="199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cha</a:t>
            </a:r>
            <a:r>
              <a:rPr lang="fr-FR" sz="19900" b="1" dirty="0">
                <a:solidFill>
                  <a:schemeClr val="bg1">
                    <a:lumMod val="65000"/>
                  </a:schemeClr>
                </a:solidFill>
                <a:latin typeface="KG Primary Penmanship Alt" panose="02000506000000020003" pitchFamily="2" charset="0"/>
              </a:rPr>
              <a:t>t</a:t>
            </a:r>
            <a:endParaRPr lang="fr-MA" sz="19900" b="1" dirty="0">
              <a:solidFill>
                <a:schemeClr val="bg1">
                  <a:lumMod val="65000"/>
                </a:schemeClr>
              </a:solidFill>
              <a:latin typeface="KG Primary Penmanship Alt" panose="02000506000000020003" pitchFamily="2" charset="0"/>
            </a:endParaRPr>
          </a:p>
        </p:txBody>
      </p:sp>
      <p:sp>
        <p:nvSpPr>
          <p:cNvPr id="7" name="Parenthèse ouvrante 6">
            <a:extLst>
              <a:ext uri="{FF2B5EF4-FFF2-40B4-BE49-F238E27FC236}">
                <a16:creationId xmlns:a16="http://schemas.microsoft.com/office/drawing/2014/main" id="{9648B3F5-9924-F665-A25D-F363AF7C4365}"/>
              </a:ext>
            </a:extLst>
          </p:cNvPr>
          <p:cNvSpPr/>
          <p:nvPr/>
        </p:nvSpPr>
        <p:spPr>
          <a:xfrm rot="16200000">
            <a:off x="6443671" y="4672013"/>
            <a:ext cx="414330" cy="3271828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</p:spTree>
    <p:extLst>
      <p:ext uri="{BB962C8B-B14F-4D97-AF65-F5344CB8AC3E}">
        <p14:creationId xmlns:p14="http://schemas.microsoft.com/office/powerpoint/2010/main" val="882008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2C316-9ACC-84D9-C3B4-6D68CB26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84DB7CE-50B7-AC64-D5E9-7A50E865F0B9}"/>
              </a:ext>
            </a:extLst>
          </p:cNvPr>
          <p:cNvSpPr txBox="1"/>
          <p:nvPr/>
        </p:nvSpPr>
        <p:spPr>
          <a:xfrm>
            <a:off x="1228725" y="729587"/>
            <a:ext cx="1231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Qui veut lire ce mot ? </a:t>
            </a:r>
            <a:r>
              <a:rPr lang="fr-FR" sz="2400" b="1" dirty="0">
                <a:solidFill>
                  <a:srgbClr val="A6A6A6"/>
                </a:solidFill>
                <a:latin typeface="Calibri "/>
              </a:rPr>
              <a:t>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8F241E38-203C-4FF9-A0E9-5106FAC16DE8}"/>
              </a:ext>
            </a:extLst>
          </p:cNvPr>
          <p:cNvSpPr/>
          <p:nvPr/>
        </p:nvSpPr>
        <p:spPr>
          <a:xfrm rot="10800000" flipH="1">
            <a:off x="639100" y="804163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A57EDA-4A7D-A13C-A630-B97935741B8E}"/>
              </a:ext>
            </a:extLst>
          </p:cNvPr>
          <p:cNvSpPr txBox="1"/>
          <p:nvPr/>
        </p:nvSpPr>
        <p:spPr>
          <a:xfrm>
            <a:off x="371474" y="3566145"/>
            <a:ext cx="12973049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FR" sz="199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tapi</a:t>
            </a:r>
            <a:r>
              <a:rPr lang="fr-FR" sz="19900" b="1" dirty="0">
                <a:solidFill>
                  <a:schemeClr val="bg1">
                    <a:lumMod val="65000"/>
                  </a:schemeClr>
                </a:solidFill>
                <a:latin typeface="KG Primary Penmanship Alt" panose="02000506000000020003" pitchFamily="2" charset="0"/>
              </a:rPr>
              <a:t>s</a:t>
            </a:r>
            <a:endParaRPr lang="fr-MA" sz="19900" b="1" dirty="0">
              <a:solidFill>
                <a:schemeClr val="bg1">
                  <a:lumMod val="65000"/>
                </a:schemeClr>
              </a:solidFill>
              <a:latin typeface="KG Primary Penmanship Alt" panose="02000506000000020003" pitchFamily="2" charset="0"/>
            </a:endParaRPr>
          </a:p>
        </p:txBody>
      </p:sp>
      <p:sp>
        <p:nvSpPr>
          <p:cNvPr id="9" name="Parenthèse ouvrante 8">
            <a:extLst>
              <a:ext uri="{FF2B5EF4-FFF2-40B4-BE49-F238E27FC236}">
                <a16:creationId xmlns:a16="http://schemas.microsoft.com/office/drawing/2014/main" id="{EC7DA0B3-9CD7-9B0F-86FA-5565372FD949}"/>
              </a:ext>
            </a:extLst>
          </p:cNvPr>
          <p:cNvSpPr/>
          <p:nvPr/>
        </p:nvSpPr>
        <p:spPr>
          <a:xfrm rot="16200000">
            <a:off x="5445022" y="5473589"/>
            <a:ext cx="425660" cy="1657353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0" name="Parenthèse ouvrante 9">
            <a:extLst>
              <a:ext uri="{FF2B5EF4-FFF2-40B4-BE49-F238E27FC236}">
                <a16:creationId xmlns:a16="http://schemas.microsoft.com/office/drawing/2014/main" id="{D9E1E7DD-19AD-B59B-737B-E52DE2D94970}"/>
              </a:ext>
            </a:extLst>
          </p:cNvPr>
          <p:cNvSpPr/>
          <p:nvPr/>
        </p:nvSpPr>
        <p:spPr>
          <a:xfrm rot="16200000">
            <a:off x="7302399" y="5387866"/>
            <a:ext cx="425657" cy="1828796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9BEDC8-4780-843C-E7CA-ACAEB88CD4E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0" t="15392" r="7546" b="7116"/>
          <a:stretch/>
        </p:blipFill>
        <p:spPr>
          <a:xfrm>
            <a:off x="11326883" y="493158"/>
            <a:ext cx="1894143" cy="126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18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0C0B1-D345-6C29-1C43-37F054ADC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>
            <a:extLst>
              <a:ext uri="{FF2B5EF4-FFF2-40B4-BE49-F238E27FC236}">
                <a16:creationId xmlns:a16="http://schemas.microsoft.com/office/drawing/2014/main" id="{96934715-40ED-3476-7208-8C2010A728B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32815" y="796038"/>
            <a:ext cx="465218" cy="327295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95086AE-01C4-E692-7041-4330BFEF8C3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73641" y="589043"/>
            <a:ext cx="10044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chaque </a:t>
            </a:r>
            <a:r>
              <a:rPr lang="fr-MA" sz="2400" b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mot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je vais désigner un élève pour lire le mot.</a:t>
            </a:r>
          </a:p>
          <a:p>
            <a:pPr marL="0" marR="0" lvl="0" indent="0" algn="l" defTabSz="1028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C’est quel mot ?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120B77-5BC6-7371-DCD1-6DB14C82D56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0" t="15392" r="7546" b="7116"/>
          <a:stretch/>
        </p:blipFill>
        <p:spPr>
          <a:xfrm>
            <a:off x="11412611" y="464582"/>
            <a:ext cx="1894143" cy="126338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02274FA-5E9E-748A-36BB-324ACF7B8804}"/>
              </a:ext>
            </a:extLst>
          </p:cNvPr>
          <p:cNvSpPr txBox="1"/>
          <p:nvPr/>
        </p:nvSpPr>
        <p:spPr>
          <a:xfrm>
            <a:off x="371475" y="4701570"/>
            <a:ext cx="1297304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fr-MA" sz="72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domino   vélo   écol</a:t>
            </a:r>
            <a:r>
              <a:rPr lang="fr-MA" sz="7200" b="1" dirty="0">
                <a:solidFill>
                  <a:schemeClr val="bg1">
                    <a:lumMod val="65000"/>
                  </a:schemeClr>
                </a:solidFill>
                <a:latin typeface="KG Primary Penmanship Alt" panose="02000506000000020003" pitchFamily="2" charset="0"/>
              </a:rPr>
              <a:t>e</a:t>
            </a:r>
            <a:r>
              <a:rPr lang="fr-MA" sz="72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   sur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fr-MA" sz="72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coup</a:t>
            </a:r>
            <a:r>
              <a:rPr lang="fr-MA" sz="7200" b="1" dirty="0">
                <a:solidFill>
                  <a:schemeClr val="bg1">
                    <a:lumMod val="65000"/>
                  </a:schemeClr>
                </a:solidFill>
                <a:latin typeface="KG Primary Penmanship Alt" panose="02000506000000020003" pitchFamily="2" charset="0"/>
              </a:rPr>
              <a:t>e</a:t>
            </a:r>
            <a:r>
              <a:rPr lang="fr-MA" sz="72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   mal   renar</a:t>
            </a:r>
            <a:r>
              <a:rPr lang="fr-MA" sz="7200" b="1" dirty="0">
                <a:solidFill>
                  <a:schemeClr val="bg1">
                    <a:lumMod val="65000"/>
                  </a:schemeClr>
                </a:solidFill>
                <a:latin typeface="KG Primary Penmanship Alt" panose="02000506000000020003" pitchFamily="2" charset="0"/>
              </a:rPr>
              <a:t>d</a:t>
            </a:r>
          </a:p>
        </p:txBody>
      </p:sp>
      <p:sp>
        <p:nvSpPr>
          <p:cNvPr id="4" name="Parenthèse ouvrante 3">
            <a:extLst>
              <a:ext uri="{FF2B5EF4-FFF2-40B4-BE49-F238E27FC236}">
                <a16:creationId xmlns:a16="http://schemas.microsoft.com/office/drawing/2014/main" id="{F2CAD838-F582-64BD-D0F6-C0E5F2FA822E}"/>
              </a:ext>
            </a:extLst>
          </p:cNvPr>
          <p:cNvSpPr/>
          <p:nvPr/>
        </p:nvSpPr>
        <p:spPr>
          <a:xfrm rot="16200000">
            <a:off x="2683878" y="5926455"/>
            <a:ext cx="178177" cy="642943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8" name="Parenthèse ouvrante 7">
            <a:extLst>
              <a:ext uri="{FF2B5EF4-FFF2-40B4-BE49-F238E27FC236}">
                <a16:creationId xmlns:a16="http://schemas.microsoft.com/office/drawing/2014/main" id="{C540382A-D597-6AB7-B6D2-109F134066CC}"/>
              </a:ext>
            </a:extLst>
          </p:cNvPr>
          <p:cNvSpPr/>
          <p:nvPr/>
        </p:nvSpPr>
        <p:spPr>
          <a:xfrm rot="16200000">
            <a:off x="3509243" y="5904133"/>
            <a:ext cx="159782" cy="705981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0" name="Parenthèse ouvrante 9">
            <a:extLst>
              <a:ext uri="{FF2B5EF4-FFF2-40B4-BE49-F238E27FC236}">
                <a16:creationId xmlns:a16="http://schemas.microsoft.com/office/drawing/2014/main" id="{7DE5FBEE-2998-E0F3-E50B-534836756D55}"/>
              </a:ext>
            </a:extLst>
          </p:cNvPr>
          <p:cNvSpPr/>
          <p:nvPr/>
        </p:nvSpPr>
        <p:spPr>
          <a:xfrm rot="16200000">
            <a:off x="5818354" y="5894938"/>
            <a:ext cx="201709" cy="705978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1" name="Parenthèse ouvrante 10">
            <a:extLst>
              <a:ext uri="{FF2B5EF4-FFF2-40B4-BE49-F238E27FC236}">
                <a16:creationId xmlns:a16="http://schemas.microsoft.com/office/drawing/2014/main" id="{CFF1471E-F0AF-E3C1-CF14-B0D9A1131D44}"/>
              </a:ext>
            </a:extLst>
          </p:cNvPr>
          <p:cNvSpPr/>
          <p:nvPr/>
        </p:nvSpPr>
        <p:spPr>
          <a:xfrm rot="16200000">
            <a:off x="7754369" y="6083094"/>
            <a:ext cx="148010" cy="383364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2" name="Parenthèse ouvrante 11">
            <a:extLst>
              <a:ext uri="{FF2B5EF4-FFF2-40B4-BE49-F238E27FC236}">
                <a16:creationId xmlns:a16="http://schemas.microsoft.com/office/drawing/2014/main" id="{433DF2FB-09B2-508B-A3A0-92D3F473BFD2}"/>
              </a:ext>
            </a:extLst>
          </p:cNvPr>
          <p:cNvSpPr/>
          <p:nvPr/>
        </p:nvSpPr>
        <p:spPr>
          <a:xfrm rot="16200000">
            <a:off x="8470455" y="5848277"/>
            <a:ext cx="201706" cy="859636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3" name="Parenthèse ouvrante 12">
            <a:extLst>
              <a:ext uri="{FF2B5EF4-FFF2-40B4-BE49-F238E27FC236}">
                <a16:creationId xmlns:a16="http://schemas.microsoft.com/office/drawing/2014/main" id="{89A72BFB-8A58-A0C4-D107-F84BCB682394}"/>
              </a:ext>
            </a:extLst>
          </p:cNvPr>
          <p:cNvSpPr/>
          <p:nvPr/>
        </p:nvSpPr>
        <p:spPr>
          <a:xfrm rot="16200000">
            <a:off x="10655862" y="5760754"/>
            <a:ext cx="201708" cy="1034667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5" name="Parenthèse ouvrante 14">
            <a:extLst>
              <a:ext uri="{FF2B5EF4-FFF2-40B4-BE49-F238E27FC236}">
                <a16:creationId xmlns:a16="http://schemas.microsoft.com/office/drawing/2014/main" id="{ABF29AE3-1CB0-2DF9-B0B1-35CCA95A016E}"/>
              </a:ext>
            </a:extLst>
          </p:cNvPr>
          <p:cNvSpPr/>
          <p:nvPr/>
        </p:nvSpPr>
        <p:spPr>
          <a:xfrm rot="16200000">
            <a:off x="4075377" y="7200616"/>
            <a:ext cx="183391" cy="1409935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7" name="Parenthèse ouvrante 16">
            <a:extLst>
              <a:ext uri="{FF2B5EF4-FFF2-40B4-BE49-F238E27FC236}">
                <a16:creationId xmlns:a16="http://schemas.microsoft.com/office/drawing/2014/main" id="{C546B3BD-0DC0-2B77-D106-1AD78535C37E}"/>
              </a:ext>
            </a:extLst>
          </p:cNvPr>
          <p:cNvSpPr/>
          <p:nvPr/>
        </p:nvSpPr>
        <p:spPr>
          <a:xfrm rot="16200000">
            <a:off x="6626985" y="7392890"/>
            <a:ext cx="171540" cy="1034666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8" name="Parenthèse ouvrante 17">
            <a:extLst>
              <a:ext uri="{FF2B5EF4-FFF2-40B4-BE49-F238E27FC236}">
                <a16:creationId xmlns:a16="http://schemas.microsoft.com/office/drawing/2014/main" id="{DB096048-5244-3A7B-C4A8-EA7BCD358C79}"/>
              </a:ext>
            </a:extLst>
          </p:cNvPr>
          <p:cNvSpPr/>
          <p:nvPr/>
        </p:nvSpPr>
        <p:spPr>
          <a:xfrm rot="16200000">
            <a:off x="8381618" y="7556666"/>
            <a:ext cx="178186" cy="642943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9" name="Parenthèse ouvrante 18">
            <a:extLst>
              <a:ext uri="{FF2B5EF4-FFF2-40B4-BE49-F238E27FC236}">
                <a16:creationId xmlns:a16="http://schemas.microsoft.com/office/drawing/2014/main" id="{8C93B525-223A-403A-B470-0168509B522F}"/>
              </a:ext>
            </a:extLst>
          </p:cNvPr>
          <p:cNvSpPr/>
          <p:nvPr/>
        </p:nvSpPr>
        <p:spPr>
          <a:xfrm rot="16200000">
            <a:off x="9320795" y="7358204"/>
            <a:ext cx="183389" cy="1034666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9" name="Parenthèse ouvrante 8">
            <a:extLst>
              <a:ext uri="{FF2B5EF4-FFF2-40B4-BE49-F238E27FC236}">
                <a16:creationId xmlns:a16="http://schemas.microsoft.com/office/drawing/2014/main" id="{CC8772AB-2F6F-EB1F-BB93-DE2BE2736429}"/>
              </a:ext>
            </a:extLst>
          </p:cNvPr>
          <p:cNvSpPr/>
          <p:nvPr/>
        </p:nvSpPr>
        <p:spPr>
          <a:xfrm rot="16200000">
            <a:off x="6507849" y="5998991"/>
            <a:ext cx="202074" cy="498235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4" name="Parenthèse ouvrante 13">
            <a:extLst>
              <a:ext uri="{FF2B5EF4-FFF2-40B4-BE49-F238E27FC236}">
                <a16:creationId xmlns:a16="http://schemas.microsoft.com/office/drawing/2014/main" id="{26F04FC9-C631-BA65-D17F-B057A660514D}"/>
              </a:ext>
            </a:extLst>
          </p:cNvPr>
          <p:cNvSpPr/>
          <p:nvPr/>
        </p:nvSpPr>
        <p:spPr>
          <a:xfrm rot="16200000">
            <a:off x="4267176" y="5965774"/>
            <a:ext cx="202075" cy="614913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</p:spTree>
    <p:extLst>
      <p:ext uri="{BB962C8B-B14F-4D97-AF65-F5344CB8AC3E}">
        <p14:creationId xmlns:p14="http://schemas.microsoft.com/office/powerpoint/2010/main" val="3017975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0C0B1-D345-6C29-1C43-37F054ADC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>
            <a:extLst>
              <a:ext uri="{FF2B5EF4-FFF2-40B4-BE49-F238E27FC236}">
                <a16:creationId xmlns:a16="http://schemas.microsoft.com/office/drawing/2014/main" id="{96934715-40ED-3476-7208-8C2010A728B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32815" y="796038"/>
            <a:ext cx="465218" cy="327295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95086AE-01C4-E692-7041-4330BFEF8C3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73641" y="589043"/>
            <a:ext cx="10044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chaque </a:t>
            </a:r>
            <a:r>
              <a:rPr kumimoji="0" lang="f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je vais désigner un élève pour lire le mot.</a:t>
            </a:r>
          </a:p>
          <a:p>
            <a:pPr marL="0" marR="0" lvl="0" indent="0" algn="l" defTabSz="1028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C’est quel mot ?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120B77-5BC6-7371-DCD1-6DB14C82D56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0" t="15392" r="7546" b="7116"/>
          <a:stretch/>
        </p:blipFill>
        <p:spPr>
          <a:xfrm>
            <a:off x="11412611" y="464582"/>
            <a:ext cx="1894143" cy="126338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02274FA-5E9E-748A-36BB-324ACF7B8804}"/>
              </a:ext>
            </a:extLst>
          </p:cNvPr>
          <p:cNvSpPr txBox="1"/>
          <p:nvPr/>
        </p:nvSpPr>
        <p:spPr>
          <a:xfrm>
            <a:off x="371475" y="4701570"/>
            <a:ext cx="1297304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MA" sz="72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caméra   soja   bijou   sac</a:t>
            </a:r>
          </a:p>
          <a:p>
            <a:pPr marL="0" marR="0" lvl="0" indent="0" algn="ctr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MA" sz="72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jupe   par   lavabo</a:t>
            </a:r>
          </a:p>
        </p:txBody>
      </p:sp>
      <p:sp>
        <p:nvSpPr>
          <p:cNvPr id="4" name="Parenthèse ouvrante 3">
            <a:extLst>
              <a:ext uri="{FF2B5EF4-FFF2-40B4-BE49-F238E27FC236}">
                <a16:creationId xmlns:a16="http://schemas.microsoft.com/office/drawing/2014/main" id="{F2CAD838-F582-64BD-D0F6-C0E5F2FA822E}"/>
              </a:ext>
            </a:extLst>
          </p:cNvPr>
          <p:cNvSpPr/>
          <p:nvPr/>
        </p:nvSpPr>
        <p:spPr>
          <a:xfrm rot="16200000">
            <a:off x="2726742" y="5926455"/>
            <a:ext cx="178177" cy="642943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arenthèse ouvrante 7">
            <a:extLst>
              <a:ext uri="{FF2B5EF4-FFF2-40B4-BE49-F238E27FC236}">
                <a16:creationId xmlns:a16="http://schemas.microsoft.com/office/drawing/2014/main" id="{C540382A-D597-6AB7-B6D2-109F134066CC}"/>
              </a:ext>
            </a:extLst>
          </p:cNvPr>
          <p:cNvSpPr/>
          <p:nvPr/>
        </p:nvSpPr>
        <p:spPr>
          <a:xfrm rot="16200000">
            <a:off x="3599620" y="5833011"/>
            <a:ext cx="183392" cy="824615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Parenthèse ouvrante 9">
            <a:extLst>
              <a:ext uri="{FF2B5EF4-FFF2-40B4-BE49-F238E27FC236}">
                <a16:creationId xmlns:a16="http://schemas.microsoft.com/office/drawing/2014/main" id="{7DE5FBEE-2998-E0F3-E50B-534836756D55}"/>
              </a:ext>
            </a:extLst>
          </p:cNvPr>
          <p:cNvSpPr/>
          <p:nvPr/>
        </p:nvSpPr>
        <p:spPr>
          <a:xfrm rot="16200000">
            <a:off x="5975522" y="5894938"/>
            <a:ext cx="201709" cy="705978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arenthèse ouvrante 10">
            <a:extLst>
              <a:ext uri="{FF2B5EF4-FFF2-40B4-BE49-F238E27FC236}">
                <a16:creationId xmlns:a16="http://schemas.microsoft.com/office/drawing/2014/main" id="{CFF1471E-F0AF-E3C1-CF14-B0D9A1131D44}"/>
              </a:ext>
            </a:extLst>
          </p:cNvPr>
          <p:cNvSpPr/>
          <p:nvPr/>
        </p:nvSpPr>
        <p:spPr>
          <a:xfrm rot="16200000">
            <a:off x="8027395" y="6027502"/>
            <a:ext cx="178186" cy="464372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arenthèse ouvrante 11">
            <a:extLst>
              <a:ext uri="{FF2B5EF4-FFF2-40B4-BE49-F238E27FC236}">
                <a16:creationId xmlns:a16="http://schemas.microsoft.com/office/drawing/2014/main" id="{433DF2FB-09B2-508B-A3A0-92D3F473BFD2}"/>
              </a:ext>
            </a:extLst>
          </p:cNvPr>
          <p:cNvSpPr/>
          <p:nvPr/>
        </p:nvSpPr>
        <p:spPr>
          <a:xfrm rot="16200000">
            <a:off x="8784785" y="5848277"/>
            <a:ext cx="201706" cy="859636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enthèse ouvrante 12">
            <a:extLst>
              <a:ext uri="{FF2B5EF4-FFF2-40B4-BE49-F238E27FC236}">
                <a16:creationId xmlns:a16="http://schemas.microsoft.com/office/drawing/2014/main" id="{89A72BFB-8A58-A0C4-D107-F84BCB682394}"/>
              </a:ext>
            </a:extLst>
          </p:cNvPr>
          <p:cNvSpPr/>
          <p:nvPr/>
        </p:nvSpPr>
        <p:spPr>
          <a:xfrm rot="16200000">
            <a:off x="10627286" y="5760754"/>
            <a:ext cx="201708" cy="1034667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enthèse ouvrante 14">
            <a:extLst>
              <a:ext uri="{FF2B5EF4-FFF2-40B4-BE49-F238E27FC236}">
                <a16:creationId xmlns:a16="http://schemas.microsoft.com/office/drawing/2014/main" id="{ABF29AE3-1CB0-2DF9-B0B1-35CCA95A016E}"/>
              </a:ext>
            </a:extLst>
          </p:cNvPr>
          <p:cNvSpPr/>
          <p:nvPr/>
        </p:nvSpPr>
        <p:spPr>
          <a:xfrm rot="16200000">
            <a:off x="4153523" y="7303673"/>
            <a:ext cx="183394" cy="1203813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enthèse ouvrante 16">
            <a:extLst>
              <a:ext uri="{FF2B5EF4-FFF2-40B4-BE49-F238E27FC236}">
                <a16:creationId xmlns:a16="http://schemas.microsoft.com/office/drawing/2014/main" id="{C546B3BD-0DC0-2B77-D106-1AD78535C37E}"/>
              </a:ext>
            </a:extLst>
          </p:cNvPr>
          <p:cNvSpPr/>
          <p:nvPr/>
        </p:nvSpPr>
        <p:spPr>
          <a:xfrm rot="16200000">
            <a:off x="6343596" y="7379039"/>
            <a:ext cx="171540" cy="1034666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enthèse ouvrante 17">
            <a:extLst>
              <a:ext uri="{FF2B5EF4-FFF2-40B4-BE49-F238E27FC236}">
                <a16:creationId xmlns:a16="http://schemas.microsoft.com/office/drawing/2014/main" id="{DB096048-5244-3A7B-C4A8-EA7BCD358C79}"/>
              </a:ext>
            </a:extLst>
          </p:cNvPr>
          <p:cNvSpPr/>
          <p:nvPr/>
        </p:nvSpPr>
        <p:spPr>
          <a:xfrm rot="16200000">
            <a:off x="7997769" y="7595531"/>
            <a:ext cx="201707" cy="571517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Parenthèse ouvrante 18">
            <a:extLst>
              <a:ext uri="{FF2B5EF4-FFF2-40B4-BE49-F238E27FC236}">
                <a16:creationId xmlns:a16="http://schemas.microsoft.com/office/drawing/2014/main" id="{8C93B525-223A-403A-B470-0168509B522F}"/>
              </a:ext>
            </a:extLst>
          </p:cNvPr>
          <p:cNvSpPr/>
          <p:nvPr/>
        </p:nvSpPr>
        <p:spPr>
          <a:xfrm rot="16200000">
            <a:off x="8691925" y="7551161"/>
            <a:ext cx="201707" cy="673916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arenthèse ouvrante 8">
            <a:extLst>
              <a:ext uri="{FF2B5EF4-FFF2-40B4-BE49-F238E27FC236}">
                <a16:creationId xmlns:a16="http://schemas.microsoft.com/office/drawing/2014/main" id="{CC8772AB-2F6F-EB1F-BB93-DE2BE2736429}"/>
              </a:ext>
            </a:extLst>
          </p:cNvPr>
          <p:cNvSpPr/>
          <p:nvPr/>
        </p:nvSpPr>
        <p:spPr>
          <a:xfrm rot="16200000">
            <a:off x="6665017" y="5998991"/>
            <a:ext cx="202074" cy="498235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enthèse ouvrante 13">
            <a:extLst>
              <a:ext uri="{FF2B5EF4-FFF2-40B4-BE49-F238E27FC236}">
                <a16:creationId xmlns:a16="http://schemas.microsoft.com/office/drawing/2014/main" id="{26F04FC9-C631-BA65-D17F-B057A660514D}"/>
              </a:ext>
            </a:extLst>
          </p:cNvPr>
          <p:cNvSpPr/>
          <p:nvPr/>
        </p:nvSpPr>
        <p:spPr>
          <a:xfrm rot="16200000">
            <a:off x="4450581" y="5942989"/>
            <a:ext cx="178177" cy="614913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enthèse ouvrante 15">
            <a:extLst>
              <a:ext uri="{FF2B5EF4-FFF2-40B4-BE49-F238E27FC236}">
                <a16:creationId xmlns:a16="http://schemas.microsoft.com/office/drawing/2014/main" id="{0E56E03E-F375-3F63-331F-85D712522B95}"/>
              </a:ext>
            </a:extLst>
          </p:cNvPr>
          <p:cNvSpPr/>
          <p:nvPr/>
        </p:nvSpPr>
        <p:spPr>
          <a:xfrm rot="16200000">
            <a:off x="9485718" y="7519393"/>
            <a:ext cx="201708" cy="737456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223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9A0B2-351B-C835-2D4B-97C6D3202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>
            <a:extLst>
              <a:ext uri="{FF2B5EF4-FFF2-40B4-BE49-F238E27FC236}">
                <a16:creationId xmlns:a16="http://schemas.microsoft.com/office/drawing/2014/main" id="{F54E7DC5-7BB1-29C7-194F-A6CE4019091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32815" y="796038"/>
            <a:ext cx="465218" cy="327295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9A05B96-6680-F515-888B-98556672DB7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73641" y="589043"/>
            <a:ext cx="10044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chaque </a:t>
            </a:r>
            <a:r>
              <a:rPr kumimoji="0" lang="f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je vais désigner un élève pour lire le mot.</a:t>
            </a:r>
          </a:p>
          <a:p>
            <a:pPr marL="0" marR="0" lvl="0" indent="0" algn="l" defTabSz="1028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C’est quel mot ?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E3BA897-ECB0-E4E6-0E37-9642E1D9940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0" t="15392" r="7546" b="7116"/>
          <a:stretch/>
        </p:blipFill>
        <p:spPr>
          <a:xfrm>
            <a:off x="11412611" y="464582"/>
            <a:ext cx="1894143" cy="126338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B411785-A132-6D98-4EAC-229AAA154551}"/>
              </a:ext>
            </a:extLst>
          </p:cNvPr>
          <p:cNvSpPr txBox="1"/>
          <p:nvPr/>
        </p:nvSpPr>
        <p:spPr>
          <a:xfrm>
            <a:off x="371475" y="4701570"/>
            <a:ext cx="1297304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MA" sz="72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farin</a:t>
            </a:r>
            <a:r>
              <a:rPr lang="fr-MA" sz="7200" b="1" dirty="0">
                <a:solidFill>
                  <a:schemeClr val="bg1">
                    <a:lumMod val="65000"/>
                  </a:schemeClr>
                </a:solidFill>
                <a:latin typeface="KG Primary Penmanship Alt" panose="02000506000000020003" pitchFamily="2" charset="0"/>
              </a:rPr>
              <a:t>e</a:t>
            </a:r>
            <a:r>
              <a:rPr lang="fr-MA" sz="72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   tomat</a:t>
            </a:r>
            <a:r>
              <a:rPr lang="fr-MA" sz="7200" b="1" dirty="0">
                <a:solidFill>
                  <a:schemeClr val="bg1">
                    <a:lumMod val="65000"/>
                  </a:schemeClr>
                </a:solidFill>
                <a:latin typeface="KG Primary Penmanship Alt" panose="02000506000000020003" pitchFamily="2" charset="0"/>
              </a:rPr>
              <a:t>e</a:t>
            </a:r>
            <a:r>
              <a:rPr lang="fr-MA" sz="72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   café   tour</a:t>
            </a:r>
          </a:p>
          <a:p>
            <a:pPr marL="0" marR="0" lvl="0" indent="0" algn="ctr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MA" sz="72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égal   for</a:t>
            </a:r>
            <a:r>
              <a:rPr lang="fr-MA" sz="7200" b="1" dirty="0">
                <a:solidFill>
                  <a:schemeClr val="bg1">
                    <a:lumMod val="65000"/>
                  </a:schemeClr>
                </a:solidFill>
                <a:latin typeface="KG Primary Penmanship Alt" panose="02000506000000020003" pitchFamily="2" charset="0"/>
              </a:rPr>
              <a:t>t</a:t>
            </a:r>
            <a:r>
              <a:rPr lang="fr-MA" sz="72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   guitar</a:t>
            </a:r>
            <a:r>
              <a:rPr lang="fr-MA" sz="7200" b="1" dirty="0">
                <a:solidFill>
                  <a:schemeClr val="bg1">
                    <a:lumMod val="65000"/>
                  </a:schemeClr>
                </a:solidFill>
                <a:latin typeface="KG Primary Penmanship Alt" panose="02000506000000020003" pitchFamily="2" charset="0"/>
              </a:rPr>
              <a:t>e</a:t>
            </a:r>
          </a:p>
        </p:txBody>
      </p:sp>
      <p:sp>
        <p:nvSpPr>
          <p:cNvPr id="4" name="Parenthèse ouvrante 3">
            <a:extLst>
              <a:ext uri="{FF2B5EF4-FFF2-40B4-BE49-F238E27FC236}">
                <a16:creationId xmlns:a16="http://schemas.microsoft.com/office/drawing/2014/main" id="{BF1921C4-2758-C07C-BA9C-933661579FF2}"/>
              </a:ext>
            </a:extLst>
          </p:cNvPr>
          <p:cNvSpPr/>
          <p:nvPr/>
        </p:nvSpPr>
        <p:spPr>
          <a:xfrm rot="16200000">
            <a:off x="2283826" y="5926455"/>
            <a:ext cx="178177" cy="642943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arenthèse ouvrante 7">
            <a:extLst>
              <a:ext uri="{FF2B5EF4-FFF2-40B4-BE49-F238E27FC236}">
                <a16:creationId xmlns:a16="http://schemas.microsoft.com/office/drawing/2014/main" id="{B2A8CE52-2F02-51B6-CD4E-634400D87203}"/>
              </a:ext>
            </a:extLst>
          </p:cNvPr>
          <p:cNvSpPr/>
          <p:nvPr/>
        </p:nvSpPr>
        <p:spPr>
          <a:xfrm rot="16200000">
            <a:off x="3237483" y="5719262"/>
            <a:ext cx="202075" cy="1033431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Parenthèse ouvrante 9">
            <a:extLst>
              <a:ext uri="{FF2B5EF4-FFF2-40B4-BE49-F238E27FC236}">
                <a16:creationId xmlns:a16="http://schemas.microsoft.com/office/drawing/2014/main" id="{8539E4FF-48F1-9A6B-CA7A-CA5ECB016B65}"/>
              </a:ext>
            </a:extLst>
          </p:cNvPr>
          <p:cNvSpPr/>
          <p:nvPr/>
        </p:nvSpPr>
        <p:spPr>
          <a:xfrm rot="16200000">
            <a:off x="5044338" y="5937362"/>
            <a:ext cx="202076" cy="596495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arenthèse ouvrante 10">
            <a:extLst>
              <a:ext uri="{FF2B5EF4-FFF2-40B4-BE49-F238E27FC236}">
                <a16:creationId xmlns:a16="http://schemas.microsoft.com/office/drawing/2014/main" id="{4584E35E-DE77-D36F-EFC4-3CA8AFEB0849}"/>
              </a:ext>
            </a:extLst>
          </p:cNvPr>
          <p:cNvSpPr/>
          <p:nvPr/>
        </p:nvSpPr>
        <p:spPr>
          <a:xfrm rot="16200000">
            <a:off x="8255298" y="5891631"/>
            <a:ext cx="214746" cy="699553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arenthèse ouvrante 11">
            <a:extLst>
              <a:ext uri="{FF2B5EF4-FFF2-40B4-BE49-F238E27FC236}">
                <a16:creationId xmlns:a16="http://schemas.microsoft.com/office/drawing/2014/main" id="{5B9BD0BB-4A20-D127-3F79-2E48934EA9C9}"/>
              </a:ext>
            </a:extLst>
          </p:cNvPr>
          <p:cNvSpPr/>
          <p:nvPr/>
        </p:nvSpPr>
        <p:spPr>
          <a:xfrm rot="16200000">
            <a:off x="9079498" y="5866346"/>
            <a:ext cx="202078" cy="737456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enthèse ouvrante 12">
            <a:extLst>
              <a:ext uri="{FF2B5EF4-FFF2-40B4-BE49-F238E27FC236}">
                <a16:creationId xmlns:a16="http://schemas.microsoft.com/office/drawing/2014/main" id="{5E97D335-FB79-1FE8-BA4B-E624565FBA8F}"/>
              </a:ext>
            </a:extLst>
          </p:cNvPr>
          <p:cNvSpPr/>
          <p:nvPr/>
        </p:nvSpPr>
        <p:spPr>
          <a:xfrm rot="16200000">
            <a:off x="10915935" y="5630327"/>
            <a:ext cx="244918" cy="1252331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enthèse ouvrante 14">
            <a:extLst>
              <a:ext uri="{FF2B5EF4-FFF2-40B4-BE49-F238E27FC236}">
                <a16:creationId xmlns:a16="http://schemas.microsoft.com/office/drawing/2014/main" id="{912D3E7F-098E-0253-EF35-5C45E3F5F4D4}"/>
              </a:ext>
            </a:extLst>
          </p:cNvPr>
          <p:cNvSpPr/>
          <p:nvPr/>
        </p:nvSpPr>
        <p:spPr>
          <a:xfrm rot="16200000">
            <a:off x="4291904" y="7442193"/>
            <a:ext cx="216983" cy="893470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enthèse ouvrante 16">
            <a:extLst>
              <a:ext uri="{FF2B5EF4-FFF2-40B4-BE49-F238E27FC236}">
                <a16:creationId xmlns:a16="http://schemas.microsoft.com/office/drawing/2014/main" id="{8B203CF5-E07D-6357-A2DE-412EA717C34D}"/>
              </a:ext>
            </a:extLst>
          </p:cNvPr>
          <p:cNvSpPr/>
          <p:nvPr/>
        </p:nvSpPr>
        <p:spPr>
          <a:xfrm rot="16200000">
            <a:off x="6133775" y="7436667"/>
            <a:ext cx="171540" cy="1034666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enthèse ouvrante 17">
            <a:extLst>
              <a:ext uri="{FF2B5EF4-FFF2-40B4-BE49-F238E27FC236}">
                <a16:creationId xmlns:a16="http://schemas.microsoft.com/office/drawing/2014/main" id="{B3072BDA-04C8-1834-B000-87F2FED341AA}"/>
              </a:ext>
            </a:extLst>
          </p:cNvPr>
          <p:cNvSpPr/>
          <p:nvPr/>
        </p:nvSpPr>
        <p:spPr>
          <a:xfrm rot="16200000">
            <a:off x="8199233" y="7442277"/>
            <a:ext cx="216984" cy="1008168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arenthèse ouvrante 8">
            <a:extLst>
              <a:ext uri="{FF2B5EF4-FFF2-40B4-BE49-F238E27FC236}">
                <a16:creationId xmlns:a16="http://schemas.microsoft.com/office/drawing/2014/main" id="{2DB2979B-3ADA-699C-2831-306A67408484}"/>
              </a:ext>
            </a:extLst>
          </p:cNvPr>
          <p:cNvSpPr/>
          <p:nvPr/>
        </p:nvSpPr>
        <p:spPr>
          <a:xfrm rot="16200000">
            <a:off x="6118507" y="5597149"/>
            <a:ext cx="202077" cy="1276915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enthèse ouvrante 13">
            <a:extLst>
              <a:ext uri="{FF2B5EF4-FFF2-40B4-BE49-F238E27FC236}">
                <a16:creationId xmlns:a16="http://schemas.microsoft.com/office/drawing/2014/main" id="{D33A3727-4D9C-082C-EC66-823F3BFE7F13}"/>
              </a:ext>
            </a:extLst>
          </p:cNvPr>
          <p:cNvSpPr/>
          <p:nvPr/>
        </p:nvSpPr>
        <p:spPr>
          <a:xfrm rot="16200000">
            <a:off x="3589465" y="7776291"/>
            <a:ext cx="216985" cy="285491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enthèse ouvrante 15">
            <a:extLst>
              <a:ext uri="{FF2B5EF4-FFF2-40B4-BE49-F238E27FC236}">
                <a16:creationId xmlns:a16="http://schemas.microsoft.com/office/drawing/2014/main" id="{5E342D27-D99D-7FCF-5E28-5D9DA2A24EE2}"/>
              </a:ext>
            </a:extLst>
          </p:cNvPr>
          <p:cNvSpPr/>
          <p:nvPr/>
        </p:nvSpPr>
        <p:spPr>
          <a:xfrm rot="16200000">
            <a:off x="9350265" y="7434736"/>
            <a:ext cx="201902" cy="1008168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163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72527-072B-B62F-CFCF-64D4B053A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B9C6474-3C98-2E6B-6949-442F1C81D377}"/>
              </a:ext>
            </a:extLst>
          </p:cNvPr>
          <p:cNvSpPr txBox="1"/>
          <p:nvPr/>
        </p:nvSpPr>
        <p:spPr>
          <a:xfrm>
            <a:off x="1228725" y="672435"/>
            <a:ext cx="12311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Maintenant, je vais lire une phrase. </a:t>
            </a:r>
          </a:p>
          <a:p>
            <a:pPr marL="0" marR="0" lvl="0" indent="0" algn="l" defTabSz="10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Ecoutez comment je fais : Jamila. a. un. bijou. Jamila a un bijou. 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0CABAB93-E9A1-8BBC-6125-878A1BE17661}"/>
              </a:ext>
            </a:extLst>
          </p:cNvPr>
          <p:cNvSpPr/>
          <p:nvPr/>
        </p:nvSpPr>
        <p:spPr>
          <a:xfrm rot="10800000" flipH="1">
            <a:off x="639100" y="804163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6B053E-C39D-C0AD-76A6-901D7227750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47097" y="420140"/>
            <a:ext cx="1427019" cy="157546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F312957-9D8D-D061-A7C0-489A15E6D3C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63822" y="4081671"/>
            <a:ext cx="12988353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fr-MA" sz="104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Jamila a un bijou.</a:t>
            </a:r>
          </a:p>
        </p:txBody>
      </p:sp>
      <p:sp>
        <p:nvSpPr>
          <p:cNvPr id="12" name="Parenthèse ouvrante 11">
            <a:extLst>
              <a:ext uri="{FF2B5EF4-FFF2-40B4-BE49-F238E27FC236}">
                <a16:creationId xmlns:a16="http://schemas.microsoft.com/office/drawing/2014/main" id="{D707ADB2-9027-1091-7870-489FBA2D0C2E}"/>
              </a:ext>
            </a:extLst>
          </p:cNvPr>
          <p:cNvSpPr/>
          <p:nvPr/>
        </p:nvSpPr>
        <p:spPr>
          <a:xfrm rot="16200000">
            <a:off x="4342413" y="5707842"/>
            <a:ext cx="271390" cy="883299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6" name="Parenthèse ouvrante 15">
            <a:extLst>
              <a:ext uri="{FF2B5EF4-FFF2-40B4-BE49-F238E27FC236}">
                <a16:creationId xmlns:a16="http://schemas.microsoft.com/office/drawing/2014/main" id="{EA8DC36A-354D-DB24-9AB7-4CEDD2DC8182}"/>
              </a:ext>
            </a:extLst>
          </p:cNvPr>
          <p:cNvSpPr/>
          <p:nvPr/>
        </p:nvSpPr>
        <p:spPr>
          <a:xfrm rot="16200000">
            <a:off x="8945067" y="5833618"/>
            <a:ext cx="240231" cy="643437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7" name="Parenthèse ouvrante 16">
            <a:extLst>
              <a:ext uri="{FF2B5EF4-FFF2-40B4-BE49-F238E27FC236}">
                <a16:creationId xmlns:a16="http://schemas.microsoft.com/office/drawing/2014/main" id="{1B712361-09E6-75DC-A182-E889FA1BF3AD}"/>
              </a:ext>
            </a:extLst>
          </p:cNvPr>
          <p:cNvSpPr/>
          <p:nvPr/>
        </p:nvSpPr>
        <p:spPr>
          <a:xfrm rot="16200000">
            <a:off x="3212782" y="5629951"/>
            <a:ext cx="271390" cy="1039098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8" name="Parenthèse ouvrante 17">
            <a:extLst>
              <a:ext uri="{FF2B5EF4-FFF2-40B4-BE49-F238E27FC236}">
                <a16:creationId xmlns:a16="http://schemas.microsoft.com/office/drawing/2014/main" id="{BFFBFB9A-59CE-8323-CB0F-55286FC33323}"/>
              </a:ext>
            </a:extLst>
          </p:cNvPr>
          <p:cNvSpPr/>
          <p:nvPr/>
        </p:nvSpPr>
        <p:spPr>
          <a:xfrm rot="16200000">
            <a:off x="7575114" y="5703000"/>
            <a:ext cx="249963" cy="914409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3" name="Parenthèse ouvrante 2">
            <a:extLst>
              <a:ext uri="{FF2B5EF4-FFF2-40B4-BE49-F238E27FC236}">
                <a16:creationId xmlns:a16="http://schemas.microsoft.com/office/drawing/2014/main" id="{B863BAF5-8D52-4672-066C-263E0E91DCE0}"/>
              </a:ext>
            </a:extLst>
          </p:cNvPr>
          <p:cNvSpPr/>
          <p:nvPr/>
        </p:nvSpPr>
        <p:spPr>
          <a:xfrm rot="16200000">
            <a:off x="6406511" y="5908870"/>
            <a:ext cx="260846" cy="470697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5" name="Parenthèse ouvrante 4">
            <a:extLst>
              <a:ext uri="{FF2B5EF4-FFF2-40B4-BE49-F238E27FC236}">
                <a16:creationId xmlns:a16="http://schemas.microsoft.com/office/drawing/2014/main" id="{EB9C0DB8-5D47-F84C-810B-ADF736C9A22C}"/>
              </a:ext>
            </a:extLst>
          </p:cNvPr>
          <p:cNvSpPr/>
          <p:nvPr/>
        </p:nvSpPr>
        <p:spPr>
          <a:xfrm rot="16200000">
            <a:off x="5278150" y="5836020"/>
            <a:ext cx="217811" cy="616220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6" name="Parenthèse ouvrante 5">
            <a:extLst>
              <a:ext uri="{FF2B5EF4-FFF2-40B4-BE49-F238E27FC236}">
                <a16:creationId xmlns:a16="http://schemas.microsoft.com/office/drawing/2014/main" id="{5BFB6647-B8DC-AEAD-B949-ACBC2D408BB3}"/>
              </a:ext>
            </a:extLst>
          </p:cNvPr>
          <p:cNvSpPr/>
          <p:nvPr/>
        </p:nvSpPr>
        <p:spPr>
          <a:xfrm rot="16200000">
            <a:off x="9990579" y="5535299"/>
            <a:ext cx="249965" cy="1228724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</p:spTree>
    <p:extLst>
      <p:ext uri="{BB962C8B-B14F-4D97-AF65-F5344CB8AC3E}">
        <p14:creationId xmlns:p14="http://schemas.microsoft.com/office/powerpoint/2010/main" val="258606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8590B-F6CF-70CD-6E72-F5ABDBC90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57E4082-F9D7-0AF5-296D-96E1BB8E53E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555" b="-5555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1B37076-2361-6711-89A3-907EE4DD214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85802" y="4168131"/>
            <a:ext cx="12769469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8229"/>
              </a:lnSpc>
              <a:spcAft>
                <a:spcPts val="3000"/>
              </a:spcAft>
              <a:defRPr/>
            </a:pPr>
            <a:r>
              <a:rPr lang="fr-FR" sz="7200" b="1" dirty="0">
                <a:solidFill>
                  <a:srgbClr val="106585"/>
                </a:solidFill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          Orientations générales</a:t>
            </a:r>
            <a:endParaRPr lang="ar-MA" sz="7200" b="1" dirty="0">
              <a:solidFill>
                <a:srgbClr val="106585"/>
              </a:solidFill>
              <a:latin typeface="Dosi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940B444-C795-AF51-E15B-D70F755F0A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7658100"/>
            <a:ext cx="1977638" cy="2625450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BD3357F-7577-9817-B590-13AEBCBCE04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125200" y="7429500"/>
            <a:ext cx="2558670" cy="2854050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2901C97-7D2E-EE20-D308-59045434FE9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958395" y="357557"/>
            <a:ext cx="464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defRPr/>
            </a:pPr>
            <a:r>
              <a:rPr lang="fr-MA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Pour l’enseignant</a:t>
            </a:r>
          </a:p>
        </p:txBody>
      </p:sp>
    </p:spTree>
    <p:extLst>
      <p:ext uri="{BB962C8B-B14F-4D97-AF65-F5344CB8AC3E}">
        <p14:creationId xmlns:p14="http://schemas.microsoft.com/office/powerpoint/2010/main" val="3290116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44AF3-34E5-1F7C-34EE-6824D834D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46D2AAC-6174-8ACC-E058-14034EF1410D}"/>
              </a:ext>
            </a:extLst>
          </p:cNvPr>
          <p:cNvSpPr txBox="1"/>
          <p:nvPr/>
        </p:nvSpPr>
        <p:spPr>
          <a:xfrm>
            <a:off x="1404569" y="732794"/>
            <a:ext cx="1231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Relisons ensemble : Jamila a un bijou. 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61EABC65-AE3B-3EC7-D6A6-176406351BFC}"/>
              </a:ext>
            </a:extLst>
          </p:cNvPr>
          <p:cNvSpPr/>
          <p:nvPr/>
        </p:nvSpPr>
        <p:spPr>
          <a:xfrm rot="10800000" flipH="1">
            <a:off x="639100" y="804163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4BBF4B-7781-7985-C0DF-2E45A8F1B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2244" y="572419"/>
            <a:ext cx="1747521" cy="146699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0D52985-862B-A08A-5689-2057B806A8A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63822" y="4081671"/>
            <a:ext cx="12988353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fr-MA" sz="104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Jamila a un bijou.</a:t>
            </a:r>
          </a:p>
        </p:txBody>
      </p:sp>
      <p:sp>
        <p:nvSpPr>
          <p:cNvPr id="4" name="Parenthèse ouvrante 3">
            <a:extLst>
              <a:ext uri="{FF2B5EF4-FFF2-40B4-BE49-F238E27FC236}">
                <a16:creationId xmlns:a16="http://schemas.microsoft.com/office/drawing/2014/main" id="{CEAA774B-1DE8-E924-A18E-EAEEFEC4424C}"/>
              </a:ext>
            </a:extLst>
          </p:cNvPr>
          <p:cNvSpPr/>
          <p:nvPr/>
        </p:nvSpPr>
        <p:spPr>
          <a:xfrm rot="16200000">
            <a:off x="4342413" y="5707842"/>
            <a:ext cx="271390" cy="883299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3" name="Parenthèse ouvrante 12">
            <a:extLst>
              <a:ext uri="{FF2B5EF4-FFF2-40B4-BE49-F238E27FC236}">
                <a16:creationId xmlns:a16="http://schemas.microsoft.com/office/drawing/2014/main" id="{3B6B12C3-09DF-47AD-C3F4-54F48AC2F920}"/>
              </a:ext>
            </a:extLst>
          </p:cNvPr>
          <p:cNvSpPr/>
          <p:nvPr/>
        </p:nvSpPr>
        <p:spPr>
          <a:xfrm rot="16200000">
            <a:off x="8945067" y="5833618"/>
            <a:ext cx="240231" cy="643437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5" name="Parenthèse ouvrante 14">
            <a:extLst>
              <a:ext uri="{FF2B5EF4-FFF2-40B4-BE49-F238E27FC236}">
                <a16:creationId xmlns:a16="http://schemas.microsoft.com/office/drawing/2014/main" id="{CE9A6B8D-1BA0-6ED6-6857-0B8EABDBBEC8}"/>
              </a:ext>
            </a:extLst>
          </p:cNvPr>
          <p:cNvSpPr/>
          <p:nvPr/>
        </p:nvSpPr>
        <p:spPr>
          <a:xfrm rot="16200000">
            <a:off x="3212782" y="5629951"/>
            <a:ext cx="271390" cy="1039098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6" name="Parenthèse ouvrante 15">
            <a:extLst>
              <a:ext uri="{FF2B5EF4-FFF2-40B4-BE49-F238E27FC236}">
                <a16:creationId xmlns:a16="http://schemas.microsoft.com/office/drawing/2014/main" id="{E565F6B0-5D14-2003-B842-8C41F47113DE}"/>
              </a:ext>
            </a:extLst>
          </p:cNvPr>
          <p:cNvSpPr/>
          <p:nvPr/>
        </p:nvSpPr>
        <p:spPr>
          <a:xfrm rot="16200000">
            <a:off x="7575114" y="5703000"/>
            <a:ext cx="249963" cy="914409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7" name="Parenthèse ouvrante 16">
            <a:extLst>
              <a:ext uri="{FF2B5EF4-FFF2-40B4-BE49-F238E27FC236}">
                <a16:creationId xmlns:a16="http://schemas.microsoft.com/office/drawing/2014/main" id="{55E069CB-0DDC-63D9-A216-9F077904B8CF}"/>
              </a:ext>
            </a:extLst>
          </p:cNvPr>
          <p:cNvSpPr/>
          <p:nvPr/>
        </p:nvSpPr>
        <p:spPr>
          <a:xfrm rot="16200000">
            <a:off x="6406511" y="5908870"/>
            <a:ext cx="260846" cy="470697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8" name="Parenthèse ouvrante 17">
            <a:extLst>
              <a:ext uri="{FF2B5EF4-FFF2-40B4-BE49-F238E27FC236}">
                <a16:creationId xmlns:a16="http://schemas.microsoft.com/office/drawing/2014/main" id="{62258EFB-2AD7-038A-9F3C-F638BC0826F3}"/>
              </a:ext>
            </a:extLst>
          </p:cNvPr>
          <p:cNvSpPr/>
          <p:nvPr/>
        </p:nvSpPr>
        <p:spPr>
          <a:xfrm rot="16200000">
            <a:off x="5278150" y="5836020"/>
            <a:ext cx="217811" cy="616220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20" name="Parenthèse ouvrante 19">
            <a:extLst>
              <a:ext uri="{FF2B5EF4-FFF2-40B4-BE49-F238E27FC236}">
                <a16:creationId xmlns:a16="http://schemas.microsoft.com/office/drawing/2014/main" id="{E0463EAB-1BCD-B9B1-7ABD-E99C22F154C8}"/>
              </a:ext>
            </a:extLst>
          </p:cNvPr>
          <p:cNvSpPr/>
          <p:nvPr/>
        </p:nvSpPr>
        <p:spPr>
          <a:xfrm rot="16200000">
            <a:off x="9990579" y="5535299"/>
            <a:ext cx="249965" cy="1228724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</p:spTree>
    <p:extLst>
      <p:ext uri="{BB962C8B-B14F-4D97-AF65-F5344CB8AC3E}">
        <p14:creationId xmlns:p14="http://schemas.microsoft.com/office/powerpoint/2010/main" val="2579970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44AF3-34E5-1F7C-34EE-6824D834D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61EABC65-AE3B-3EC7-D6A6-176406351BFC}"/>
              </a:ext>
            </a:extLst>
          </p:cNvPr>
          <p:cNvSpPr/>
          <p:nvPr/>
        </p:nvSpPr>
        <p:spPr>
          <a:xfrm rot="10800000" flipH="1">
            <a:off x="639100" y="804163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6335CE6-A6A0-FD0F-09FC-9CDCB08EA26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3822" y="4081671"/>
            <a:ext cx="12988353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fr-MA" sz="104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Farid fini</a:t>
            </a:r>
            <a:r>
              <a:rPr lang="fr-MA" sz="10400" b="1" dirty="0">
                <a:solidFill>
                  <a:schemeClr val="bg1">
                    <a:lumMod val="65000"/>
                  </a:schemeClr>
                </a:solidFill>
                <a:latin typeface="KG Primary Penmanship Alt" panose="02000506000000020003" pitchFamily="2" charset="0"/>
              </a:rPr>
              <a:t>t</a:t>
            </a:r>
            <a:r>
              <a:rPr lang="fr-MA" sz="104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 sa soup</a:t>
            </a:r>
            <a:r>
              <a:rPr lang="fr-MA" sz="10400" b="1" dirty="0">
                <a:solidFill>
                  <a:schemeClr val="bg1">
                    <a:lumMod val="65000"/>
                  </a:schemeClr>
                </a:solidFill>
                <a:latin typeface="KG Primary Penmanship Alt" panose="02000506000000020003" pitchFamily="2" charset="0"/>
              </a:rPr>
              <a:t>e</a:t>
            </a:r>
            <a:r>
              <a:rPr lang="fr-MA" sz="9600" b="1" dirty="0">
                <a:solidFill>
                  <a:srgbClr val="106584"/>
                </a:solidFill>
                <a:latin typeface="KG Primary Penmanship 2" panose="020B0604020202020204" charset="0"/>
              </a:rPr>
              <a:t>.</a:t>
            </a:r>
            <a:r>
              <a:rPr lang="fr-MA" sz="9600" b="1" dirty="0">
                <a:solidFill>
                  <a:schemeClr val="bg1"/>
                </a:solidFill>
                <a:latin typeface="KG Primary Penmanship 2" panose="020B0604020202020204" charset="0"/>
              </a:rPr>
              <a:t>.</a:t>
            </a:r>
          </a:p>
        </p:txBody>
      </p:sp>
      <p:sp>
        <p:nvSpPr>
          <p:cNvPr id="8" name="Parenthèse ouvrante 7">
            <a:extLst>
              <a:ext uri="{FF2B5EF4-FFF2-40B4-BE49-F238E27FC236}">
                <a16:creationId xmlns:a16="http://schemas.microsoft.com/office/drawing/2014/main" id="{7FCB2C97-8D9C-58B2-98EA-0919219DB4DA}"/>
              </a:ext>
            </a:extLst>
          </p:cNvPr>
          <p:cNvSpPr/>
          <p:nvPr/>
        </p:nvSpPr>
        <p:spPr>
          <a:xfrm rot="16200000">
            <a:off x="3364893" y="5549570"/>
            <a:ext cx="257094" cy="1185561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9" name="Parenthèse ouvrante 8">
            <a:extLst>
              <a:ext uri="{FF2B5EF4-FFF2-40B4-BE49-F238E27FC236}">
                <a16:creationId xmlns:a16="http://schemas.microsoft.com/office/drawing/2014/main" id="{7E52947D-5ACB-8089-27D5-F36C6D5B4E62}"/>
              </a:ext>
            </a:extLst>
          </p:cNvPr>
          <p:cNvSpPr/>
          <p:nvPr/>
        </p:nvSpPr>
        <p:spPr>
          <a:xfrm rot="16200000">
            <a:off x="9519410" y="5161861"/>
            <a:ext cx="280485" cy="1946700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0" name="Parenthèse ouvrante 9">
            <a:extLst>
              <a:ext uri="{FF2B5EF4-FFF2-40B4-BE49-F238E27FC236}">
                <a16:creationId xmlns:a16="http://schemas.microsoft.com/office/drawing/2014/main" id="{19C1EB07-8AAD-2BC4-1238-6BBF768E62B7}"/>
              </a:ext>
            </a:extLst>
          </p:cNvPr>
          <p:cNvSpPr/>
          <p:nvPr/>
        </p:nvSpPr>
        <p:spPr>
          <a:xfrm rot="16200000">
            <a:off x="2150301" y="5663721"/>
            <a:ext cx="271389" cy="971558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1" name="Parenthèse ouvrante 10">
            <a:extLst>
              <a:ext uri="{FF2B5EF4-FFF2-40B4-BE49-F238E27FC236}">
                <a16:creationId xmlns:a16="http://schemas.microsoft.com/office/drawing/2014/main" id="{20D8F2A1-1CDD-226A-CBEA-16B33E8A13DA}"/>
              </a:ext>
            </a:extLst>
          </p:cNvPr>
          <p:cNvSpPr/>
          <p:nvPr/>
        </p:nvSpPr>
        <p:spPr>
          <a:xfrm rot="16200000">
            <a:off x="7498057" y="5751154"/>
            <a:ext cx="250284" cy="817782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2" name="Parenthèse ouvrante 11">
            <a:extLst>
              <a:ext uri="{FF2B5EF4-FFF2-40B4-BE49-F238E27FC236}">
                <a16:creationId xmlns:a16="http://schemas.microsoft.com/office/drawing/2014/main" id="{572F0AA6-0FC6-5782-4153-E1C814DBD393}"/>
              </a:ext>
            </a:extLst>
          </p:cNvPr>
          <p:cNvSpPr/>
          <p:nvPr/>
        </p:nvSpPr>
        <p:spPr>
          <a:xfrm rot="16200000">
            <a:off x="5728071" y="5711414"/>
            <a:ext cx="250288" cy="817397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9" name="Parenthèse ouvrante 18">
            <a:extLst>
              <a:ext uri="{FF2B5EF4-FFF2-40B4-BE49-F238E27FC236}">
                <a16:creationId xmlns:a16="http://schemas.microsoft.com/office/drawing/2014/main" id="{10CBA7BD-6313-F521-98FE-7D477F1D839F}"/>
              </a:ext>
            </a:extLst>
          </p:cNvPr>
          <p:cNvSpPr/>
          <p:nvPr/>
        </p:nvSpPr>
        <p:spPr>
          <a:xfrm rot="16200000">
            <a:off x="4898617" y="5814600"/>
            <a:ext cx="217811" cy="616220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CF5246B-3D86-132C-EB03-BACD3D19245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11060" y="742819"/>
            <a:ext cx="10115550" cy="44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Qui veut passer au tableau pour lire</a:t>
            </a:r>
            <a:r>
              <a:rPr kumimoji="0" lang="fr-MA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 la phrase </a:t>
            </a:r>
            <a:r>
              <a:rPr kumimoji="0" lang="fr-FR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10170C2-0DDA-19F2-137A-528C7C22E0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36335" y="744686"/>
            <a:ext cx="1580024" cy="976335"/>
          </a:xfrm>
          <a:prstGeom prst="roundRect">
            <a:avLst>
              <a:gd name="adj" fmla="val 31362"/>
            </a:avLst>
          </a:prstGeom>
        </p:spPr>
      </p:pic>
    </p:spTree>
    <p:extLst>
      <p:ext uri="{BB962C8B-B14F-4D97-AF65-F5344CB8AC3E}">
        <p14:creationId xmlns:p14="http://schemas.microsoft.com/office/powerpoint/2010/main" val="717030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72527-072B-B62F-CFCF-64D4B053A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3DA8DF9-927B-831D-A4F8-2C0EDB866F6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3823" y="4048084"/>
            <a:ext cx="12988353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fr-MA" sz="104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Fatouma a une toupi</a:t>
            </a:r>
            <a:r>
              <a:rPr lang="fr-MA" sz="10400" b="1" dirty="0">
                <a:solidFill>
                  <a:schemeClr val="bg1">
                    <a:lumMod val="65000"/>
                  </a:schemeClr>
                </a:solidFill>
                <a:latin typeface="KG Primary Penmanship Alt" panose="02000506000000020003" pitchFamily="2" charset="0"/>
              </a:rPr>
              <a:t>e</a:t>
            </a:r>
            <a:r>
              <a:rPr lang="fr-MA" sz="104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.</a:t>
            </a:r>
            <a:r>
              <a:rPr lang="fr-MA" sz="9600" b="1" dirty="0">
                <a:solidFill>
                  <a:schemeClr val="bg1"/>
                </a:solidFill>
                <a:latin typeface="KG Primary Penmanship 2" panose="020B0604020202020204" charset="0"/>
              </a:rPr>
              <a:t>.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0CABAB93-E9A1-8BBC-6125-878A1BE17661}"/>
              </a:ext>
            </a:extLst>
          </p:cNvPr>
          <p:cNvSpPr/>
          <p:nvPr/>
        </p:nvSpPr>
        <p:spPr>
          <a:xfrm rot="10800000" flipH="1">
            <a:off x="639100" y="804163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8" name="Parenthèse ouvrante 7">
            <a:extLst>
              <a:ext uri="{FF2B5EF4-FFF2-40B4-BE49-F238E27FC236}">
                <a16:creationId xmlns:a16="http://schemas.microsoft.com/office/drawing/2014/main" id="{9602FC2D-9BB7-1411-9480-C984DC386D14}"/>
              </a:ext>
            </a:extLst>
          </p:cNvPr>
          <p:cNvSpPr/>
          <p:nvPr/>
        </p:nvSpPr>
        <p:spPr>
          <a:xfrm rot="16200000">
            <a:off x="3175528" y="5429797"/>
            <a:ext cx="280487" cy="1401715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9" name="Parenthèse ouvrante 8">
            <a:extLst>
              <a:ext uri="{FF2B5EF4-FFF2-40B4-BE49-F238E27FC236}">
                <a16:creationId xmlns:a16="http://schemas.microsoft.com/office/drawing/2014/main" id="{4FB921E7-3D98-2095-4950-D805A60288AE}"/>
              </a:ext>
            </a:extLst>
          </p:cNvPr>
          <p:cNvSpPr/>
          <p:nvPr/>
        </p:nvSpPr>
        <p:spPr>
          <a:xfrm rot="16200000">
            <a:off x="9510611" y="5508853"/>
            <a:ext cx="228541" cy="1304658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1" name="Parenthèse ouvrante 10">
            <a:extLst>
              <a:ext uri="{FF2B5EF4-FFF2-40B4-BE49-F238E27FC236}">
                <a16:creationId xmlns:a16="http://schemas.microsoft.com/office/drawing/2014/main" id="{8A66480D-8BB3-23C8-7A0C-AAA0ED7F80A7}"/>
              </a:ext>
            </a:extLst>
          </p:cNvPr>
          <p:cNvSpPr/>
          <p:nvPr/>
        </p:nvSpPr>
        <p:spPr>
          <a:xfrm rot="16200000">
            <a:off x="1864555" y="5663721"/>
            <a:ext cx="271389" cy="971558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3" name="Parenthèse ouvrante 12">
            <a:extLst>
              <a:ext uri="{FF2B5EF4-FFF2-40B4-BE49-F238E27FC236}">
                <a16:creationId xmlns:a16="http://schemas.microsoft.com/office/drawing/2014/main" id="{958D9D11-AA2E-6DF2-90CF-399F160D999A}"/>
              </a:ext>
            </a:extLst>
          </p:cNvPr>
          <p:cNvSpPr/>
          <p:nvPr/>
        </p:nvSpPr>
        <p:spPr>
          <a:xfrm rot="16200000">
            <a:off x="7467893" y="5480605"/>
            <a:ext cx="275930" cy="1304656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5" name="Parenthèse ouvrante 14">
            <a:extLst>
              <a:ext uri="{FF2B5EF4-FFF2-40B4-BE49-F238E27FC236}">
                <a16:creationId xmlns:a16="http://schemas.microsoft.com/office/drawing/2014/main" id="{D8D74D82-D62C-4C78-83A2-20FED05CD8B6}"/>
              </a:ext>
            </a:extLst>
          </p:cNvPr>
          <p:cNvSpPr/>
          <p:nvPr/>
        </p:nvSpPr>
        <p:spPr>
          <a:xfrm rot="16200000">
            <a:off x="6041465" y="5867306"/>
            <a:ext cx="226262" cy="585476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9" name="Parenthèse ouvrante 18">
            <a:extLst>
              <a:ext uri="{FF2B5EF4-FFF2-40B4-BE49-F238E27FC236}">
                <a16:creationId xmlns:a16="http://schemas.microsoft.com/office/drawing/2014/main" id="{E06E9CBA-E14C-D0F0-DF55-15816269CACA}"/>
              </a:ext>
            </a:extLst>
          </p:cNvPr>
          <p:cNvSpPr/>
          <p:nvPr/>
        </p:nvSpPr>
        <p:spPr>
          <a:xfrm rot="16200000">
            <a:off x="4636835" y="5499089"/>
            <a:ext cx="294776" cy="1277415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20" name="Parenthèse ouvrante 19">
            <a:extLst>
              <a:ext uri="{FF2B5EF4-FFF2-40B4-BE49-F238E27FC236}">
                <a16:creationId xmlns:a16="http://schemas.microsoft.com/office/drawing/2014/main" id="{7AACE0F8-0EFB-7FC5-A62B-53FB0EED6D5F}"/>
              </a:ext>
            </a:extLst>
          </p:cNvPr>
          <p:cNvSpPr/>
          <p:nvPr/>
        </p:nvSpPr>
        <p:spPr>
          <a:xfrm rot="16200000">
            <a:off x="10806275" y="5632883"/>
            <a:ext cx="228543" cy="1047483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4E5970D-AC85-FEE0-F7D9-4E7D9A4EAD6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11060" y="742819"/>
            <a:ext cx="10115550" cy="44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Qui veut passer au tableau pour lire</a:t>
            </a:r>
            <a:r>
              <a:rPr kumimoji="0" lang="fr-MA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 la phrase </a:t>
            </a:r>
            <a:r>
              <a:rPr kumimoji="0" lang="fr-FR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AC41C33-ADFA-CC14-004D-DCD7541E561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36335" y="744686"/>
            <a:ext cx="1580024" cy="976335"/>
          </a:xfrm>
          <a:prstGeom prst="roundRect">
            <a:avLst>
              <a:gd name="adj" fmla="val 31362"/>
            </a:avLst>
          </a:prstGeom>
        </p:spPr>
      </p:pic>
    </p:spTree>
    <p:extLst>
      <p:ext uri="{BB962C8B-B14F-4D97-AF65-F5344CB8AC3E}">
        <p14:creationId xmlns:p14="http://schemas.microsoft.com/office/powerpoint/2010/main" val="1203337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97E54-3E35-CD7A-67AE-EBE0D4E19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70224361-A9D4-825A-6016-35FF50173E7D}"/>
              </a:ext>
            </a:extLst>
          </p:cNvPr>
          <p:cNvSpPr/>
          <p:nvPr/>
        </p:nvSpPr>
        <p:spPr>
          <a:xfrm rot="10800000" flipH="1">
            <a:off x="639100" y="804163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2DE523-58C4-E9E8-DE6B-B0B6B813866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11060" y="742819"/>
            <a:ext cx="10115550" cy="44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Qui veut passer au tableau pour lire</a:t>
            </a:r>
            <a:r>
              <a:rPr kumimoji="0" lang="fr-MA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 la phrase </a:t>
            </a:r>
            <a:r>
              <a:rPr kumimoji="0" lang="fr-FR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04D9DA-8B9F-45C3-C16F-F7C6F44FA48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36335" y="744686"/>
            <a:ext cx="1580024" cy="976335"/>
          </a:xfrm>
          <a:prstGeom prst="roundRect">
            <a:avLst>
              <a:gd name="adj" fmla="val 31362"/>
            </a:avLst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12792AF-2726-4AB8-298C-6695E84C11E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63822" y="4081671"/>
            <a:ext cx="12988353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fr-MA" sz="104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Ali achèt</a:t>
            </a:r>
            <a:r>
              <a:rPr lang="fr-MA" sz="10400" b="1" dirty="0">
                <a:solidFill>
                  <a:schemeClr val="bg1">
                    <a:lumMod val="65000"/>
                  </a:schemeClr>
                </a:solidFill>
                <a:latin typeface="KG Primary Penmanship Alt" panose="02000506000000020003" pitchFamily="2" charset="0"/>
              </a:rPr>
              <a:t>e</a:t>
            </a:r>
            <a:r>
              <a:rPr lang="fr-MA" sz="104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 une gomm</a:t>
            </a:r>
            <a:r>
              <a:rPr lang="fr-MA" sz="10400" b="1" dirty="0">
                <a:solidFill>
                  <a:schemeClr val="bg1">
                    <a:lumMod val="65000"/>
                  </a:schemeClr>
                </a:solidFill>
                <a:latin typeface="KG Primary Penmanship Alt" panose="02000506000000020003" pitchFamily="2" charset="0"/>
              </a:rPr>
              <a:t>e</a:t>
            </a:r>
            <a:r>
              <a:rPr lang="fr-MA" sz="104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.</a:t>
            </a:r>
          </a:p>
        </p:txBody>
      </p:sp>
      <p:sp>
        <p:nvSpPr>
          <p:cNvPr id="7" name="Parenthèse ouvrante 6">
            <a:extLst>
              <a:ext uri="{FF2B5EF4-FFF2-40B4-BE49-F238E27FC236}">
                <a16:creationId xmlns:a16="http://schemas.microsoft.com/office/drawing/2014/main" id="{0040B655-8401-D568-7A02-9F9EFE54B6DB}"/>
              </a:ext>
            </a:extLst>
          </p:cNvPr>
          <p:cNvSpPr/>
          <p:nvPr/>
        </p:nvSpPr>
        <p:spPr>
          <a:xfrm rot="16200000">
            <a:off x="1655503" y="5761360"/>
            <a:ext cx="297362" cy="721714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3" name="Parenthèse ouvrante 12">
            <a:extLst>
              <a:ext uri="{FF2B5EF4-FFF2-40B4-BE49-F238E27FC236}">
                <a16:creationId xmlns:a16="http://schemas.microsoft.com/office/drawing/2014/main" id="{7DF4763A-308A-1DF7-6CF9-3A9E70B643B1}"/>
              </a:ext>
            </a:extLst>
          </p:cNvPr>
          <p:cNvSpPr/>
          <p:nvPr/>
        </p:nvSpPr>
        <p:spPr>
          <a:xfrm rot="16200000">
            <a:off x="10106716" y="4704726"/>
            <a:ext cx="283074" cy="2820694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4" name="Parenthèse ouvrante 13">
            <a:extLst>
              <a:ext uri="{FF2B5EF4-FFF2-40B4-BE49-F238E27FC236}">
                <a16:creationId xmlns:a16="http://schemas.microsoft.com/office/drawing/2014/main" id="{63559D5C-4EEF-FBDC-284F-28620818FD1F}"/>
              </a:ext>
            </a:extLst>
          </p:cNvPr>
          <p:cNvSpPr/>
          <p:nvPr/>
        </p:nvSpPr>
        <p:spPr>
          <a:xfrm rot="16200000">
            <a:off x="7328331" y="5391552"/>
            <a:ext cx="290219" cy="1468473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5" name="Parenthèse ouvrante 14">
            <a:extLst>
              <a:ext uri="{FF2B5EF4-FFF2-40B4-BE49-F238E27FC236}">
                <a16:creationId xmlns:a16="http://schemas.microsoft.com/office/drawing/2014/main" id="{92539961-DFDB-22DA-4B66-AD23369DA20C}"/>
              </a:ext>
            </a:extLst>
          </p:cNvPr>
          <p:cNvSpPr/>
          <p:nvPr/>
        </p:nvSpPr>
        <p:spPr>
          <a:xfrm rot="16200000">
            <a:off x="3131669" y="5867636"/>
            <a:ext cx="306785" cy="504294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6" name="Parenthèse ouvrante 15">
            <a:extLst>
              <a:ext uri="{FF2B5EF4-FFF2-40B4-BE49-F238E27FC236}">
                <a16:creationId xmlns:a16="http://schemas.microsoft.com/office/drawing/2014/main" id="{84860E91-A14A-C0C5-C7CF-EA2A4719864E}"/>
              </a:ext>
            </a:extLst>
          </p:cNvPr>
          <p:cNvSpPr/>
          <p:nvPr/>
        </p:nvSpPr>
        <p:spPr>
          <a:xfrm rot="16200000">
            <a:off x="2320540" y="5919684"/>
            <a:ext cx="290219" cy="383632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7" name="Parenthèse ouvrante 16">
            <a:extLst>
              <a:ext uri="{FF2B5EF4-FFF2-40B4-BE49-F238E27FC236}">
                <a16:creationId xmlns:a16="http://schemas.microsoft.com/office/drawing/2014/main" id="{5FF8A027-B44E-3221-5591-71F3D1C07F31}"/>
              </a:ext>
            </a:extLst>
          </p:cNvPr>
          <p:cNvSpPr/>
          <p:nvPr/>
        </p:nvSpPr>
        <p:spPr>
          <a:xfrm rot="16200000">
            <a:off x="4576913" y="5104230"/>
            <a:ext cx="275930" cy="2028823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</p:spTree>
    <p:extLst>
      <p:ext uri="{BB962C8B-B14F-4D97-AF65-F5344CB8AC3E}">
        <p14:creationId xmlns:p14="http://schemas.microsoft.com/office/powerpoint/2010/main" val="4232298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42199-3909-B14E-C8D7-9AE786B42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B42C5162-1CF3-12E9-9BF5-0CF5B4F23A40}"/>
              </a:ext>
            </a:extLst>
          </p:cNvPr>
          <p:cNvSpPr/>
          <p:nvPr/>
        </p:nvSpPr>
        <p:spPr>
          <a:xfrm rot="10800000" flipH="1">
            <a:off x="639100" y="804163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D67F269-A3F4-3B75-85D0-3A6B4CA91C6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11060" y="742819"/>
            <a:ext cx="10115550" cy="44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685834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Qui veut passer au tableau pour lire</a:t>
            </a:r>
            <a:r>
              <a:rPr kumimoji="0" lang="fr-MA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 la phrase </a:t>
            </a:r>
            <a:r>
              <a:rPr kumimoji="0" lang="fr-FR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0DEF98-D945-2505-64EC-AAFD42640D0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36335" y="744686"/>
            <a:ext cx="1580024" cy="976335"/>
          </a:xfrm>
          <a:prstGeom prst="roundRect">
            <a:avLst>
              <a:gd name="adj" fmla="val 31362"/>
            </a:avLst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FD2EC25-F263-2DEB-D554-8C27C598A83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63822" y="4081671"/>
            <a:ext cx="12988353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fr-MA" sz="10400" b="1" dirty="0">
                <a:solidFill>
                  <a:srgbClr val="106584"/>
                </a:solidFill>
                <a:latin typeface="KG Primary Penmanship Alt" panose="02000506000000020003" pitchFamily="2" charset="0"/>
              </a:rPr>
              <a:t>Samira a un cheval.</a:t>
            </a:r>
          </a:p>
        </p:txBody>
      </p:sp>
      <p:sp>
        <p:nvSpPr>
          <p:cNvPr id="6" name="Parenthèse ouvrante 5">
            <a:extLst>
              <a:ext uri="{FF2B5EF4-FFF2-40B4-BE49-F238E27FC236}">
                <a16:creationId xmlns:a16="http://schemas.microsoft.com/office/drawing/2014/main" id="{0D48EDDC-020E-F80E-81CD-72CFD4160BCC}"/>
              </a:ext>
            </a:extLst>
          </p:cNvPr>
          <p:cNvSpPr/>
          <p:nvPr/>
        </p:nvSpPr>
        <p:spPr>
          <a:xfrm rot="16200000">
            <a:off x="3756621" y="5707842"/>
            <a:ext cx="271390" cy="883299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7" name="Parenthèse ouvrante 6">
            <a:extLst>
              <a:ext uri="{FF2B5EF4-FFF2-40B4-BE49-F238E27FC236}">
                <a16:creationId xmlns:a16="http://schemas.microsoft.com/office/drawing/2014/main" id="{0B52B7D1-3F7E-3442-5D02-C026ECAB001C}"/>
              </a:ext>
            </a:extLst>
          </p:cNvPr>
          <p:cNvSpPr/>
          <p:nvPr/>
        </p:nvSpPr>
        <p:spPr>
          <a:xfrm rot="16200000">
            <a:off x="9110993" y="5386177"/>
            <a:ext cx="250774" cy="1527773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8" name="Parenthèse ouvrante 7">
            <a:extLst>
              <a:ext uri="{FF2B5EF4-FFF2-40B4-BE49-F238E27FC236}">
                <a16:creationId xmlns:a16="http://schemas.microsoft.com/office/drawing/2014/main" id="{09C59FBC-9062-9E86-3AFC-C68F4CD2C356}"/>
              </a:ext>
            </a:extLst>
          </p:cNvPr>
          <p:cNvSpPr/>
          <p:nvPr/>
        </p:nvSpPr>
        <p:spPr>
          <a:xfrm rot="16200000">
            <a:off x="2626990" y="5629951"/>
            <a:ext cx="271390" cy="1039098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9" name="Parenthèse ouvrante 8">
            <a:extLst>
              <a:ext uri="{FF2B5EF4-FFF2-40B4-BE49-F238E27FC236}">
                <a16:creationId xmlns:a16="http://schemas.microsoft.com/office/drawing/2014/main" id="{13FD5BAB-8B0A-1DDD-DDC1-31008F7F6680}"/>
              </a:ext>
            </a:extLst>
          </p:cNvPr>
          <p:cNvSpPr/>
          <p:nvPr/>
        </p:nvSpPr>
        <p:spPr>
          <a:xfrm rot="16200000">
            <a:off x="7332228" y="5703000"/>
            <a:ext cx="249963" cy="914409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0" name="Parenthèse ouvrante 9">
            <a:extLst>
              <a:ext uri="{FF2B5EF4-FFF2-40B4-BE49-F238E27FC236}">
                <a16:creationId xmlns:a16="http://schemas.microsoft.com/office/drawing/2014/main" id="{3EAA0C72-4A85-8162-F143-F4F5D4B70918}"/>
              </a:ext>
            </a:extLst>
          </p:cNvPr>
          <p:cNvSpPr/>
          <p:nvPr/>
        </p:nvSpPr>
        <p:spPr>
          <a:xfrm rot="16200000">
            <a:off x="6135046" y="5908870"/>
            <a:ext cx="260846" cy="470697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1" name="Parenthèse ouvrante 10">
            <a:extLst>
              <a:ext uri="{FF2B5EF4-FFF2-40B4-BE49-F238E27FC236}">
                <a16:creationId xmlns:a16="http://schemas.microsoft.com/office/drawing/2014/main" id="{2D9A783E-F893-7336-DFF1-68757ED64865}"/>
              </a:ext>
            </a:extLst>
          </p:cNvPr>
          <p:cNvSpPr/>
          <p:nvPr/>
        </p:nvSpPr>
        <p:spPr>
          <a:xfrm rot="16200000">
            <a:off x="4855004" y="5662827"/>
            <a:ext cx="228358" cy="952059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  <p:sp>
        <p:nvSpPr>
          <p:cNvPr id="12" name="Parenthèse ouvrante 11">
            <a:extLst>
              <a:ext uri="{FF2B5EF4-FFF2-40B4-BE49-F238E27FC236}">
                <a16:creationId xmlns:a16="http://schemas.microsoft.com/office/drawing/2014/main" id="{FBB6F39E-28D8-66D8-B7DD-82F254B04259}"/>
              </a:ext>
            </a:extLst>
          </p:cNvPr>
          <p:cNvSpPr/>
          <p:nvPr/>
        </p:nvSpPr>
        <p:spPr>
          <a:xfrm rot="16200000">
            <a:off x="10613784" y="5529850"/>
            <a:ext cx="260849" cy="1228737"/>
          </a:xfrm>
          <a:prstGeom prst="leftBracket">
            <a:avLst>
              <a:gd name="adj" fmla="val 106746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MA" sz="1350" dirty="0"/>
          </a:p>
        </p:txBody>
      </p:sp>
    </p:spTree>
    <p:extLst>
      <p:ext uri="{BB962C8B-B14F-4D97-AF65-F5344CB8AC3E}">
        <p14:creationId xmlns:p14="http://schemas.microsoft.com/office/powerpoint/2010/main" val="2435985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51A81A8-4F06-C093-25A9-0FE3712ACE6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76200" y="-10392"/>
            <a:ext cx="13868400" cy="10335491"/>
            <a:chOff x="0" y="0"/>
            <a:chExt cx="13716000" cy="10287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80821A-6045-A7B6-8BA1-654CC7001F11}"/>
                </a:ext>
              </a:extLst>
            </p:cNvPr>
            <p:cNvSpPr/>
            <p:nvPr/>
          </p:nvSpPr>
          <p:spPr>
            <a:xfrm>
              <a:off x="0" y="0"/>
              <a:ext cx="13716000" cy="10287000"/>
            </a:xfrm>
            <a:prstGeom prst="rect">
              <a:avLst/>
            </a:prstGeom>
            <a:solidFill>
              <a:srgbClr val="6780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endParaRP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64F59840-A01A-8173-DC12-4FC80A9EAD5C}"/>
                </a:ext>
              </a:extLst>
            </p:cNvPr>
            <p:cNvSpPr/>
            <p:nvPr/>
          </p:nvSpPr>
          <p:spPr>
            <a:xfrm>
              <a:off x="304801" y="783948"/>
              <a:ext cx="13106398" cy="9160152"/>
            </a:xfrm>
            <a:prstGeom prst="roundRect">
              <a:avLst>
                <a:gd name="adj" fmla="val 22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endParaRP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42AFE5A-6CA2-6FC9-C6F7-D582C1D97B73}"/>
                </a:ext>
              </a:extLst>
            </p:cNvPr>
            <p:cNvSpPr/>
            <p:nvPr/>
          </p:nvSpPr>
          <p:spPr>
            <a:xfrm>
              <a:off x="304801" y="310242"/>
              <a:ext cx="13106398" cy="1230086"/>
            </a:xfrm>
            <a:prstGeom prst="roundRect">
              <a:avLst>
                <a:gd name="adj" fmla="val 14434"/>
              </a:avLst>
            </a:prstGeom>
            <a:solidFill>
              <a:schemeClr val="bg1">
                <a:lumMod val="95000"/>
              </a:schemeClr>
            </a:solidFill>
            <a:ln w="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endParaRPr>
            </a:p>
          </p:txBody>
        </p:sp>
      </p:grpSp>
      <p:sp>
        <p:nvSpPr>
          <p:cNvPr id="5" name="Freeform 8">
            <a:extLst>
              <a:ext uri="{FF2B5EF4-FFF2-40B4-BE49-F238E27FC236}">
                <a16:creationId xmlns:a16="http://schemas.microsoft.com/office/drawing/2014/main" id="{D70A2AEF-A0A8-20E0-E6A3-86EA8A8B10C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0800000" flipH="1">
            <a:off x="685800" y="723900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FC75DF5-3FDA-9219-0E54-39CA7102F9B0}"/>
              </a:ext>
            </a:extLst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6705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716C7A4-C367-13D5-42B2-22528625D86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059770" y="2695098"/>
            <a:ext cx="7596460" cy="623796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6CD7FA-3332-276A-3024-510FBE157DC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388360" y="652532"/>
            <a:ext cx="926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spcAft>
                <a:spcPts val="600"/>
              </a:spcAft>
              <a:defRPr/>
            </a:pPr>
            <a:r>
              <a:rPr lang="fr-FR" sz="2400" b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A bientôt !</a:t>
            </a:r>
          </a:p>
        </p:txBody>
      </p:sp>
    </p:spTree>
    <p:extLst>
      <p:ext uri="{BB962C8B-B14F-4D97-AF65-F5344CB8AC3E}">
        <p14:creationId xmlns:p14="http://schemas.microsoft.com/office/powerpoint/2010/main" val="284545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>
            <p:custDataLst>
              <p:tags r:id="rId1"/>
            </p:custDataLst>
          </p:nvPr>
        </p:nvSpPr>
        <p:spPr>
          <a:xfrm>
            <a:off x="0" y="13485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5555" b="-5555"/>
            </a:stretch>
          </a:blipFill>
        </p:spPr>
        <p:txBody>
          <a:bodyPr/>
          <a:lstStyle/>
          <a:p>
            <a:pPr algn="just" defTabSz="685835"/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grpSp>
        <p:nvGrpSpPr>
          <p:cNvPr id="3" name="Group 3"/>
          <p:cNvGrpSpPr/>
          <p:nvPr>
            <p:custDataLst>
              <p:tags r:id="rId2"/>
            </p:custDataLst>
          </p:nvPr>
        </p:nvGrpSpPr>
        <p:grpSpPr>
          <a:xfrm>
            <a:off x="381000" y="1104900"/>
            <a:ext cx="12954000" cy="8394366"/>
            <a:chOff x="0" y="0"/>
            <a:chExt cx="3895412" cy="25551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95412" cy="2555175"/>
            </a:xfrm>
            <a:custGeom>
              <a:avLst/>
              <a:gdLst/>
              <a:ahLst/>
              <a:cxnLst/>
              <a:rect l="l" t="t" r="r" b="b"/>
              <a:pathLst>
                <a:path w="3895412" h="2555175">
                  <a:moveTo>
                    <a:pt x="6703" y="0"/>
                  </a:moveTo>
                  <a:lnTo>
                    <a:pt x="3888710" y="0"/>
                  </a:lnTo>
                  <a:cubicBezTo>
                    <a:pt x="3892411" y="0"/>
                    <a:pt x="3895412" y="3001"/>
                    <a:pt x="3895412" y="6703"/>
                  </a:cubicBezTo>
                  <a:lnTo>
                    <a:pt x="3895412" y="2548473"/>
                  </a:lnTo>
                  <a:cubicBezTo>
                    <a:pt x="3895412" y="2550250"/>
                    <a:pt x="3894706" y="2551955"/>
                    <a:pt x="3893449" y="2553212"/>
                  </a:cubicBezTo>
                  <a:cubicBezTo>
                    <a:pt x="3892192" y="2554469"/>
                    <a:pt x="3890487" y="2555175"/>
                    <a:pt x="3888710" y="2555175"/>
                  </a:cubicBezTo>
                  <a:lnTo>
                    <a:pt x="6703" y="2555175"/>
                  </a:lnTo>
                  <a:cubicBezTo>
                    <a:pt x="4925" y="2555175"/>
                    <a:pt x="3220" y="2554469"/>
                    <a:pt x="1963" y="2553212"/>
                  </a:cubicBezTo>
                  <a:cubicBezTo>
                    <a:pt x="706" y="2551955"/>
                    <a:pt x="0" y="2550250"/>
                    <a:pt x="0" y="2548473"/>
                  </a:cubicBezTo>
                  <a:lnTo>
                    <a:pt x="0" y="6703"/>
                  </a:lnTo>
                  <a:cubicBezTo>
                    <a:pt x="0" y="4925"/>
                    <a:pt x="706" y="3220"/>
                    <a:pt x="1963" y="1963"/>
                  </a:cubicBezTo>
                  <a:cubicBezTo>
                    <a:pt x="3220" y="706"/>
                    <a:pt x="4925" y="0"/>
                    <a:pt x="670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pPr algn="just" defTabSz="685835"/>
              <a:endParaRPr lang="fr-MA" sz="1350" dirty="0">
                <a:solidFill>
                  <a:prstClr val="black"/>
                </a:solidFill>
                <a:latin typeface="Dosis" pitchFamily="2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just" defTabSz="685835">
                <a:lnSpc>
                  <a:spcPts val="2408"/>
                </a:lnSpc>
              </a:pPr>
              <a:endParaRPr sz="1350" dirty="0">
                <a:solidFill>
                  <a:prstClr val="black"/>
                </a:solidFill>
                <a:latin typeface="Dosis" pitchFamily="2" charset="0"/>
              </a:endParaRPr>
            </a:p>
          </p:txBody>
        </p:sp>
      </p:grpSp>
      <p:sp>
        <p:nvSpPr>
          <p:cNvPr id="7" name="Freeform 7"/>
          <p:cNvSpPr/>
          <p:nvPr>
            <p:custDataLst>
              <p:tags r:id="rId3"/>
            </p:custDataLst>
          </p:nvPr>
        </p:nvSpPr>
        <p:spPr>
          <a:xfrm>
            <a:off x="594626" y="441300"/>
            <a:ext cx="929375" cy="8922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85835"/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9" name="TextBox 9"/>
          <p:cNvSpPr txBox="1"/>
          <p:nvPr>
            <p:custDataLst>
              <p:tags r:id="rId4"/>
            </p:custDataLst>
          </p:nvPr>
        </p:nvSpPr>
        <p:spPr>
          <a:xfrm>
            <a:off x="3276600" y="2476501"/>
            <a:ext cx="8019621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85835">
              <a:lnSpc>
                <a:spcPts val="4199"/>
              </a:lnSpc>
            </a:pPr>
            <a:r>
              <a:rPr lang="fr-FR" sz="3200" b="1" dirty="0">
                <a:solidFill>
                  <a:srgbClr val="106585"/>
                </a:solidFill>
                <a:latin typeface="Dosis" pitchFamily="2" charset="0"/>
              </a:rPr>
              <a:t>Conventions pour l’usage des supports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4050696-8E39-F1CF-ABF8-86FF935959D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229601" y="528735"/>
            <a:ext cx="664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/>
            <a:r>
              <a:rPr lang="fr-MA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Pour l’enseignant</a:t>
            </a: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289EC27-7BBE-1564-F14F-8F211F9440E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776932" y="3666801"/>
            <a:ext cx="929375" cy="8922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85835"/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2180162-B144-7FD4-BB9F-A0EAFFD8A3D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6524" y="3762221"/>
            <a:ext cx="1374914" cy="762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B715999-34C4-2141-4830-610FF1FFFA4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606084" y="3955716"/>
            <a:ext cx="5416073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/>
            <a:r>
              <a:rPr lang="fr-FR" sz="2801" b="1" dirty="0">
                <a:solidFill>
                  <a:srgbClr val="1F497D">
                    <a:lumMod val="50000"/>
                  </a:srgbClr>
                </a:solidFill>
                <a:latin typeface="Dosis" pitchFamily="2" charset="0"/>
              </a:rPr>
              <a:t>Pages réservées à l’enseignant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F8696B5-768D-1B28-07DD-B75235E312F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6524" y="5351607"/>
            <a:ext cx="1374914" cy="762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10E672A-213D-5DC3-723E-374E0022336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606083" y="5545103"/>
            <a:ext cx="8401995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/>
            <a:r>
              <a:rPr lang="fr-FR" sz="2801" b="1" dirty="0">
                <a:solidFill>
                  <a:srgbClr val="1F497D">
                    <a:lumMod val="50000"/>
                  </a:srgbClr>
                </a:solidFill>
                <a:latin typeface="Dosis" pitchFamily="2" charset="0"/>
              </a:rPr>
              <a:t>Explications et consignes à dire aux élèves</a:t>
            </a:r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953CC148-4B93-BBCE-4E28-D9EC27DDD16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10800000" flipH="1">
            <a:off x="1910312" y="5545103"/>
            <a:ext cx="929375" cy="627953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/>
            <a:endParaRPr lang="fr-MA" sz="1350" b="1" dirty="0">
              <a:solidFill>
                <a:prstClr val="white">
                  <a:lumMod val="50000"/>
                </a:prstClr>
              </a:solidFill>
              <a:latin typeface="Dosis" pitchFamily="2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23503FF-8B75-175E-D636-720EC89779C2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1" y="7033208"/>
            <a:ext cx="1374914" cy="762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5E1446DD-0BB2-867F-17EC-2511CA95D91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713291" y="7169141"/>
            <a:ext cx="8019621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/>
            <a:r>
              <a:rPr lang="fr-FR" sz="2801" b="1" dirty="0">
                <a:solidFill>
                  <a:srgbClr val="1F497D">
                    <a:lumMod val="50000"/>
                  </a:srgbClr>
                </a:solidFill>
                <a:latin typeface="Dosis" pitchFamily="2" charset="0"/>
              </a:rPr>
              <a:t>Audio enregistré (déclenchement automatique)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2ABBF97-DB21-AAF2-60D3-362648DC119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718466" y="6989980"/>
            <a:ext cx="1543266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CB165543-4DBF-48F7-57E1-EF9DF479B2E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0"/>
            <a:ext cx="13716000" cy="10287000"/>
            <a:chOff x="0" y="0"/>
            <a:chExt cx="13716000" cy="10287000"/>
          </a:xfrm>
        </p:grpSpPr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F708FCD2-6BF9-00A9-A27E-4ABFC613E86D}"/>
                </a:ext>
              </a:extLst>
            </p:cNvPr>
            <p:cNvSpPr/>
            <p:nvPr/>
          </p:nvSpPr>
          <p:spPr>
            <a:xfrm>
              <a:off x="0" y="0"/>
              <a:ext cx="13716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5555" b="-5555"/>
              </a:stretch>
            </a:blipFill>
          </p:spPr>
          <p:txBody>
            <a:bodyPr/>
            <a:lstStyle/>
            <a:p>
              <a:pPr marL="0" marR="0" lvl="0" indent="0" algn="l" defTabSz="914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endParaRP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CF0E36C0-C341-AACC-60EE-1249E2D9C505}"/>
                </a:ext>
              </a:extLst>
            </p:cNvPr>
            <p:cNvGrpSpPr/>
            <p:nvPr/>
          </p:nvGrpSpPr>
          <p:grpSpPr>
            <a:xfrm>
              <a:off x="800100" y="353997"/>
              <a:ext cx="12001500" cy="9132906"/>
              <a:chOff x="800100" y="353997"/>
              <a:chExt cx="12001500" cy="9132906"/>
            </a:xfrm>
          </p:grpSpPr>
          <p:grpSp>
            <p:nvGrpSpPr>
              <p:cNvPr id="12" name="Group 3">
                <a:extLst>
                  <a:ext uri="{FF2B5EF4-FFF2-40B4-BE49-F238E27FC236}">
                    <a16:creationId xmlns:a16="http://schemas.microsoft.com/office/drawing/2014/main" id="{6856C84E-5D28-B1BE-B422-DE634E79C01D}"/>
                  </a:ext>
                </a:extLst>
              </p:cNvPr>
              <p:cNvGrpSpPr/>
              <p:nvPr/>
            </p:nvGrpSpPr>
            <p:grpSpPr>
              <a:xfrm>
                <a:off x="800100" y="876302"/>
                <a:ext cx="12001500" cy="8610601"/>
                <a:chOff x="0" y="-485141"/>
                <a:chExt cx="3895412" cy="3519867"/>
              </a:xfrm>
            </p:grpSpPr>
            <p:sp>
              <p:nvSpPr>
                <p:cNvPr id="14" name="Freeform 4">
                  <a:extLst>
                    <a:ext uri="{FF2B5EF4-FFF2-40B4-BE49-F238E27FC236}">
                      <a16:creationId xmlns:a16="http://schemas.microsoft.com/office/drawing/2014/main" id="{E467593A-A3AA-574E-C98C-D79D5650552D}"/>
                    </a:ext>
                  </a:extLst>
                </p:cNvPr>
                <p:cNvSpPr/>
                <p:nvPr/>
              </p:nvSpPr>
              <p:spPr>
                <a:xfrm>
                  <a:off x="0" y="-485141"/>
                  <a:ext cx="3895412" cy="3519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412" h="2555175">
                      <a:moveTo>
                        <a:pt x="6703" y="0"/>
                      </a:moveTo>
                      <a:lnTo>
                        <a:pt x="3888710" y="0"/>
                      </a:lnTo>
                      <a:cubicBezTo>
                        <a:pt x="3892411" y="0"/>
                        <a:pt x="3895412" y="3001"/>
                        <a:pt x="3895412" y="6703"/>
                      </a:cubicBezTo>
                      <a:lnTo>
                        <a:pt x="3895412" y="2548473"/>
                      </a:lnTo>
                      <a:cubicBezTo>
                        <a:pt x="3895412" y="2550250"/>
                        <a:pt x="3894706" y="2551955"/>
                        <a:pt x="3893449" y="2553212"/>
                      </a:cubicBezTo>
                      <a:cubicBezTo>
                        <a:pt x="3892192" y="2554469"/>
                        <a:pt x="3890487" y="2555175"/>
                        <a:pt x="3888710" y="2555175"/>
                      </a:cubicBezTo>
                      <a:lnTo>
                        <a:pt x="6703" y="2555175"/>
                      </a:lnTo>
                      <a:cubicBezTo>
                        <a:pt x="4925" y="2555175"/>
                        <a:pt x="3220" y="2554469"/>
                        <a:pt x="1963" y="2553212"/>
                      </a:cubicBezTo>
                      <a:cubicBezTo>
                        <a:pt x="706" y="2551955"/>
                        <a:pt x="0" y="2550250"/>
                        <a:pt x="0" y="2548473"/>
                      </a:cubicBezTo>
                      <a:lnTo>
                        <a:pt x="0" y="6703"/>
                      </a:lnTo>
                      <a:cubicBezTo>
                        <a:pt x="0" y="4925"/>
                        <a:pt x="706" y="3220"/>
                        <a:pt x="1963" y="1963"/>
                      </a:cubicBezTo>
                      <a:cubicBezTo>
                        <a:pt x="3220" y="706"/>
                        <a:pt x="4925" y="0"/>
                        <a:pt x="670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pPr marL="0" marR="0" lvl="0" indent="0" algn="l" defTabSz="91444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MA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osis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TextBox 5">
                  <a:extLst>
                    <a:ext uri="{FF2B5EF4-FFF2-40B4-BE49-F238E27FC236}">
                      <a16:creationId xmlns:a16="http://schemas.microsoft.com/office/drawing/2014/main" id="{EBF35789-EF5A-9231-2393-AA2D13C5F56A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812800" cy="860425"/>
                </a:xfrm>
                <a:prstGeom prst="rect">
                  <a:avLst/>
                </a:prstGeom>
              </p:spPr>
              <p:txBody>
                <a:bodyPr lIns="38100" tIns="38100" rIns="38100" bIns="38100" rtlCol="0" anchor="ctr"/>
                <a:lstStyle/>
                <a:p>
                  <a:pPr marL="0" marR="0" lvl="0" indent="0" algn="ctr" defTabSz="914445" rtl="0" eaLnBrk="1" fontAlgn="auto" latinLnBrk="0" hangingPunct="1">
                    <a:lnSpc>
                      <a:spcPts val="2408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osis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04888450-80DC-3049-7195-02CD36824DB4}"/>
                  </a:ext>
                </a:extLst>
              </p:cNvPr>
              <p:cNvSpPr/>
              <p:nvPr/>
            </p:nvSpPr>
            <p:spPr>
              <a:xfrm>
                <a:off x="914402" y="353997"/>
                <a:ext cx="929375" cy="892200"/>
              </a:xfrm>
              <a:custGeom>
                <a:avLst/>
                <a:gdLst/>
                <a:ahLst/>
                <a:cxnLst/>
                <a:rect l="l" t="t" r="r" b="b"/>
                <a:pathLst>
                  <a:path w="1239167" h="1189600">
                    <a:moveTo>
                      <a:pt x="0" y="0"/>
                    </a:moveTo>
                    <a:lnTo>
                      <a:pt x="1239167" y="0"/>
                    </a:lnTo>
                    <a:lnTo>
                      <a:pt x="1239167" y="1189600"/>
                    </a:lnTo>
                    <a:lnTo>
                      <a:pt x="0" y="11896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osis" pitchFamily="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EFB9B008-41AC-BDC5-4B91-5A497B148B4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57250" y="2681880"/>
            <a:ext cx="120015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69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Matériel technique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915D381-18F3-43EC-F8E3-6D366476685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262050" y="3919381"/>
            <a:ext cx="1912502" cy="1668047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9441BD0-3475-3561-9867-7AA9199CD64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869007" y="5669380"/>
            <a:ext cx="2504181" cy="538610"/>
          </a:xfrm>
          <a:prstGeom prst="roundRect">
            <a:avLst>
              <a:gd name="adj" fmla="val 32258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AF469B-2419-1460-4D0E-2A3F112415E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52052" y="5668358"/>
            <a:ext cx="1425005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5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PC + PPT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3544874-45A9-6686-34C5-F066052CB44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670092" y="5682482"/>
            <a:ext cx="2269574" cy="538610"/>
          </a:xfrm>
          <a:prstGeom prst="roundRect">
            <a:avLst>
              <a:gd name="adj" fmla="val 32258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E08D40C-2D68-A73A-2381-029481DAF74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084903" y="5720981"/>
            <a:ext cx="134370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5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Pointeur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31C257C-687C-6F5D-9E7D-C97F5E15A1E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812" y="3445617"/>
            <a:ext cx="2232162" cy="2229782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C74D983-3D6D-C529-D40A-5A387E869EC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740440" y="5649250"/>
            <a:ext cx="3254772" cy="549254"/>
          </a:xfrm>
          <a:prstGeom prst="roundRect">
            <a:avLst>
              <a:gd name="adj" fmla="val 32258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DA954E7-6A2C-C5AF-3AE0-19B26D8976E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033966" y="5675399"/>
            <a:ext cx="258256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5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Projection ajustée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E53E6545-78B9-1C0F-4AE2-7DEF0DA141E8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787234" y="4169888"/>
            <a:ext cx="3160415" cy="992903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3E0DBCB-E98C-6943-0AAE-117B0145F95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958395" y="357557"/>
            <a:ext cx="464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l’enseignant</a:t>
            </a:r>
          </a:p>
        </p:txBody>
      </p:sp>
    </p:spTree>
    <p:extLst>
      <p:ext uri="{BB962C8B-B14F-4D97-AF65-F5344CB8AC3E}">
        <p14:creationId xmlns:p14="http://schemas.microsoft.com/office/powerpoint/2010/main" val="284360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>
            <p:custDataLst>
              <p:tags r:id="rId1"/>
            </p:custDataLst>
          </p:nvPr>
        </p:nvSpPr>
        <p:spPr>
          <a:xfrm>
            <a:off x="-2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5555" b="-5555"/>
            </a:stretch>
          </a:blipFill>
        </p:spPr>
        <p:txBody>
          <a:bodyPr/>
          <a:lstStyle/>
          <a:p>
            <a:pPr algn="just" defTabSz="685904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grpSp>
        <p:nvGrpSpPr>
          <p:cNvPr id="3" name="Group 3"/>
          <p:cNvGrpSpPr/>
          <p:nvPr>
            <p:custDataLst>
              <p:tags r:id="rId2"/>
            </p:custDataLst>
          </p:nvPr>
        </p:nvGrpSpPr>
        <p:grpSpPr>
          <a:xfrm>
            <a:off x="400049" y="962277"/>
            <a:ext cx="12866795" cy="8616801"/>
            <a:chOff x="0" y="0"/>
            <a:chExt cx="3895412" cy="25551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95412" cy="2555175"/>
            </a:xfrm>
            <a:custGeom>
              <a:avLst/>
              <a:gdLst/>
              <a:ahLst/>
              <a:cxnLst/>
              <a:rect l="l" t="t" r="r" b="b"/>
              <a:pathLst>
                <a:path w="3895412" h="2555175">
                  <a:moveTo>
                    <a:pt x="6703" y="0"/>
                  </a:moveTo>
                  <a:lnTo>
                    <a:pt x="3888710" y="0"/>
                  </a:lnTo>
                  <a:cubicBezTo>
                    <a:pt x="3892411" y="0"/>
                    <a:pt x="3895412" y="3001"/>
                    <a:pt x="3895412" y="6703"/>
                  </a:cubicBezTo>
                  <a:lnTo>
                    <a:pt x="3895412" y="2548473"/>
                  </a:lnTo>
                  <a:cubicBezTo>
                    <a:pt x="3895412" y="2550250"/>
                    <a:pt x="3894706" y="2551955"/>
                    <a:pt x="3893449" y="2553212"/>
                  </a:cubicBezTo>
                  <a:cubicBezTo>
                    <a:pt x="3892192" y="2554469"/>
                    <a:pt x="3890487" y="2555175"/>
                    <a:pt x="3888710" y="2555175"/>
                  </a:cubicBezTo>
                  <a:lnTo>
                    <a:pt x="6703" y="2555175"/>
                  </a:lnTo>
                  <a:cubicBezTo>
                    <a:pt x="4925" y="2555175"/>
                    <a:pt x="3220" y="2554469"/>
                    <a:pt x="1963" y="2553212"/>
                  </a:cubicBezTo>
                  <a:cubicBezTo>
                    <a:pt x="706" y="2551955"/>
                    <a:pt x="0" y="2550250"/>
                    <a:pt x="0" y="2548473"/>
                  </a:cubicBezTo>
                  <a:lnTo>
                    <a:pt x="0" y="6703"/>
                  </a:lnTo>
                  <a:cubicBezTo>
                    <a:pt x="0" y="4925"/>
                    <a:pt x="706" y="3220"/>
                    <a:pt x="1963" y="1963"/>
                  </a:cubicBezTo>
                  <a:cubicBezTo>
                    <a:pt x="3220" y="706"/>
                    <a:pt x="4925" y="0"/>
                    <a:pt x="670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pPr algn="just" defTabSz="685904">
                <a:defRPr/>
              </a:pPr>
              <a:endParaRPr lang="fr-MA" sz="1350" dirty="0">
                <a:solidFill>
                  <a:prstClr val="black"/>
                </a:solidFill>
                <a:latin typeface="Dosis" pitchFamily="2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just" defTabSz="685904">
                <a:lnSpc>
                  <a:spcPts val="2408"/>
                </a:lnSpc>
                <a:defRPr/>
              </a:pPr>
              <a:endParaRPr sz="1350" dirty="0">
                <a:solidFill>
                  <a:prstClr val="black"/>
                </a:solidFill>
                <a:latin typeface="Dosis" pitchFamily="2" charset="0"/>
              </a:endParaRPr>
            </a:p>
          </p:txBody>
        </p:sp>
      </p:grpSp>
      <p:sp>
        <p:nvSpPr>
          <p:cNvPr id="7" name="Freeform 7"/>
          <p:cNvSpPr/>
          <p:nvPr>
            <p:custDataLst>
              <p:tags r:id="rId3"/>
            </p:custDataLst>
          </p:nvPr>
        </p:nvSpPr>
        <p:spPr>
          <a:xfrm>
            <a:off x="963259" y="455744"/>
            <a:ext cx="929375" cy="8922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85904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9" name="TextBox 9"/>
          <p:cNvSpPr txBox="1"/>
          <p:nvPr>
            <p:custDataLst>
              <p:tags r:id="rId4"/>
            </p:custDataLst>
          </p:nvPr>
        </p:nvSpPr>
        <p:spPr>
          <a:xfrm>
            <a:off x="449156" y="2661182"/>
            <a:ext cx="1281768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904">
              <a:lnSpc>
                <a:spcPts val="4199"/>
              </a:lnSpc>
              <a:defRPr/>
            </a:pPr>
            <a:r>
              <a:rPr lang="fr-FR" sz="4200" b="1" dirty="0">
                <a:solidFill>
                  <a:srgbClr val="4BACC6">
                    <a:lumMod val="50000"/>
                  </a:srgbClr>
                </a:solidFill>
                <a:latin typeface="Carelia"/>
              </a:rPr>
              <a:t>Objectif de la semaine</a:t>
            </a:r>
            <a:endParaRPr lang="ar-MA" sz="4200" b="1" dirty="0">
              <a:solidFill>
                <a:srgbClr val="4BACC6">
                  <a:lumMod val="50000"/>
                </a:srgbClr>
              </a:solidFill>
              <a:latin typeface="Carelia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4050696-8E39-F1CF-ABF8-86FF935959D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686240" y="441300"/>
            <a:ext cx="664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535">
              <a:defRPr/>
            </a:pPr>
            <a:r>
              <a:rPr lang="fr-MA" sz="2000" i="1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Pour l’enseignant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AB8D54A-FBAE-DED7-71D5-C32759A3A639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955459" y="4290660"/>
            <a:ext cx="9668771" cy="3100097"/>
            <a:chOff x="1293336" y="2174240"/>
            <a:chExt cx="6557328" cy="3464560"/>
          </a:xfrm>
        </p:grpSpPr>
        <p:sp>
          <p:nvSpPr>
            <p:cNvPr id="11" name="Rectangle: Rounded Corners 11">
              <a:extLst>
                <a:ext uri="{FF2B5EF4-FFF2-40B4-BE49-F238E27FC236}">
                  <a16:creationId xmlns:a16="http://schemas.microsoft.com/office/drawing/2014/main" id="{4D37DCA7-6D58-67EE-8C7C-44DC7D6A8F46}"/>
                </a:ext>
              </a:extLst>
            </p:cNvPr>
            <p:cNvSpPr/>
            <p:nvPr/>
          </p:nvSpPr>
          <p:spPr>
            <a:xfrm>
              <a:off x="1293336" y="2174240"/>
              <a:ext cx="6557328" cy="3464560"/>
            </a:xfrm>
            <a:prstGeom prst="roundRect">
              <a:avLst>
                <a:gd name="adj" fmla="val 1050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5">
                <a:defRPr/>
              </a:pPr>
              <a:endParaRPr lang="en-US" sz="10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2" name="Straight Connector 19">
              <a:extLst>
                <a:ext uri="{FF2B5EF4-FFF2-40B4-BE49-F238E27FC236}">
                  <a16:creationId xmlns:a16="http://schemas.microsoft.com/office/drawing/2014/main" id="{E2FFD6C6-B617-3C97-6913-444C61ED64A5}"/>
                </a:ext>
              </a:extLst>
            </p:cNvPr>
            <p:cNvCxnSpPr>
              <a:cxnSpLocks/>
            </p:cNvCxnSpPr>
            <p:nvPr/>
          </p:nvCxnSpPr>
          <p:spPr>
            <a:xfrm>
              <a:off x="1836463" y="2965953"/>
              <a:ext cx="5559896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0">
              <a:extLst>
                <a:ext uri="{FF2B5EF4-FFF2-40B4-BE49-F238E27FC236}">
                  <a16:creationId xmlns:a16="http://schemas.microsoft.com/office/drawing/2014/main" id="{4123DBBC-FCFC-764F-5AC6-1DF1F4B9EAF3}"/>
                </a:ext>
              </a:extLst>
            </p:cNvPr>
            <p:cNvCxnSpPr>
              <a:cxnSpLocks/>
            </p:cNvCxnSpPr>
            <p:nvPr/>
          </p:nvCxnSpPr>
          <p:spPr>
            <a:xfrm>
              <a:off x="1836463" y="3573348"/>
              <a:ext cx="5559896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1">
              <a:extLst>
                <a:ext uri="{FF2B5EF4-FFF2-40B4-BE49-F238E27FC236}">
                  <a16:creationId xmlns:a16="http://schemas.microsoft.com/office/drawing/2014/main" id="{FD1251A8-332E-C5DB-D403-54B802FAE0C1}"/>
                </a:ext>
              </a:extLst>
            </p:cNvPr>
            <p:cNvCxnSpPr>
              <a:cxnSpLocks/>
            </p:cNvCxnSpPr>
            <p:nvPr/>
          </p:nvCxnSpPr>
          <p:spPr>
            <a:xfrm>
              <a:off x="1836463" y="4185042"/>
              <a:ext cx="5559896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4">
              <a:extLst>
                <a:ext uri="{FF2B5EF4-FFF2-40B4-BE49-F238E27FC236}">
                  <a16:creationId xmlns:a16="http://schemas.microsoft.com/office/drawing/2014/main" id="{6AC6BA7D-D856-C923-41D8-45F7391A592D}"/>
                </a:ext>
              </a:extLst>
            </p:cNvPr>
            <p:cNvSpPr/>
            <p:nvPr/>
          </p:nvSpPr>
          <p:spPr>
            <a:xfrm>
              <a:off x="1406099" y="3573348"/>
              <a:ext cx="361008" cy="5458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5">
                <a:defRPr/>
              </a:pPr>
              <a:endParaRPr lang="en-US" sz="11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7" name="Straight Connector 5">
              <a:extLst>
                <a:ext uri="{FF2B5EF4-FFF2-40B4-BE49-F238E27FC236}">
                  <a16:creationId xmlns:a16="http://schemas.microsoft.com/office/drawing/2014/main" id="{97F049CC-6336-534B-DAC6-E787AEA3508F}"/>
                </a:ext>
              </a:extLst>
            </p:cNvPr>
            <p:cNvCxnSpPr>
              <a:cxnSpLocks/>
            </p:cNvCxnSpPr>
            <p:nvPr/>
          </p:nvCxnSpPr>
          <p:spPr>
            <a:xfrm>
              <a:off x="1836463" y="4772982"/>
              <a:ext cx="5559896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0">
            <a:extLst>
              <a:ext uri="{FF2B5EF4-FFF2-40B4-BE49-F238E27FC236}">
                <a16:creationId xmlns:a16="http://schemas.microsoft.com/office/drawing/2014/main" id="{081234EB-447B-62D5-AC93-47B76491CD5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427947" y="5620778"/>
            <a:ext cx="10093034" cy="944940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85904">
              <a:lnSpc>
                <a:spcPts val="3026"/>
              </a:lnSpc>
              <a:spcAft>
                <a:spcPts val="600"/>
              </a:spcAft>
              <a:defRPr/>
            </a:pPr>
            <a:r>
              <a:rPr lang="fr-FR" sz="3600" b="1" dirty="0">
                <a:solidFill>
                  <a:srgbClr val="4BACC6">
                    <a:lumMod val="50000"/>
                  </a:srgbClr>
                </a:solidFill>
                <a:latin typeface="Dosis" pitchFamily="2" charset="0"/>
              </a:rPr>
              <a:t>Réviser les acquis de la période 4.</a:t>
            </a:r>
          </a:p>
          <a:p>
            <a:pPr defTabSz="685904">
              <a:lnSpc>
                <a:spcPts val="3026"/>
              </a:lnSpc>
              <a:spcAft>
                <a:spcPts val="600"/>
              </a:spcAft>
              <a:defRPr/>
            </a:pPr>
            <a:r>
              <a:rPr lang="fr-FR" sz="3600" b="1" dirty="0">
                <a:solidFill>
                  <a:srgbClr val="4C5F27"/>
                </a:solidFill>
                <a:latin typeface="Dosi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003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EB3A4-F676-6295-63EE-565588473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707C66-B055-6FF4-A25D-B1F68F236D9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t="-5555" b="-5555"/>
            </a:stretch>
          </a:blipFill>
        </p:spPr>
        <p:txBody>
          <a:bodyPr/>
          <a:lstStyle/>
          <a:p>
            <a:pPr algn="just" defTabSz="68583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88D9F95-B4CD-B67C-734B-18F3A22E101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07632" y="728127"/>
            <a:ext cx="12413435" cy="8830746"/>
            <a:chOff x="0" y="-47625"/>
            <a:chExt cx="3732858" cy="247400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6E88D69-63AE-BB94-A4B1-BDEB45CAFA3C}"/>
                </a:ext>
              </a:extLst>
            </p:cNvPr>
            <p:cNvSpPr/>
            <p:nvPr/>
          </p:nvSpPr>
          <p:spPr>
            <a:xfrm>
              <a:off x="191471" y="0"/>
              <a:ext cx="3541387" cy="2426379"/>
            </a:xfrm>
            <a:custGeom>
              <a:avLst/>
              <a:gdLst/>
              <a:ahLst/>
              <a:cxnLst/>
              <a:rect l="l" t="t" r="r" b="b"/>
              <a:pathLst>
                <a:path w="3895412" h="2555175">
                  <a:moveTo>
                    <a:pt x="6703" y="0"/>
                  </a:moveTo>
                  <a:lnTo>
                    <a:pt x="3888710" y="0"/>
                  </a:lnTo>
                  <a:cubicBezTo>
                    <a:pt x="3892411" y="0"/>
                    <a:pt x="3895412" y="3001"/>
                    <a:pt x="3895412" y="6703"/>
                  </a:cubicBezTo>
                  <a:lnTo>
                    <a:pt x="3895412" y="2548473"/>
                  </a:lnTo>
                  <a:cubicBezTo>
                    <a:pt x="3895412" y="2550250"/>
                    <a:pt x="3894706" y="2551955"/>
                    <a:pt x="3893449" y="2553212"/>
                  </a:cubicBezTo>
                  <a:cubicBezTo>
                    <a:pt x="3892192" y="2554469"/>
                    <a:pt x="3890487" y="2555175"/>
                    <a:pt x="3888710" y="2555175"/>
                  </a:cubicBezTo>
                  <a:lnTo>
                    <a:pt x="6703" y="2555175"/>
                  </a:lnTo>
                  <a:cubicBezTo>
                    <a:pt x="4925" y="2555175"/>
                    <a:pt x="3220" y="2554469"/>
                    <a:pt x="1963" y="2553212"/>
                  </a:cubicBezTo>
                  <a:cubicBezTo>
                    <a:pt x="706" y="2551955"/>
                    <a:pt x="0" y="2550250"/>
                    <a:pt x="0" y="2548473"/>
                  </a:cubicBezTo>
                  <a:lnTo>
                    <a:pt x="0" y="6703"/>
                  </a:lnTo>
                  <a:cubicBezTo>
                    <a:pt x="0" y="4925"/>
                    <a:pt x="706" y="3220"/>
                    <a:pt x="1963" y="1963"/>
                  </a:cubicBezTo>
                  <a:cubicBezTo>
                    <a:pt x="3220" y="706"/>
                    <a:pt x="4925" y="0"/>
                    <a:pt x="670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pPr algn="ctr" defTabSz="685835">
                <a:defRPr/>
              </a:pPr>
              <a:endParaRPr lang="fr-MA" sz="1350" dirty="0">
                <a:solidFill>
                  <a:prstClr val="black"/>
                </a:solidFill>
                <a:latin typeface="Dosis" pitchFamily="2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45F4988-3FBA-6B00-53F7-5733578607ED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 defTabSz="685835">
                <a:lnSpc>
                  <a:spcPts val="2408"/>
                </a:lnSpc>
                <a:defRPr/>
              </a:pPr>
              <a:endParaRPr sz="1350" dirty="0">
                <a:solidFill>
                  <a:prstClr val="black"/>
                </a:solidFill>
                <a:latin typeface="Dosis" pitchFamily="2" charset="0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B8274C57-87F8-58E5-B776-4B770DC79BD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97738" y="410281"/>
            <a:ext cx="929375" cy="8922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8583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FDDC51A-DAAC-3F48-9AD7-A9A6C74661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44358" y="1835358"/>
            <a:ext cx="11776709" cy="496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35">
              <a:lnSpc>
                <a:spcPts val="4199"/>
              </a:lnSpc>
              <a:defRPr/>
            </a:pPr>
            <a:r>
              <a:rPr lang="fr-FR" sz="3200" b="1" dirty="0">
                <a:solidFill>
                  <a:srgbClr val="106585"/>
                </a:solidFill>
                <a:latin typeface="Dosis" pitchFamily="2" charset="0"/>
              </a:rPr>
              <a:t>Organisation  de la semaine de rebrassage </a:t>
            </a:r>
            <a:endParaRPr lang="fr-FR" sz="3200" b="1" dirty="0">
              <a:solidFill>
                <a:srgbClr val="E46C0A"/>
              </a:solidFill>
              <a:latin typeface="Dosis" pitchFamily="2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C5041076-FB77-29A9-0E41-2F8CADCD32A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33656" y="4577085"/>
            <a:ext cx="5124344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85835">
              <a:lnSpc>
                <a:spcPts val="3026"/>
              </a:lnSpc>
              <a:defRPr/>
            </a:pPr>
            <a:r>
              <a:rPr lang="en-US" b="1" dirty="0">
                <a:solidFill>
                  <a:prstClr val="white"/>
                </a:solidFill>
                <a:latin typeface="Dosis" pitchFamily="2" charset="0"/>
              </a:rPr>
              <a:t>Séance  2</a:t>
            </a:r>
            <a:endParaRPr lang="fr-FR" sz="3000" b="1" dirty="0">
              <a:solidFill>
                <a:prstClr val="white"/>
              </a:solidFill>
              <a:latin typeface="Dosi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9A2987-5A5B-271E-6386-6F590ECB67F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794004" y="103890"/>
            <a:ext cx="664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defRPr/>
            </a:pPr>
            <a:r>
              <a:rPr lang="fr-MA" sz="2000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Pour l’enseignant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8D70F531-3E80-2879-645A-FDB155C0617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531365" y="7308879"/>
            <a:ext cx="4114257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85835">
              <a:lnSpc>
                <a:spcPts val="3026"/>
              </a:lnSpc>
              <a:defRPr/>
            </a:pPr>
            <a:r>
              <a:rPr lang="en-US" sz="2801" b="1" dirty="0">
                <a:solidFill>
                  <a:prstClr val="white"/>
                </a:solidFill>
                <a:latin typeface="Dosis" pitchFamily="2" charset="0"/>
              </a:rPr>
              <a:t>Phase 4  : Séance 6</a:t>
            </a:r>
            <a:r>
              <a:rPr lang="en-US" sz="3200" b="1" dirty="0">
                <a:solidFill>
                  <a:prstClr val="white"/>
                </a:solidFill>
                <a:latin typeface="Dosis" pitchFamily="2" charset="0"/>
              </a:rPr>
              <a:t>    </a:t>
            </a:r>
            <a:endParaRPr lang="fr-FR" sz="3200" b="1" dirty="0">
              <a:solidFill>
                <a:prstClr val="white"/>
              </a:solidFill>
              <a:latin typeface="Dosis" pitchFamily="2" charset="0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0816D84C-A473-640A-0850-D2E5E239F445}"/>
              </a:ext>
            </a:extLst>
          </p:cNvPr>
          <p:cNvGrpSpPr/>
          <p:nvPr/>
        </p:nvGrpSpPr>
        <p:grpSpPr>
          <a:xfrm>
            <a:off x="1491456" y="3383096"/>
            <a:ext cx="6039303" cy="1866082"/>
            <a:chOff x="1918835" y="1847950"/>
            <a:chExt cx="5858788" cy="1866082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CA74A911-129D-E292-5833-837B0B3A41C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918835" y="2186351"/>
              <a:ext cx="4791534" cy="1527681"/>
            </a:xfrm>
            <a:prstGeom prst="roundRect">
              <a:avLst/>
            </a:prstGeom>
            <a:solidFill>
              <a:srgbClr val="F2F2F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5">
                <a:defRPr/>
              </a:pPr>
              <a:endParaRPr lang="fr-FR" sz="16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7A3481E2-6DD7-CC0D-96BA-99EA18B5E91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058360" y="1847950"/>
              <a:ext cx="4181429" cy="538610"/>
            </a:xfrm>
            <a:prstGeom prst="roundRect">
              <a:avLst>
                <a:gd name="adj" fmla="val 32324"/>
              </a:avLst>
            </a:prstGeom>
            <a:solidFill>
              <a:srgbClr val="7F7F7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5">
                <a:defRPr/>
              </a:pPr>
              <a:endParaRPr lang="fr-MA" sz="1200" dirty="0">
                <a:solidFill>
                  <a:prstClr val="white"/>
                </a:solidFill>
                <a:latin typeface="Dosis" pitchFamily="2" charset="0"/>
              </a:endParaRPr>
            </a:p>
          </p:txBody>
        </p: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05600E60-C459-77B3-FE7E-E36700E0B83F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2653279" y="1922183"/>
              <a:ext cx="5124344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85835">
                <a:lnSpc>
                  <a:spcPts val="3026"/>
                </a:lnSpc>
                <a:defRPr/>
              </a:pPr>
              <a:r>
                <a:rPr lang="en-US" b="1" dirty="0">
                  <a:solidFill>
                    <a:prstClr val="white"/>
                  </a:solidFill>
                  <a:latin typeface="Dosis" pitchFamily="2" charset="0"/>
                </a:rPr>
                <a:t>Séance 1</a:t>
              </a:r>
              <a:r>
                <a:rPr lang="en-US" sz="3000" b="1" dirty="0">
                  <a:solidFill>
                    <a:prstClr val="white"/>
                  </a:solidFill>
                  <a:latin typeface="Dosis" pitchFamily="2" charset="0"/>
                </a:rPr>
                <a:t>    </a:t>
              </a:r>
              <a:endParaRPr lang="fr-FR" sz="3000" b="1" dirty="0">
                <a:solidFill>
                  <a:prstClr val="white"/>
                </a:solidFill>
                <a:latin typeface="Dosis" pitchFamily="2" charset="0"/>
              </a:endParaRPr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CCD3A90C-C29A-75AE-3F96-487122F244E4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2502023" y="2571059"/>
              <a:ext cx="4134835" cy="625703"/>
            </a:xfrm>
            <a:prstGeom prst="round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 defTabSz="685835">
                <a:lnSpc>
                  <a:spcPct val="15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2800" b="1" dirty="0">
                  <a:solidFill>
                    <a:schemeClr val="bg1">
                      <a:lumMod val="65000"/>
                    </a:schemeClr>
                  </a:solidFill>
                  <a:latin typeface="Dosis" pitchFamily="2" charset="0"/>
                </a:rPr>
                <a:t>Vocabulaire.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AE5E6445-350D-BFC3-BAC6-13D31BF6809F}"/>
              </a:ext>
            </a:extLst>
          </p:cNvPr>
          <p:cNvGrpSpPr/>
          <p:nvPr/>
        </p:nvGrpSpPr>
        <p:grpSpPr>
          <a:xfrm>
            <a:off x="7214119" y="3388108"/>
            <a:ext cx="6039303" cy="1866082"/>
            <a:chOff x="1918835" y="1847950"/>
            <a:chExt cx="5858788" cy="1866082"/>
          </a:xfrm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D441B342-487F-371B-9D88-0FF0DC80D6B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918835" y="2186351"/>
              <a:ext cx="4791534" cy="1527681"/>
            </a:xfrm>
            <a:prstGeom prst="roundRect">
              <a:avLst/>
            </a:prstGeom>
            <a:solidFill>
              <a:srgbClr val="EBF1DE"/>
            </a:solidFill>
            <a:ln>
              <a:solidFill>
                <a:srgbClr val="77933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5">
                <a:defRPr/>
              </a:pPr>
              <a:endParaRPr lang="fr-FR" sz="16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02387BD2-5E4D-A88C-D8D4-F190491BCF4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058360" y="1847950"/>
              <a:ext cx="4181429" cy="538610"/>
            </a:xfrm>
            <a:prstGeom prst="roundRect">
              <a:avLst>
                <a:gd name="adj" fmla="val 32324"/>
              </a:avLst>
            </a:prstGeom>
            <a:solidFill>
              <a:srgbClr val="77933C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5">
                <a:defRPr/>
              </a:pPr>
              <a:endParaRPr lang="fr-MA" sz="1200" dirty="0">
                <a:solidFill>
                  <a:prstClr val="white"/>
                </a:solidFill>
                <a:latin typeface="Dosis" pitchFamily="2" charset="0"/>
              </a:endParaRPr>
            </a:p>
          </p:txBody>
        </p:sp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id="{025AD07C-5324-43DD-FB79-F3316227A365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2653279" y="1936471"/>
              <a:ext cx="5124344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85835">
                <a:lnSpc>
                  <a:spcPts val="3026"/>
                </a:lnSpc>
                <a:defRPr/>
              </a:pPr>
              <a:r>
                <a:rPr lang="en-US" b="1" dirty="0">
                  <a:solidFill>
                    <a:prstClr val="white"/>
                  </a:solidFill>
                  <a:latin typeface="Dosis" pitchFamily="2" charset="0"/>
                </a:rPr>
                <a:t>Séance 3</a:t>
              </a:r>
              <a:r>
                <a:rPr lang="en-US" sz="3000" b="1" dirty="0">
                  <a:solidFill>
                    <a:prstClr val="white"/>
                  </a:solidFill>
                  <a:latin typeface="Dosis" pitchFamily="2" charset="0"/>
                </a:rPr>
                <a:t>    </a:t>
              </a:r>
              <a:endParaRPr lang="fr-FR" sz="3000" b="1" dirty="0">
                <a:solidFill>
                  <a:prstClr val="white"/>
                </a:solidFill>
                <a:latin typeface="Dosis" pitchFamily="2" charset="0"/>
              </a:endParaRPr>
            </a:p>
          </p:txBody>
        </p:sp>
        <p:sp>
          <p:nvSpPr>
            <p:cNvPr id="35" name="TextBox 10">
              <a:extLst>
                <a:ext uri="{FF2B5EF4-FFF2-40B4-BE49-F238E27FC236}">
                  <a16:creationId xmlns:a16="http://schemas.microsoft.com/office/drawing/2014/main" id="{57F7CF0A-D405-470A-E3F4-F904E51A9899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2467558" y="2566046"/>
              <a:ext cx="4134835" cy="625703"/>
            </a:xfrm>
            <a:prstGeom prst="round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 defTabSz="685835">
                <a:lnSpc>
                  <a:spcPct val="15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2800" b="1" dirty="0">
                  <a:solidFill>
                    <a:srgbClr val="4F6228"/>
                  </a:solidFill>
                  <a:latin typeface="Dosis" pitchFamily="2" charset="0"/>
                </a:rPr>
                <a:t>Activités de lecture.</a:t>
              </a:r>
              <a:endParaRPr lang="fr-FR" sz="2800" b="1" dirty="0">
                <a:solidFill>
                  <a:schemeClr val="bg1">
                    <a:lumMod val="65000"/>
                  </a:schemeClr>
                </a:solidFill>
                <a:latin typeface="Dosis" pitchFamily="2" charset="0"/>
              </a:endParaRP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2714A47D-DB33-7328-A58F-9BAE419B39C1}"/>
              </a:ext>
            </a:extLst>
          </p:cNvPr>
          <p:cNvGrpSpPr/>
          <p:nvPr/>
        </p:nvGrpSpPr>
        <p:grpSpPr>
          <a:xfrm>
            <a:off x="1415681" y="6284330"/>
            <a:ext cx="6039303" cy="1866082"/>
            <a:chOff x="1918835" y="1847950"/>
            <a:chExt cx="5858788" cy="1866082"/>
          </a:xfrm>
        </p:grpSpPr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5805A2F7-B449-AD9E-11DA-0D169797D0E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918835" y="2186351"/>
              <a:ext cx="4791534" cy="1527681"/>
            </a:xfrm>
            <a:prstGeom prst="roundRect">
              <a:avLst/>
            </a:prstGeom>
            <a:solidFill>
              <a:srgbClr val="F2F2F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5">
                <a:defRPr/>
              </a:pPr>
              <a:endParaRPr lang="fr-FR" sz="16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042AD218-0D14-C176-A5B5-1E68AF76FD5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058360" y="1847950"/>
              <a:ext cx="4181429" cy="538610"/>
            </a:xfrm>
            <a:prstGeom prst="roundRect">
              <a:avLst>
                <a:gd name="adj" fmla="val 32324"/>
              </a:avLst>
            </a:prstGeom>
            <a:solidFill>
              <a:srgbClr val="7F7F7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5">
                <a:defRPr/>
              </a:pPr>
              <a:endParaRPr lang="fr-MA" sz="1200" dirty="0">
                <a:solidFill>
                  <a:prstClr val="white"/>
                </a:solidFill>
                <a:latin typeface="Dosis" pitchFamily="2" charset="0"/>
              </a:endParaRPr>
            </a:p>
          </p:txBody>
        </p:sp>
        <p:sp>
          <p:nvSpPr>
            <p:cNvPr id="39" name="TextBox 10">
              <a:extLst>
                <a:ext uri="{FF2B5EF4-FFF2-40B4-BE49-F238E27FC236}">
                  <a16:creationId xmlns:a16="http://schemas.microsoft.com/office/drawing/2014/main" id="{05CF2F9C-C381-0743-EC67-B210626F518B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2653279" y="1936471"/>
              <a:ext cx="5124344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85835">
                <a:lnSpc>
                  <a:spcPts val="3026"/>
                </a:lnSpc>
                <a:defRPr/>
              </a:pPr>
              <a:r>
                <a:rPr lang="en-US" b="1" dirty="0">
                  <a:solidFill>
                    <a:prstClr val="white"/>
                  </a:solidFill>
                  <a:latin typeface="Dosis" pitchFamily="2" charset="0"/>
                </a:rPr>
                <a:t>Séance 2</a:t>
              </a:r>
              <a:r>
                <a:rPr lang="en-US" sz="3000" b="1" dirty="0">
                  <a:solidFill>
                    <a:prstClr val="white"/>
                  </a:solidFill>
                  <a:latin typeface="Dosis" pitchFamily="2" charset="0"/>
                </a:rPr>
                <a:t>   </a:t>
              </a:r>
              <a:endParaRPr lang="fr-FR" sz="3000" b="1" dirty="0">
                <a:solidFill>
                  <a:prstClr val="white"/>
                </a:solidFill>
                <a:latin typeface="Dosis" pitchFamily="2" charset="0"/>
              </a:endParaRPr>
            </a:p>
          </p:txBody>
        </p:sp>
        <p:sp>
          <p:nvSpPr>
            <p:cNvPr id="40" name="TextBox 10">
              <a:extLst>
                <a:ext uri="{FF2B5EF4-FFF2-40B4-BE49-F238E27FC236}">
                  <a16:creationId xmlns:a16="http://schemas.microsoft.com/office/drawing/2014/main" id="{30838157-97D5-BA7C-739F-E7711D3F150A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2575533" y="2641168"/>
              <a:ext cx="4134835" cy="625703"/>
            </a:xfrm>
            <a:prstGeom prst="round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 defTabSz="685835">
                <a:lnSpc>
                  <a:spcPct val="15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2800" b="1" dirty="0">
                  <a:solidFill>
                    <a:schemeClr val="bg1">
                      <a:lumMod val="65000"/>
                    </a:schemeClr>
                  </a:solidFill>
                  <a:latin typeface="Dosis" pitchFamily="2" charset="0"/>
                </a:rPr>
                <a:t>Activités orales.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11433CFB-D5E2-62F7-E80D-3CF694D2FCD7}"/>
              </a:ext>
            </a:extLst>
          </p:cNvPr>
          <p:cNvGrpSpPr/>
          <p:nvPr/>
        </p:nvGrpSpPr>
        <p:grpSpPr>
          <a:xfrm>
            <a:off x="7208982" y="6287811"/>
            <a:ext cx="6039303" cy="1866082"/>
            <a:chOff x="1918835" y="1847950"/>
            <a:chExt cx="5858788" cy="1866082"/>
          </a:xfrm>
        </p:grpSpPr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CF0D445A-ABBE-EEFE-9D44-E84EC1A27F7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918835" y="2186351"/>
              <a:ext cx="4791534" cy="152768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5">
                <a:defRPr/>
              </a:pPr>
              <a:endParaRPr lang="fr-FR" sz="16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 : coins arrondis 42">
              <a:extLst>
                <a:ext uri="{FF2B5EF4-FFF2-40B4-BE49-F238E27FC236}">
                  <a16:creationId xmlns:a16="http://schemas.microsoft.com/office/drawing/2014/main" id="{159144EE-BDF2-D8BA-2155-0FAD6619922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58360" y="1847950"/>
              <a:ext cx="4181429" cy="538610"/>
            </a:xfrm>
            <a:prstGeom prst="roundRect">
              <a:avLst>
                <a:gd name="adj" fmla="val 3232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5">
                <a:defRPr/>
              </a:pPr>
              <a:endParaRPr lang="fr-MA" sz="1200" dirty="0">
                <a:solidFill>
                  <a:prstClr val="white"/>
                </a:solidFill>
                <a:latin typeface="Dosis" pitchFamily="2" charset="0"/>
              </a:endParaRPr>
            </a:p>
          </p:txBody>
        </p: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DF8C3F74-7CFA-5EF9-DD7A-55F3D4E932C5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2653279" y="1936471"/>
              <a:ext cx="5124344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85835">
                <a:lnSpc>
                  <a:spcPts val="3026"/>
                </a:lnSpc>
                <a:defRPr/>
              </a:pPr>
              <a:r>
                <a:rPr lang="en-US" b="1" dirty="0">
                  <a:solidFill>
                    <a:prstClr val="white"/>
                  </a:solidFill>
                  <a:latin typeface="Dosis" pitchFamily="2" charset="0"/>
                </a:rPr>
                <a:t>Séance 4</a:t>
              </a:r>
              <a:r>
                <a:rPr lang="en-US" sz="3000" b="1" dirty="0">
                  <a:solidFill>
                    <a:prstClr val="white"/>
                  </a:solidFill>
                  <a:latin typeface="Dosis" pitchFamily="2" charset="0"/>
                </a:rPr>
                <a:t>    </a:t>
              </a:r>
              <a:endParaRPr lang="fr-FR" sz="3000" b="1" dirty="0">
                <a:solidFill>
                  <a:prstClr val="white"/>
                </a:solidFill>
                <a:latin typeface="Dosis" pitchFamily="2" charset="0"/>
              </a:endParaRPr>
            </a:p>
          </p:txBody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2AB9C845-3713-D155-026A-34604ED9F485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2443408" y="2637687"/>
              <a:ext cx="4134835" cy="625703"/>
            </a:xfrm>
            <a:prstGeom prst="round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 defTabSz="685835">
                <a:lnSpc>
                  <a:spcPct val="15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2800" b="1" dirty="0">
                  <a:solidFill>
                    <a:schemeClr val="bg1">
                      <a:lumMod val="65000"/>
                    </a:schemeClr>
                  </a:solidFill>
                  <a:latin typeface="Dosis" pitchFamily="2" charset="0"/>
                </a:rPr>
                <a:t>Activités d’écriture.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803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1366E-663F-DFEB-E034-4A15236B1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7A050C1A-50B2-7528-7736-FB6EDDA86E6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008" y="-18248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555" b="-5555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135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B7A4437-D758-8D3D-DEDA-63EE2A8934E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8318091"/>
            <a:ext cx="1836174" cy="1965459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D8FCD6F-C94D-D274-1CB7-BD111E30800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658600" y="8037405"/>
            <a:ext cx="2025270" cy="2246145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defTabSz="914445">
              <a:defRPr/>
            </a:pPr>
            <a:endParaRPr lang="fr-MA" sz="642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4D3209-54E6-6674-364B-E57D5F4498F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97832" y="2212259"/>
            <a:ext cx="10906431" cy="50881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FD599CD7-1397-F120-4D8B-E1261B8E553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-3749778" y="3125140"/>
            <a:ext cx="21215555" cy="32624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spcAft>
                <a:spcPts val="3000"/>
              </a:spcAft>
              <a:defRPr/>
            </a:pPr>
            <a:r>
              <a:rPr lang="fr-FR" sz="6000" dirty="0">
                <a:solidFill>
                  <a:schemeClr val="accent3">
                    <a:lumMod val="50000"/>
                  </a:schemeClr>
                </a:solidFill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Séance 3 : </a:t>
            </a:r>
          </a:p>
          <a:p>
            <a:pPr algn="ctr" defTabSz="914445">
              <a:spcAft>
                <a:spcPts val="3000"/>
              </a:spcAft>
              <a:defRPr/>
            </a:pPr>
            <a:r>
              <a:rPr lang="fr-FR" sz="6000" b="1" dirty="0">
                <a:solidFill>
                  <a:schemeClr val="accent3">
                    <a:lumMod val="50000"/>
                  </a:schemeClr>
                </a:solidFill>
                <a:latin typeface="Dosis" pitchFamily="2" charset="0"/>
                <a:cs typeface="Calibri" panose="020F0502020204030204" pitchFamily="34" charset="0"/>
              </a:rPr>
              <a:t>Activités de Lecture </a:t>
            </a:r>
          </a:p>
          <a:p>
            <a:pPr algn="ctr" defTabSz="914445">
              <a:spcAft>
                <a:spcPts val="3000"/>
              </a:spcAft>
              <a:defRPr/>
            </a:pPr>
            <a:r>
              <a:rPr lang="fr-FR" sz="4200" dirty="0">
                <a:solidFill>
                  <a:schemeClr val="accent3">
                    <a:lumMod val="50000"/>
                  </a:schemeClr>
                </a:solidFill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- Révision -</a:t>
            </a:r>
          </a:p>
        </p:txBody>
      </p:sp>
    </p:spTree>
    <p:extLst>
      <p:ext uri="{BB962C8B-B14F-4D97-AF65-F5344CB8AC3E}">
        <p14:creationId xmlns:p14="http://schemas.microsoft.com/office/powerpoint/2010/main" val="4209586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BE45E-9256-8561-B59D-F05F900D1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5930A9F3-2B98-CBE4-B740-476D9E40BF1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76200" y="-10392"/>
            <a:ext cx="13868400" cy="10335491"/>
            <a:chOff x="0" y="0"/>
            <a:chExt cx="13716000" cy="10287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13D637-F366-12FC-60C2-949BA54D7D9F}"/>
                </a:ext>
              </a:extLst>
            </p:cNvPr>
            <p:cNvSpPr/>
            <p:nvPr/>
          </p:nvSpPr>
          <p:spPr>
            <a:xfrm>
              <a:off x="0" y="0"/>
              <a:ext cx="13716000" cy="10287000"/>
            </a:xfrm>
            <a:prstGeom prst="rect">
              <a:avLst/>
            </a:prstGeom>
            <a:solidFill>
              <a:srgbClr val="6780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endParaRP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053CA80F-08FC-1BE0-0D02-6D3EADD1B45F}"/>
                </a:ext>
              </a:extLst>
            </p:cNvPr>
            <p:cNvSpPr/>
            <p:nvPr/>
          </p:nvSpPr>
          <p:spPr>
            <a:xfrm>
              <a:off x="304801" y="783948"/>
              <a:ext cx="13106398" cy="9160152"/>
            </a:xfrm>
            <a:prstGeom prst="roundRect">
              <a:avLst>
                <a:gd name="adj" fmla="val 22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endParaRP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7DDD27F6-7EC1-59F5-6A3A-D975BE82992C}"/>
                </a:ext>
              </a:extLst>
            </p:cNvPr>
            <p:cNvSpPr/>
            <p:nvPr/>
          </p:nvSpPr>
          <p:spPr>
            <a:xfrm>
              <a:off x="304801" y="310242"/>
              <a:ext cx="13106398" cy="1230086"/>
            </a:xfrm>
            <a:prstGeom prst="roundRect">
              <a:avLst>
                <a:gd name="adj" fmla="val 14434"/>
              </a:avLst>
            </a:prstGeom>
            <a:solidFill>
              <a:schemeClr val="bg1">
                <a:lumMod val="95000"/>
              </a:schemeClr>
            </a:solidFill>
            <a:ln w="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endParaRPr>
            </a:p>
          </p:txBody>
        </p:sp>
      </p:grpSp>
      <p:sp>
        <p:nvSpPr>
          <p:cNvPr id="5" name="Freeform 8">
            <a:extLst>
              <a:ext uri="{FF2B5EF4-FFF2-40B4-BE49-F238E27FC236}">
                <a16:creationId xmlns:a16="http://schemas.microsoft.com/office/drawing/2014/main" id="{09E4F9C9-6136-EA70-B0D0-8CDC53D364D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0800000" flipH="1">
            <a:off x="685800" y="723900"/>
            <a:ext cx="457200" cy="318929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3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30102924-8220-2B67-A1C7-33DA9D79C1EE}"/>
              </a:ext>
            </a:extLst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6705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177F895-4DBC-40F8-1574-E132E241627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059770" y="2695098"/>
            <a:ext cx="7596460" cy="6237969"/>
          </a:xfrm>
          <a:prstGeom prst="rect">
            <a:avLst/>
          </a:prstGeom>
        </p:spPr>
      </p:pic>
      <p:sp>
        <p:nvSpPr>
          <p:cNvPr id="3" name="ZoneTexte 4">
            <a:extLst>
              <a:ext uri="{FF2B5EF4-FFF2-40B4-BE49-F238E27FC236}">
                <a16:creationId xmlns:a16="http://schemas.microsoft.com/office/drawing/2014/main" id="{6576BF1A-7EF6-8E4E-80BE-FB4C1A1296E4}"/>
              </a:ext>
            </a:extLst>
          </p:cNvPr>
          <p:cNvSpPr txBox="1"/>
          <p:nvPr/>
        </p:nvSpPr>
        <p:spPr>
          <a:xfrm>
            <a:off x="1260047" y="661052"/>
            <a:ext cx="1127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90">
              <a:spcAft>
                <a:spcPts val="600"/>
              </a:spcAft>
              <a:defRPr/>
            </a:pPr>
            <a:r>
              <a:rPr lang="fr-FR" sz="2400" b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Bonjour! Nous allons faire une révision de tout ce que vous avez appris en lecture. </a:t>
            </a:r>
          </a:p>
        </p:txBody>
      </p:sp>
    </p:spTree>
    <p:extLst>
      <p:ext uri="{BB962C8B-B14F-4D97-AF65-F5344CB8AC3E}">
        <p14:creationId xmlns:p14="http://schemas.microsoft.com/office/powerpoint/2010/main" val="2529820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25103</TotalTime>
  <Words>646</Words>
  <PresentationFormat>Personnalisé</PresentationFormat>
  <Paragraphs>107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35</vt:i4>
      </vt:variant>
    </vt:vector>
  </HeadingPairs>
  <TitlesOfParts>
    <vt:vector size="48" baseType="lpstr">
      <vt:lpstr>Dosis</vt:lpstr>
      <vt:lpstr>Calibri</vt:lpstr>
      <vt:lpstr>Cambria</vt:lpstr>
      <vt:lpstr>KG Primary Penmanship 2</vt:lpstr>
      <vt:lpstr>KG Primary Penmanship Alt</vt:lpstr>
      <vt:lpstr>Calibri </vt:lpstr>
      <vt:lpstr>Arial</vt:lpstr>
      <vt:lpstr>Carelia</vt:lpstr>
      <vt:lpstr>Comic Sans MS</vt:lpstr>
      <vt:lpstr>Dosis Bold</vt:lpstr>
      <vt:lpstr>1_Office Theme</vt:lpstr>
      <vt:lpstr>2_Office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2023-09-22T04:26:48Z</dcterms:created>
  <dcterms:modified xsi:type="dcterms:W3CDTF">2025-08-07T18:49:22Z</dcterms:modified>
</cp:coreProperties>
</file>