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  <p:sldMasterId id="2147483816" r:id="rId3"/>
  </p:sldMasterIdLst>
  <p:notesMasterIdLst>
    <p:notesMasterId r:id="rId39"/>
  </p:notesMasterIdLst>
  <p:sldIdLst>
    <p:sldId id="2134808908" r:id="rId4"/>
    <p:sldId id="2134808281" r:id="rId5"/>
    <p:sldId id="2134808266" r:id="rId6"/>
    <p:sldId id="2134808267" r:id="rId7"/>
    <p:sldId id="2147482456" r:id="rId8"/>
    <p:sldId id="2134809018" r:id="rId9"/>
    <p:sldId id="2147482457" r:id="rId10"/>
    <p:sldId id="2147482478" r:id="rId11"/>
    <p:sldId id="2147482458" r:id="rId12"/>
    <p:sldId id="2134808882" r:id="rId13"/>
    <p:sldId id="2147482549" r:id="rId14"/>
    <p:sldId id="2147482550" r:id="rId15"/>
    <p:sldId id="2147482551" r:id="rId16"/>
    <p:sldId id="2147482552" r:id="rId17"/>
    <p:sldId id="2147482546" r:id="rId18"/>
    <p:sldId id="2147482553" r:id="rId19"/>
    <p:sldId id="2147482555" r:id="rId20"/>
    <p:sldId id="2147482557" r:id="rId21"/>
    <p:sldId id="2147482556" r:id="rId22"/>
    <p:sldId id="2134806255" r:id="rId23"/>
    <p:sldId id="2147482559" r:id="rId24"/>
    <p:sldId id="2147482560" r:id="rId25"/>
    <p:sldId id="2134808975" r:id="rId26"/>
    <p:sldId id="2134808844" r:id="rId27"/>
    <p:sldId id="2147482561" r:id="rId28"/>
    <p:sldId id="2147482363" r:id="rId29"/>
    <p:sldId id="2147482562" r:id="rId30"/>
    <p:sldId id="2147482563" r:id="rId31"/>
    <p:sldId id="2134808971" r:id="rId32"/>
    <p:sldId id="2134808972" r:id="rId33"/>
    <p:sldId id="2147482507" r:id="rId34"/>
    <p:sldId id="2147482517" r:id="rId35"/>
    <p:sldId id="2147482564" r:id="rId36"/>
    <p:sldId id="2147482565" r:id="rId37"/>
    <p:sldId id="2134805888" r:id="rId38"/>
  </p:sldIdLst>
  <p:sldSz cx="13716000" cy="10287000"/>
  <p:notesSz cx="6858000" cy="9144000"/>
  <p:embeddedFontLst>
    <p:embeddedFont>
      <p:font typeface="Cambria" panose="02040503050406030204" pitchFamily="18" charset="0"/>
      <p:regular r:id="rId40"/>
      <p:bold r:id="rId41"/>
      <p:italic r:id="rId42"/>
      <p:boldItalic r:id="rId43"/>
    </p:embeddedFont>
    <p:embeddedFont>
      <p:font typeface="Carelia" panose="020B0604020202020204" charset="0"/>
      <p:regular r:id="rId44"/>
    </p:embeddedFont>
    <p:embeddedFont>
      <p:font typeface="Comic Sans MS" panose="030F0702030302020204" pitchFamily="66" charset="0"/>
      <p:regular r:id="rId45"/>
      <p:bold r:id="rId46"/>
      <p:italic r:id="rId47"/>
      <p:boldItalic r:id="rId48"/>
    </p:embeddedFont>
    <p:embeddedFont>
      <p:font typeface="Dosis" pitchFamily="2" charset="0"/>
      <p:regular r:id="rId49"/>
      <p:bold r:id="rId50"/>
    </p:embeddedFont>
    <p:embeddedFont>
      <p:font typeface="Dosis Bold" charset="0"/>
      <p:regular r:id="rId51"/>
      <p:bold r:id="rId52"/>
    </p:embeddedFont>
    <p:embeddedFont>
      <p:font typeface="KG Primary Penmanship 2" panose="020B0604020202020204" charset="0"/>
      <p:regular r:id="rId53"/>
    </p:embeddedFont>
    <p:embeddedFont>
      <p:font typeface="KG Primary Penmanship Alt" panose="020B0604020202020204" charset="0"/>
      <p:regular r:id="rId54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4"/>
    <a:srgbClr val="7F7F7F"/>
    <a:srgbClr val="F2F2F2"/>
    <a:srgbClr val="77933C"/>
    <a:srgbClr val="EBF1DE"/>
    <a:srgbClr val="8E9A75"/>
    <a:srgbClr val="67942C"/>
    <a:srgbClr val="8DC63F"/>
    <a:srgbClr val="525252"/>
    <a:srgbClr val="F7F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39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594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07/08/2025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7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493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56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827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95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83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2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94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59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74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93.xml"/><Relationship Id="rId7" Type="http://schemas.openxmlformats.org/officeDocument/2006/relationships/image" Target="../media/image16.sv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9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97.xml"/><Relationship Id="rId7" Type="http://schemas.openxmlformats.org/officeDocument/2006/relationships/image" Target="../media/image16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9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01.xml"/><Relationship Id="rId7" Type="http://schemas.openxmlformats.org/officeDocument/2006/relationships/image" Target="../media/image16.sv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0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05.xml"/><Relationship Id="rId7" Type="http://schemas.openxmlformats.org/officeDocument/2006/relationships/image" Target="../media/image16.sv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0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09.xml"/><Relationship Id="rId7" Type="http://schemas.openxmlformats.org/officeDocument/2006/relationships/image" Target="../media/image16.sv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13.xml"/><Relationship Id="rId7" Type="http://schemas.openxmlformats.org/officeDocument/2006/relationships/image" Target="../media/image16.sv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17.xml"/><Relationship Id="rId7" Type="http://schemas.openxmlformats.org/officeDocument/2006/relationships/image" Target="../media/image16.sv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21.xml"/><Relationship Id="rId7" Type="http://schemas.openxmlformats.org/officeDocument/2006/relationships/image" Target="../media/image16.sv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2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25.xml"/><Relationship Id="rId7" Type="http://schemas.openxmlformats.org/officeDocument/2006/relationships/image" Target="../media/image16.sv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2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129.xml"/><Relationship Id="rId7" Type="http://schemas.openxmlformats.org/officeDocument/2006/relationships/image" Target="../media/image16.sv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2.xml"/><Relationship Id="rId5" Type="http://schemas.openxmlformats.org/officeDocument/2006/relationships/image" Target="../media/image26.png"/><Relationship Id="rId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3.xml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4.xml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7" Type="http://schemas.openxmlformats.org/officeDocument/2006/relationships/image" Target="../media/image28.jpeg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8.xml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7" Type="http://schemas.openxmlformats.org/officeDocument/2006/relationships/image" Target="../media/image27.pn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27.pn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7" Type="http://schemas.openxmlformats.org/officeDocument/2006/relationships/image" Target="../media/image27.png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2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2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7" Type="http://schemas.openxmlformats.org/officeDocument/2006/relationships/image" Target="../media/image23.pn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7" Type="http://schemas.openxmlformats.org/officeDocument/2006/relationships/image" Target="../media/image23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7" Type="http://schemas.openxmlformats.org/officeDocument/2006/relationships/image" Target="../media/image23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7" Type="http://schemas.openxmlformats.org/officeDocument/2006/relationships/image" Target="../media/image23.png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6.xml"/><Relationship Id="rId7" Type="http://schemas.openxmlformats.org/officeDocument/2006/relationships/image" Target="../media/image15.png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19.png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image" Target="../media/image10.png"/><Relationship Id="rId2" Type="http://schemas.openxmlformats.org/officeDocument/2006/relationships/tags" Target="../tags/tag41.xml"/><Relationship Id="rId16" Type="http://schemas.openxmlformats.org/officeDocument/2006/relationships/image" Target="../media/image18.sv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image" Target="../media/image12.png"/><Relationship Id="rId10" Type="http://schemas.openxmlformats.org/officeDocument/2006/relationships/tags" Target="../tags/tag49.xml"/><Relationship Id="rId19" Type="http://schemas.openxmlformats.org/officeDocument/2006/relationships/image" Target="../media/image20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18.svg"/><Relationship Id="rId5" Type="http://schemas.openxmlformats.org/officeDocument/2006/relationships/tags" Target="../tags/tag56.xml"/><Relationship Id="rId10" Type="http://schemas.openxmlformats.org/officeDocument/2006/relationships/image" Target="../media/image12.png"/><Relationship Id="rId4" Type="http://schemas.openxmlformats.org/officeDocument/2006/relationships/tags" Target="../tags/tag55.xml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tags" Target="../tags/tag71.xml"/><Relationship Id="rId18" Type="http://schemas.openxmlformats.org/officeDocument/2006/relationships/tags" Target="../tags/tag76.xml"/><Relationship Id="rId26" Type="http://schemas.openxmlformats.org/officeDocument/2006/relationships/image" Target="../media/image12.png"/><Relationship Id="rId3" Type="http://schemas.openxmlformats.org/officeDocument/2006/relationships/tags" Target="../tags/tag61.xml"/><Relationship Id="rId21" Type="http://schemas.openxmlformats.org/officeDocument/2006/relationships/tags" Target="../tags/tag79.xml"/><Relationship Id="rId7" Type="http://schemas.openxmlformats.org/officeDocument/2006/relationships/tags" Target="../tags/tag65.xml"/><Relationship Id="rId12" Type="http://schemas.openxmlformats.org/officeDocument/2006/relationships/tags" Target="../tags/tag70.xml"/><Relationship Id="rId17" Type="http://schemas.openxmlformats.org/officeDocument/2006/relationships/tags" Target="../tags/tag75.xml"/><Relationship Id="rId25" Type="http://schemas.openxmlformats.org/officeDocument/2006/relationships/image" Target="../media/image2.jpeg"/><Relationship Id="rId2" Type="http://schemas.openxmlformats.org/officeDocument/2006/relationships/tags" Target="../tags/tag60.xml"/><Relationship Id="rId16" Type="http://schemas.openxmlformats.org/officeDocument/2006/relationships/tags" Target="../tags/tag74.xml"/><Relationship Id="rId20" Type="http://schemas.openxmlformats.org/officeDocument/2006/relationships/tags" Target="../tags/tag78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tags" Target="../tags/tag69.xml"/><Relationship Id="rId24" Type="http://schemas.openxmlformats.org/officeDocument/2006/relationships/slideLayout" Target="../slideLayouts/slideLayout29.xml"/><Relationship Id="rId5" Type="http://schemas.openxmlformats.org/officeDocument/2006/relationships/tags" Target="../tags/tag63.xml"/><Relationship Id="rId15" Type="http://schemas.openxmlformats.org/officeDocument/2006/relationships/tags" Target="../tags/tag73.xml"/><Relationship Id="rId23" Type="http://schemas.openxmlformats.org/officeDocument/2006/relationships/tags" Target="../tags/tag81.xml"/><Relationship Id="rId10" Type="http://schemas.openxmlformats.org/officeDocument/2006/relationships/tags" Target="../tags/tag68.xml"/><Relationship Id="rId19" Type="http://schemas.openxmlformats.org/officeDocument/2006/relationships/tags" Target="../tags/tag77.xml"/><Relationship Id="rId4" Type="http://schemas.openxmlformats.org/officeDocument/2006/relationships/tags" Target="../tags/tag62.xml"/><Relationship Id="rId9" Type="http://schemas.openxmlformats.org/officeDocument/2006/relationships/tags" Target="../tags/tag67.xml"/><Relationship Id="rId14" Type="http://schemas.openxmlformats.org/officeDocument/2006/relationships/tags" Target="../tags/tag72.xml"/><Relationship Id="rId22" Type="http://schemas.openxmlformats.org/officeDocument/2006/relationships/tags" Target="../tags/tag80.xml"/><Relationship Id="rId27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4.xml"/><Relationship Id="rId7" Type="http://schemas.openxmlformats.org/officeDocument/2006/relationships/image" Target="../media/image2.jpe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6.svg"/><Relationship Id="rId5" Type="http://schemas.openxmlformats.org/officeDocument/2006/relationships/tags" Target="../tags/tag86.xml"/><Relationship Id="rId10" Type="http://schemas.openxmlformats.org/officeDocument/2006/relationships/image" Target="../media/image5.png"/><Relationship Id="rId4" Type="http://schemas.openxmlformats.org/officeDocument/2006/relationships/tags" Target="../tags/tag85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89.xml"/><Relationship Id="rId7" Type="http://schemas.openxmlformats.org/officeDocument/2006/relationships/image" Target="../media/image16.sv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0" y="4086296"/>
            <a:ext cx="13683869" cy="1030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0" y="5354312"/>
            <a:ext cx="13683870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Rebrassage</a:t>
            </a:r>
            <a:endParaRPr lang="en-US" sz="4400" b="1" dirty="0">
              <a:solidFill>
                <a:srgbClr val="F79646">
                  <a:lumMod val="75000"/>
                </a:srgbClr>
              </a:solidFill>
              <a:latin typeface="Dosis" pitchFamily="2" charset="0"/>
              <a:cs typeface="DokChampa" panose="020B0604020202020204" pitchFamily="34" charset="-3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730000" y="8702872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C0C69AD-94BB-4015-025E-50152D62982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521388" y="7003735"/>
            <a:ext cx="4670820" cy="966680"/>
          </a:xfrm>
          <a:prstGeom prst="roundRect">
            <a:avLst>
              <a:gd name="adj" fmla="val 3232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FAC36DE-37B8-4F6A-C3F5-591E768CB7D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521386" y="7184024"/>
            <a:ext cx="4670819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Dosis Bold"/>
              </a:rPr>
              <a:t>Séance 3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94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lettres.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C93FA7-DF52-EFBE-58DA-45262D39C3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66233" y="2525258"/>
            <a:ext cx="12398504" cy="6235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L   a   J   m   </a:t>
            </a:r>
            <a:r>
              <a:rPr lang="pt-BR" sz="5400" b="1" kern="100" dirty="0">
                <a:solidFill>
                  <a:srgbClr val="106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  U   f   d   g   N  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s   C   e   V   i   R   é   I   B   </a:t>
            </a:r>
            <a:r>
              <a:rPr lang="pt-BR" sz="5400" b="1" kern="100" dirty="0">
                <a:solidFill>
                  <a:srgbClr val="1065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44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P   c   j   o   B   v   S   l   F   p   T  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n   D   A   u   M   ou   G   r   E   O     </a:t>
            </a:r>
            <a:endParaRPr lang="it-IT" sz="4400" b="1" kern="100" dirty="0">
              <a:solidFill>
                <a:srgbClr val="106584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6161-CC51-10C5-7486-25FE62273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887F582-11E3-BC27-BCCA-C24E378D93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lettres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20027F9-872A-4A2C-BFC0-E908F94D088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09D8736-27A4-4618-A33A-5FC99394A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25BD081-EC63-FF75-9FBD-D05B67FA4C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58748" y="5754233"/>
            <a:ext cx="12398504" cy="1680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L   a   J   m   </a:t>
            </a:r>
            <a:r>
              <a:rPr lang="pt-BR" sz="6000" b="1" kern="100" dirty="0">
                <a:solidFill>
                  <a:srgbClr val="10658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  U   f   d   g   N   </a:t>
            </a:r>
          </a:p>
        </p:txBody>
      </p:sp>
    </p:spTree>
    <p:extLst>
      <p:ext uri="{BB962C8B-B14F-4D97-AF65-F5344CB8AC3E}">
        <p14:creationId xmlns:p14="http://schemas.microsoft.com/office/powerpoint/2010/main" val="1453041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0FA5F-A0A0-872C-A6D8-989EA5B17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B769AEC-6C7A-73A1-4C5B-31CD2401442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lettres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238A07B-026D-0E36-AA68-2B1C1D65C35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2D1903-E272-C533-4F52-FDA94E2917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00183B-0FFF-94D9-6201-5CA393F2811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66233" y="5739956"/>
            <a:ext cx="12398504" cy="1680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s   C   e   V   i   R   é   I   B   </a:t>
            </a:r>
            <a:r>
              <a:rPr lang="pt-BR" sz="6000" b="1" kern="100" dirty="0">
                <a:solidFill>
                  <a:srgbClr val="1065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48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37168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370BA-B63A-E538-C56F-A61A68F7E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FB97FE55-BDD8-9E4B-042D-86F54214D3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lettres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3B6F2984-D579-B69A-C61E-5FD8B764E16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23D595-9AD1-AE8E-9272-0A07AFB4468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879878-C022-6412-5AE8-3B98F754287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66233" y="6068576"/>
            <a:ext cx="12398504" cy="1354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P   c   j   o   B   v   S   l   F   p   T   </a:t>
            </a:r>
          </a:p>
        </p:txBody>
      </p:sp>
    </p:spTree>
    <p:extLst>
      <p:ext uri="{BB962C8B-B14F-4D97-AF65-F5344CB8AC3E}">
        <p14:creationId xmlns:p14="http://schemas.microsoft.com/office/powerpoint/2010/main" val="632421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ADB9C-C49B-5C7B-8127-AE9DF282D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4ED2B825-6087-887F-C8EA-CD65BA5CF9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lettres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F627FDF3-41DD-AAF4-2BBD-5D18D14429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73A93-D9F9-1941-04D3-692FAF4FEE3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5FCB60-6770-3FCE-3754-4E44E4EE2EE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66233" y="4482650"/>
            <a:ext cx="12398504" cy="2934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b="1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n   D   A   u   M   ou   G   r   E   O     </a:t>
            </a:r>
            <a:endParaRPr lang="it-IT" sz="4800" b="1" kern="100" dirty="0">
              <a:solidFill>
                <a:srgbClr val="106584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544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A7898-1416-7BF4-7ABF-89F6E14B1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7421DB9F-042D-51D2-3E97-8BBA66E156D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6BF8994-2B86-67B6-94FB-29A6AAA9BA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71F526-1573-7A5A-D1C9-468437D6C6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B4F78A5-AD84-67AB-FADE-008DC59265A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9829" y="2004274"/>
            <a:ext cx="12398504" cy="7107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ja   je   ji   ju   jo   jou   jé  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fa   fo   fi   fu   fou   fe   fé  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t-BR" sz="6000" kern="100" dirty="0">
                <a:solidFill>
                  <a:srgbClr val="106584"/>
                </a:solidFill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   </a:t>
            </a:r>
            <a:r>
              <a:rPr kumimoji="0" lang="pt-BR" sz="60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o   </a:t>
            </a:r>
            <a:r>
              <a:rPr kumimoji="0" lang="pt-BR" sz="60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u   </a:t>
            </a:r>
            <a:r>
              <a:rPr kumimoji="0" lang="pt-BR" sz="60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i   </a:t>
            </a:r>
            <a:r>
              <a:rPr kumimoji="0" lang="pt-BR" sz="60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ou   </a:t>
            </a:r>
            <a:r>
              <a:rPr kumimoji="0" lang="pt-BR" sz="60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e   </a:t>
            </a:r>
            <a:r>
              <a:rPr kumimoji="0" lang="pt-BR" sz="60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é  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ga   go   gu   gou   gui   gue   gué    </a:t>
            </a: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4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cha   cho   chu   chou   che   chi   ché  </a:t>
            </a:r>
            <a:endParaRPr lang="it-IT" sz="4400" kern="100" dirty="0">
              <a:solidFill>
                <a:srgbClr val="106584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305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0354D-A663-F464-6B0B-E0FF0B01F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3D411DB1-490A-D783-C901-B1CF3906FC4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F71F42BA-6B8D-55CD-6097-128BC5B7431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DFDC87-CB93-AC2D-192D-0EBC31FAA34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3E81D7-C0B9-8D29-A308-CE958FDBD61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9829" y="5576171"/>
            <a:ext cx="12398504" cy="1839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6600" kern="100" dirty="0">
                <a:solidFill>
                  <a:srgbClr val="106584"/>
                </a:solidFill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u   ja   fo   che   jo   </a:t>
            </a:r>
            <a:r>
              <a:rPr kumimoji="0" lang="pt-BR" sz="66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é   chu   gou   fe</a:t>
            </a:r>
            <a:endParaRPr lang="it-IT" sz="4800" kern="100" dirty="0">
              <a:solidFill>
                <a:srgbClr val="106584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74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6B313-F6E8-7463-F3CF-25ADD61E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310E1BBA-BD11-BB47-8822-D2459176779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D086DA2-E9E5-6554-B67C-9ACB864E335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D45407-0070-1B14-DEB8-0F086C53EE1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49C916E-2B1D-1F91-1262-45833AD25E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9829" y="5576167"/>
            <a:ext cx="12398504" cy="1839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je   cha   gui   fou   </a:t>
            </a:r>
            <a:r>
              <a:rPr lang="pt-BR" sz="6600" kern="100" dirty="0">
                <a:solidFill>
                  <a:srgbClr val="106584"/>
                </a:solidFill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o   jé   ga </a:t>
            </a:r>
            <a:r>
              <a:rPr lang="it-IT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660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e   ché</a:t>
            </a:r>
            <a:endParaRPr lang="it-IT" sz="4800" kern="100" dirty="0">
              <a:solidFill>
                <a:srgbClr val="106584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846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76250-EBF4-514B-167C-81B916166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81D6B68F-F726-A227-CEB4-7B0AD4506AF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1D5F5E4-81BD-9C3C-4A56-8C48B4B6CF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F22560E-B339-4FCC-B016-8A87690F4FD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CE07C3-D144-0B2E-F155-6EDE148FA78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9829" y="5590458"/>
            <a:ext cx="12398504" cy="1839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chou   ji   fu   gue   fé   </a:t>
            </a:r>
            <a:r>
              <a:rPr kumimoji="0" lang="pt-BR" sz="6600" b="0" i="0" u="none" strike="noStrike" kern="1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i   go   chi   </a:t>
            </a:r>
            <a:r>
              <a:rPr lang="pt-BR" sz="6600" kern="100" dirty="0">
                <a:solidFill>
                  <a:srgbClr val="106584"/>
                </a:solidFill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endParaRPr lang="it-IT" sz="4800" kern="100" dirty="0">
              <a:solidFill>
                <a:srgbClr val="106584"/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02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477F3-8189-2164-1F0F-55B785689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5FE1A038-4CEF-74F7-E14C-F32E30D8D9A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3EB267D7-9CF4-B1B4-870F-8FCDE0323EC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2002C5-9330-F407-0DE2-605ACA9E390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31C2CA0-12A4-581E-0AED-368096FC33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9829" y="5576178"/>
            <a:ext cx="12398504" cy="1839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fa   </a:t>
            </a:r>
            <a:r>
              <a:rPr lang="pt-BR" sz="6600" kern="100" dirty="0">
                <a:solidFill>
                  <a:srgbClr val="106584"/>
                </a:solidFill>
                <a:latin typeface="Calibri 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ou   gu   ju   fi   jou   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cho   </a:t>
            </a:r>
            <a:r>
              <a:rPr lang="pt-BR" sz="4800" kern="100" dirty="0">
                <a:solidFill>
                  <a:srgbClr val="10658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gué </a:t>
            </a:r>
          </a:p>
        </p:txBody>
      </p:sp>
    </p:spTree>
    <p:extLst>
      <p:ext uri="{BB962C8B-B14F-4D97-AF65-F5344CB8AC3E}">
        <p14:creationId xmlns:p14="http://schemas.microsoft.com/office/powerpoint/2010/main" val="16949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lire des mots.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bijou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b/i bi – j/ou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jou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. Bijou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bijou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5336385" y="5765002"/>
            <a:ext cx="314322" cy="118585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0C0433B-AB46-5628-1360-F96C1D8F8D54}"/>
              </a:ext>
            </a:extLst>
          </p:cNvPr>
          <p:cNvSpPr/>
          <p:nvPr/>
        </p:nvSpPr>
        <p:spPr>
          <a:xfrm rot="16200000">
            <a:off x="7429507" y="4929182"/>
            <a:ext cx="314321" cy="285750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38908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bijou.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02E6B2-00B0-CE60-B8F2-1F446662F250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bijou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4F5331B1-5AC0-11F0-7A2D-523E21B163F4}"/>
              </a:ext>
            </a:extLst>
          </p:cNvPr>
          <p:cNvSpPr/>
          <p:nvPr/>
        </p:nvSpPr>
        <p:spPr>
          <a:xfrm rot="16200000">
            <a:off x="5336385" y="5765002"/>
            <a:ext cx="314322" cy="118585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A559E09-5BC8-AC64-7BFA-9D1E5A4A9632}"/>
              </a:ext>
            </a:extLst>
          </p:cNvPr>
          <p:cNvSpPr/>
          <p:nvPr/>
        </p:nvSpPr>
        <p:spPr>
          <a:xfrm rot="16200000">
            <a:off x="7429507" y="4929182"/>
            <a:ext cx="314321" cy="285750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912808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2C5C69-C0FD-0079-F802-499A92AA21E0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café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DC041B19-4322-9E06-FA18-F43809FCD2C8}"/>
              </a:ext>
            </a:extLst>
          </p:cNvPr>
          <p:cNvSpPr/>
          <p:nvPr/>
        </p:nvSpPr>
        <p:spPr>
          <a:xfrm rot="16200000">
            <a:off x="5623617" y="5294998"/>
            <a:ext cx="425655" cy="20145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AFD376BF-C70B-F9F5-91B9-FEA1C8EBC211}"/>
              </a:ext>
            </a:extLst>
          </p:cNvPr>
          <p:cNvSpPr/>
          <p:nvPr/>
        </p:nvSpPr>
        <p:spPr>
          <a:xfrm rot="16200000">
            <a:off x="7788173" y="5387867"/>
            <a:ext cx="425657" cy="18287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9370DF-175C-8AFF-F2A7-BB4EF11BD5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26883" y="493158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chat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8D5573B-9275-A138-64E5-0349CFDA8AB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cha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t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9648B3F5-9924-F665-A25D-F363AF7C4365}"/>
              </a:ext>
            </a:extLst>
          </p:cNvPr>
          <p:cNvSpPr/>
          <p:nvPr/>
        </p:nvSpPr>
        <p:spPr>
          <a:xfrm rot="16200000">
            <a:off x="6443671" y="4672013"/>
            <a:ext cx="414330" cy="327182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2C316-9ACC-84D9-C3B4-6D68CB26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84DB7CE-50B7-AC64-D5E9-7A50E865F0B9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F241E38-203C-4FF9-A0E9-5106FAC16DE8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A57EDA-4A7D-A13C-A630-B97935741B8E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tapi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s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EC7DA0B3-9CD7-9B0F-86FA-5565372FD949}"/>
              </a:ext>
            </a:extLst>
          </p:cNvPr>
          <p:cNvSpPr/>
          <p:nvPr/>
        </p:nvSpPr>
        <p:spPr>
          <a:xfrm rot="16200000">
            <a:off x="5445022" y="5473589"/>
            <a:ext cx="425660" cy="165735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D9E1E7DD-19AD-B59B-737B-E52DE2D94970}"/>
              </a:ext>
            </a:extLst>
          </p:cNvPr>
          <p:cNvSpPr/>
          <p:nvPr/>
        </p:nvSpPr>
        <p:spPr>
          <a:xfrm rot="16200000">
            <a:off x="7302399" y="5387866"/>
            <a:ext cx="425657" cy="18287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9BEDC8-4780-843C-E7CA-ACAEB88CD4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26883" y="493158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18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mot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 vais désigner un élève pour lire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02274FA-5E9E-748A-36BB-324ACF7B8804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domino   vélo   écol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sur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coup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mal   renar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d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2CAD838-F582-64BD-D0F6-C0E5F2FA822E}"/>
              </a:ext>
            </a:extLst>
          </p:cNvPr>
          <p:cNvSpPr/>
          <p:nvPr/>
        </p:nvSpPr>
        <p:spPr>
          <a:xfrm rot="16200000">
            <a:off x="2683878" y="5926455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C540382A-D597-6AB7-B6D2-109F134066CC}"/>
              </a:ext>
            </a:extLst>
          </p:cNvPr>
          <p:cNvSpPr/>
          <p:nvPr/>
        </p:nvSpPr>
        <p:spPr>
          <a:xfrm rot="16200000">
            <a:off x="3509243" y="5904133"/>
            <a:ext cx="159782" cy="70598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DE5FBEE-2998-E0F3-E50B-534836756D55}"/>
              </a:ext>
            </a:extLst>
          </p:cNvPr>
          <p:cNvSpPr/>
          <p:nvPr/>
        </p:nvSpPr>
        <p:spPr>
          <a:xfrm rot="16200000">
            <a:off x="5818354" y="5894938"/>
            <a:ext cx="201709" cy="7059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CFF1471E-F0AF-E3C1-CF14-B0D9A1131D44}"/>
              </a:ext>
            </a:extLst>
          </p:cNvPr>
          <p:cNvSpPr/>
          <p:nvPr/>
        </p:nvSpPr>
        <p:spPr>
          <a:xfrm rot="16200000">
            <a:off x="7754369" y="6083094"/>
            <a:ext cx="148010" cy="38336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433DF2FB-09B2-508B-A3A0-92D3F473BFD2}"/>
              </a:ext>
            </a:extLst>
          </p:cNvPr>
          <p:cNvSpPr/>
          <p:nvPr/>
        </p:nvSpPr>
        <p:spPr>
          <a:xfrm rot="16200000">
            <a:off x="8470455" y="5848277"/>
            <a:ext cx="201706" cy="85963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89A72BFB-8A58-A0C4-D107-F84BCB682394}"/>
              </a:ext>
            </a:extLst>
          </p:cNvPr>
          <p:cNvSpPr/>
          <p:nvPr/>
        </p:nvSpPr>
        <p:spPr>
          <a:xfrm rot="16200000">
            <a:off x="10655862" y="5760754"/>
            <a:ext cx="201708" cy="10346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ABF29AE3-1CB0-2DF9-B0B1-35CCA95A016E}"/>
              </a:ext>
            </a:extLst>
          </p:cNvPr>
          <p:cNvSpPr/>
          <p:nvPr/>
        </p:nvSpPr>
        <p:spPr>
          <a:xfrm rot="16200000">
            <a:off x="4075377" y="7200616"/>
            <a:ext cx="183391" cy="14099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C546B3BD-0DC0-2B77-D106-1AD78535C37E}"/>
              </a:ext>
            </a:extLst>
          </p:cNvPr>
          <p:cNvSpPr/>
          <p:nvPr/>
        </p:nvSpPr>
        <p:spPr>
          <a:xfrm rot="16200000">
            <a:off x="6626985" y="7392890"/>
            <a:ext cx="171540" cy="10346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B096048-5244-3A7B-C4A8-EA7BCD358C79}"/>
              </a:ext>
            </a:extLst>
          </p:cNvPr>
          <p:cNvSpPr/>
          <p:nvPr/>
        </p:nvSpPr>
        <p:spPr>
          <a:xfrm rot="16200000">
            <a:off x="8381618" y="7556666"/>
            <a:ext cx="178186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8C93B525-223A-403A-B470-0168509B522F}"/>
              </a:ext>
            </a:extLst>
          </p:cNvPr>
          <p:cNvSpPr/>
          <p:nvPr/>
        </p:nvSpPr>
        <p:spPr>
          <a:xfrm rot="16200000">
            <a:off x="9320795" y="7358204"/>
            <a:ext cx="183389" cy="10346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CC8772AB-2F6F-EB1F-BB93-DE2BE2736429}"/>
              </a:ext>
            </a:extLst>
          </p:cNvPr>
          <p:cNvSpPr/>
          <p:nvPr/>
        </p:nvSpPr>
        <p:spPr>
          <a:xfrm rot="16200000">
            <a:off x="6507849" y="5998991"/>
            <a:ext cx="202074" cy="4982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26F04FC9-C631-BA65-D17F-B057A660514D}"/>
              </a:ext>
            </a:extLst>
          </p:cNvPr>
          <p:cNvSpPr/>
          <p:nvPr/>
        </p:nvSpPr>
        <p:spPr>
          <a:xfrm rot="16200000">
            <a:off x="4267176" y="5965774"/>
            <a:ext cx="202075" cy="61491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 vais désigner un élève pour lire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02274FA-5E9E-748A-36BB-324ACF7B8804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caméra   soja   bijou   sac</a:t>
            </a:r>
          </a:p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jupe   par   lavabo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2CAD838-F582-64BD-D0F6-C0E5F2FA822E}"/>
              </a:ext>
            </a:extLst>
          </p:cNvPr>
          <p:cNvSpPr/>
          <p:nvPr/>
        </p:nvSpPr>
        <p:spPr>
          <a:xfrm rot="16200000">
            <a:off x="2726742" y="5926455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C540382A-D597-6AB7-B6D2-109F134066CC}"/>
              </a:ext>
            </a:extLst>
          </p:cNvPr>
          <p:cNvSpPr/>
          <p:nvPr/>
        </p:nvSpPr>
        <p:spPr>
          <a:xfrm rot="16200000">
            <a:off x="3599620" y="5833011"/>
            <a:ext cx="183392" cy="8246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DE5FBEE-2998-E0F3-E50B-534836756D55}"/>
              </a:ext>
            </a:extLst>
          </p:cNvPr>
          <p:cNvSpPr/>
          <p:nvPr/>
        </p:nvSpPr>
        <p:spPr>
          <a:xfrm rot="16200000">
            <a:off x="5975522" y="5894938"/>
            <a:ext cx="201709" cy="7059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CFF1471E-F0AF-E3C1-CF14-B0D9A1131D44}"/>
              </a:ext>
            </a:extLst>
          </p:cNvPr>
          <p:cNvSpPr/>
          <p:nvPr/>
        </p:nvSpPr>
        <p:spPr>
          <a:xfrm rot="16200000">
            <a:off x="8027395" y="6027502"/>
            <a:ext cx="178186" cy="4643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433DF2FB-09B2-508B-A3A0-92D3F473BFD2}"/>
              </a:ext>
            </a:extLst>
          </p:cNvPr>
          <p:cNvSpPr/>
          <p:nvPr/>
        </p:nvSpPr>
        <p:spPr>
          <a:xfrm rot="16200000">
            <a:off x="8784785" y="5848277"/>
            <a:ext cx="201706" cy="85963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89A72BFB-8A58-A0C4-D107-F84BCB682394}"/>
              </a:ext>
            </a:extLst>
          </p:cNvPr>
          <p:cNvSpPr/>
          <p:nvPr/>
        </p:nvSpPr>
        <p:spPr>
          <a:xfrm rot="16200000">
            <a:off x="10627286" y="5760754"/>
            <a:ext cx="201708" cy="10346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ABF29AE3-1CB0-2DF9-B0B1-35CCA95A016E}"/>
              </a:ext>
            </a:extLst>
          </p:cNvPr>
          <p:cNvSpPr/>
          <p:nvPr/>
        </p:nvSpPr>
        <p:spPr>
          <a:xfrm rot="16200000">
            <a:off x="4153523" y="7303673"/>
            <a:ext cx="183394" cy="120381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C546B3BD-0DC0-2B77-D106-1AD78535C37E}"/>
              </a:ext>
            </a:extLst>
          </p:cNvPr>
          <p:cNvSpPr/>
          <p:nvPr/>
        </p:nvSpPr>
        <p:spPr>
          <a:xfrm rot="16200000">
            <a:off x="6343596" y="7379039"/>
            <a:ext cx="171540" cy="10346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B096048-5244-3A7B-C4A8-EA7BCD358C79}"/>
              </a:ext>
            </a:extLst>
          </p:cNvPr>
          <p:cNvSpPr/>
          <p:nvPr/>
        </p:nvSpPr>
        <p:spPr>
          <a:xfrm rot="16200000">
            <a:off x="7997769" y="7595531"/>
            <a:ext cx="201707" cy="5715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8C93B525-223A-403A-B470-0168509B522F}"/>
              </a:ext>
            </a:extLst>
          </p:cNvPr>
          <p:cNvSpPr/>
          <p:nvPr/>
        </p:nvSpPr>
        <p:spPr>
          <a:xfrm rot="16200000">
            <a:off x="8691925" y="7551161"/>
            <a:ext cx="201707" cy="67391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CC8772AB-2F6F-EB1F-BB93-DE2BE2736429}"/>
              </a:ext>
            </a:extLst>
          </p:cNvPr>
          <p:cNvSpPr/>
          <p:nvPr/>
        </p:nvSpPr>
        <p:spPr>
          <a:xfrm rot="16200000">
            <a:off x="6665017" y="5998991"/>
            <a:ext cx="202074" cy="4982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26F04FC9-C631-BA65-D17F-B057A660514D}"/>
              </a:ext>
            </a:extLst>
          </p:cNvPr>
          <p:cNvSpPr/>
          <p:nvPr/>
        </p:nvSpPr>
        <p:spPr>
          <a:xfrm rot="16200000">
            <a:off x="4450581" y="5942989"/>
            <a:ext cx="178177" cy="61491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0E56E03E-F375-3F63-331F-85D712522B95}"/>
              </a:ext>
            </a:extLst>
          </p:cNvPr>
          <p:cNvSpPr/>
          <p:nvPr/>
        </p:nvSpPr>
        <p:spPr>
          <a:xfrm rot="16200000">
            <a:off x="9485718" y="7519393"/>
            <a:ext cx="201708" cy="73745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223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9A0B2-351B-C835-2D4B-97C6D3202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F54E7DC5-7BB1-29C7-194F-A6CE401909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9A05B96-6680-F515-888B-98556672DB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 vais désigner un élève pour lire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3BA897-ECB0-E4E6-0E37-9642E1D994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411785-A132-6D98-4EAC-229AAA154551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farin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tomat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café   tour</a:t>
            </a:r>
          </a:p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égal   for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t</a:t>
            </a:r>
            <a:r>
              <a:rPr lang="fr-MA" sz="72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guitar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BF1921C4-2758-C07C-BA9C-933661579FF2}"/>
              </a:ext>
            </a:extLst>
          </p:cNvPr>
          <p:cNvSpPr/>
          <p:nvPr/>
        </p:nvSpPr>
        <p:spPr>
          <a:xfrm rot="16200000">
            <a:off x="2283826" y="5926455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B2A8CE52-2F02-51B6-CD4E-634400D87203}"/>
              </a:ext>
            </a:extLst>
          </p:cNvPr>
          <p:cNvSpPr/>
          <p:nvPr/>
        </p:nvSpPr>
        <p:spPr>
          <a:xfrm rot="16200000">
            <a:off x="3237483" y="5719262"/>
            <a:ext cx="202075" cy="103343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8539E4FF-48F1-9A6B-CA7A-CA5ECB016B65}"/>
              </a:ext>
            </a:extLst>
          </p:cNvPr>
          <p:cNvSpPr/>
          <p:nvPr/>
        </p:nvSpPr>
        <p:spPr>
          <a:xfrm rot="16200000">
            <a:off x="5044338" y="5937362"/>
            <a:ext cx="202076" cy="59649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4584E35E-DE77-D36F-EFC4-3CA8AFEB0849}"/>
              </a:ext>
            </a:extLst>
          </p:cNvPr>
          <p:cNvSpPr/>
          <p:nvPr/>
        </p:nvSpPr>
        <p:spPr>
          <a:xfrm rot="16200000">
            <a:off x="8255298" y="5891631"/>
            <a:ext cx="214746" cy="69955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B9BD0BB-4A20-D127-3F79-2E48934EA9C9}"/>
              </a:ext>
            </a:extLst>
          </p:cNvPr>
          <p:cNvSpPr/>
          <p:nvPr/>
        </p:nvSpPr>
        <p:spPr>
          <a:xfrm rot="16200000">
            <a:off x="9079498" y="5866346"/>
            <a:ext cx="202078" cy="73745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5E97D335-FB79-1FE8-BA4B-E624565FBA8F}"/>
              </a:ext>
            </a:extLst>
          </p:cNvPr>
          <p:cNvSpPr/>
          <p:nvPr/>
        </p:nvSpPr>
        <p:spPr>
          <a:xfrm rot="16200000">
            <a:off x="10915935" y="5630327"/>
            <a:ext cx="244918" cy="125233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912D3E7F-098E-0253-EF35-5C45E3F5F4D4}"/>
              </a:ext>
            </a:extLst>
          </p:cNvPr>
          <p:cNvSpPr/>
          <p:nvPr/>
        </p:nvSpPr>
        <p:spPr>
          <a:xfrm rot="16200000">
            <a:off x="4291904" y="7442193"/>
            <a:ext cx="216983" cy="89347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8B203CF5-E07D-6357-A2DE-412EA717C34D}"/>
              </a:ext>
            </a:extLst>
          </p:cNvPr>
          <p:cNvSpPr/>
          <p:nvPr/>
        </p:nvSpPr>
        <p:spPr>
          <a:xfrm rot="16200000">
            <a:off x="6133775" y="7436667"/>
            <a:ext cx="171540" cy="10346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B3072BDA-04C8-1834-B000-87F2FED341AA}"/>
              </a:ext>
            </a:extLst>
          </p:cNvPr>
          <p:cNvSpPr/>
          <p:nvPr/>
        </p:nvSpPr>
        <p:spPr>
          <a:xfrm rot="16200000">
            <a:off x="8199233" y="7442277"/>
            <a:ext cx="216984" cy="100816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2DB2979B-3ADA-699C-2831-306A67408484}"/>
              </a:ext>
            </a:extLst>
          </p:cNvPr>
          <p:cNvSpPr/>
          <p:nvPr/>
        </p:nvSpPr>
        <p:spPr>
          <a:xfrm rot="16200000">
            <a:off x="6118507" y="5597149"/>
            <a:ext cx="202077" cy="12769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D33A3727-4D9C-082C-EC66-823F3BFE7F13}"/>
              </a:ext>
            </a:extLst>
          </p:cNvPr>
          <p:cNvSpPr/>
          <p:nvPr/>
        </p:nvSpPr>
        <p:spPr>
          <a:xfrm rot="16200000">
            <a:off x="3589465" y="7776291"/>
            <a:ext cx="216985" cy="28549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5E342D27-D99D-7FCF-5E28-5D9DA2A24EE2}"/>
              </a:ext>
            </a:extLst>
          </p:cNvPr>
          <p:cNvSpPr/>
          <p:nvPr/>
        </p:nvSpPr>
        <p:spPr>
          <a:xfrm rot="16200000">
            <a:off x="9350265" y="7434736"/>
            <a:ext cx="201902" cy="100816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163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672435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je vais lire une phrase.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Jamila. a. un. bijou. Jamila a un bijou.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F312957-9D8D-D061-A7C0-489A15E6D3C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3822" y="4081671"/>
            <a:ext cx="12988353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Jamila a un bijou.</a:t>
            </a: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D707ADB2-9027-1091-7870-489FBA2D0C2E}"/>
              </a:ext>
            </a:extLst>
          </p:cNvPr>
          <p:cNvSpPr/>
          <p:nvPr/>
        </p:nvSpPr>
        <p:spPr>
          <a:xfrm rot="16200000">
            <a:off x="4342413" y="5707842"/>
            <a:ext cx="271390" cy="88329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EA8DC36A-354D-DB24-9AB7-4CEDD2DC8182}"/>
              </a:ext>
            </a:extLst>
          </p:cNvPr>
          <p:cNvSpPr/>
          <p:nvPr/>
        </p:nvSpPr>
        <p:spPr>
          <a:xfrm rot="16200000">
            <a:off x="8945067" y="5833618"/>
            <a:ext cx="240231" cy="6434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1B712361-09E6-75DC-A182-E889FA1BF3AD}"/>
              </a:ext>
            </a:extLst>
          </p:cNvPr>
          <p:cNvSpPr/>
          <p:nvPr/>
        </p:nvSpPr>
        <p:spPr>
          <a:xfrm rot="16200000">
            <a:off x="3212782" y="5629951"/>
            <a:ext cx="271390" cy="10390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BFFBFB9A-59CE-8323-CB0F-55286FC33323}"/>
              </a:ext>
            </a:extLst>
          </p:cNvPr>
          <p:cNvSpPr/>
          <p:nvPr/>
        </p:nvSpPr>
        <p:spPr>
          <a:xfrm rot="16200000">
            <a:off x="7575114" y="5703000"/>
            <a:ext cx="249963" cy="9144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B863BAF5-8D52-4672-066C-263E0E91DCE0}"/>
              </a:ext>
            </a:extLst>
          </p:cNvPr>
          <p:cNvSpPr/>
          <p:nvPr/>
        </p:nvSpPr>
        <p:spPr>
          <a:xfrm rot="16200000">
            <a:off x="6406511" y="5908870"/>
            <a:ext cx="260846" cy="4706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EB9C0DB8-5D47-F84C-810B-ADF736C9A22C}"/>
              </a:ext>
            </a:extLst>
          </p:cNvPr>
          <p:cNvSpPr/>
          <p:nvPr/>
        </p:nvSpPr>
        <p:spPr>
          <a:xfrm rot="16200000">
            <a:off x="5278150" y="5836020"/>
            <a:ext cx="217811" cy="61622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5BFB6647-B8DC-AEAD-B949-ACBC2D408BB3}"/>
              </a:ext>
            </a:extLst>
          </p:cNvPr>
          <p:cNvSpPr/>
          <p:nvPr/>
        </p:nvSpPr>
        <p:spPr>
          <a:xfrm rot="16200000">
            <a:off x="9990579" y="5535299"/>
            <a:ext cx="249965" cy="12287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Jamila a un bijou.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D52985-862B-A08A-5689-2057B806A8A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3822" y="4081671"/>
            <a:ext cx="12988353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Jamila a un bijou.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EAA774B-1DE8-E924-A18E-EAEEFEC4424C}"/>
              </a:ext>
            </a:extLst>
          </p:cNvPr>
          <p:cNvSpPr/>
          <p:nvPr/>
        </p:nvSpPr>
        <p:spPr>
          <a:xfrm rot="16200000">
            <a:off x="4342413" y="5707842"/>
            <a:ext cx="271390" cy="88329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3B6B12C3-09DF-47AD-C3F4-54F48AC2F920}"/>
              </a:ext>
            </a:extLst>
          </p:cNvPr>
          <p:cNvSpPr/>
          <p:nvPr/>
        </p:nvSpPr>
        <p:spPr>
          <a:xfrm rot="16200000">
            <a:off x="8945067" y="5833618"/>
            <a:ext cx="240231" cy="6434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CE9A6B8D-1BA0-6ED6-6857-0B8EABDBBEC8}"/>
              </a:ext>
            </a:extLst>
          </p:cNvPr>
          <p:cNvSpPr/>
          <p:nvPr/>
        </p:nvSpPr>
        <p:spPr>
          <a:xfrm rot="16200000">
            <a:off x="3212782" y="5629951"/>
            <a:ext cx="271390" cy="10390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E565F6B0-5D14-2003-B842-8C41F47113DE}"/>
              </a:ext>
            </a:extLst>
          </p:cNvPr>
          <p:cNvSpPr/>
          <p:nvPr/>
        </p:nvSpPr>
        <p:spPr>
          <a:xfrm rot="16200000">
            <a:off x="7575114" y="5703000"/>
            <a:ext cx="249963" cy="9144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55E069CB-0DDC-63D9-A216-9F077904B8CF}"/>
              </a:ext>
            </a:extLst>
          </p:cNvPr>
          <p:cNvSpPr/>
          <p:nvPr/>
        </p:nvSpPr>
        <p:spPr>
          <a:xfrm rot="16200000">
            <a:off x="6406511" y="5908870"/>
            <a:ext cx="260846" cy="4706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62258EFB-2AD7-038A-9F3C-F638BC0826F3}"/>
              </a:ext>
            </a:extLst>
          </p:cNvPr>
          <p:cNvSpPr/>
          <p:nvPr/>
        </p:nvSpPr>
        <p:spPr>
          <a:xfrm rot="16200000">
            <a:off x="5278150" y="5836020"/>
            <a:ext cx="217811" cy="61622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E0463EAB-1BCD-B9B1-7ABD-E99C22F154C8}"/>
              </a:ext>
            </a:extLst>
          </p:cNvPr>
          <p:cNvSpPr/>
          <p:nvPr/>
        </p:nvSpPr>
        <p:spPr>
          <a:xfrm rot="16200000">
            <a:off x="9990579" y="5535299"/>
            <a:ext cx="249965" cy="12287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335CE6-A6A0-FD0F-09FC-9CDCB08EA26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63822" y="4081671"/>
            <a:ext cx="12988353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Farid fini</a:t>
            </a:r>
            <a:r>
              <a:rPr lang="fr-MA" sz="104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t</a:t>
            </a: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sa soup</a:t>
            </a:r>
            <a:r>
              <a:rPr lang="fr-MA" sz="104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r>
              <a:rPr lang="fr-MA" sz="9600" b="1" dirty="0">
                <a:solidFill>
                  <a:schemeClr val="bg1"/>
                </a:solidFill>
                <a:latin typeface="KG Primary Penmanship 2" panose="020B0604020202020204" charset="0"/>
              </a:rPr>
              <a:t>.</a:t>
            </a: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7FCB2C97-8D9C-58B2-98EA-0919219DB4DA}"/>
              </a:ext>
            </a:extLst>
          </p:cNvPr>
          <p:cNvSpPr/>
          <p:nvPr/>
        </p:nvSpPr>
        <p:spPr>
          <a:xfrm rot="16200000">
            <a:off x="3364893" y="5549570"/>
            <a:ext cx="257094" cy="11855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7E52947D-5ACB-8089-27D5-F36C6D5B4E62}"/>
              </a:ext>
            </a:extLst>
          </p:cNvPr>
          <p:cNvSpPr/>
          <p:nvPr/>
        </p:nvSpPr>
        <p:spPr>
          <a:xfrm rot="16200000">
            <a:off x="9519410" y="5161861"/>
            <a:ext cx="280485" cy="19467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19C1EB07-8AAD-2BC4-1238-6BBF768E62B7}"/>
              </a:ext>
            </a:extLst>
          </p:cNvPr>
          <p:cNvSpPr/>
          <p:nvPr/>
        </p:nvSpPr>
        <p:spPr>
          <a:xfrm rot="16200000">
            <a:off x="2150301" y="5663721"/>
            <a:ext cx="271389" cy="9715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20D8F2A1-1CDD-226A-CBEA-16B33E8A13DA}"/>
              </a:ext>
            </a:extLst>
          </p:cNvPr>
          <p:cNvSpPr/>
          <p:nvPr/>
        </p:nvSpPr>
        <p:spPr>
          <a:xfrm rot="16200000">
            <a:off x="7498057" y="5751154"/>
            <a:ext cx="250284" cy="8177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72F0AA6-0FC6-5782-4153-E1C814DBD393}"/>
              </a:ext>
            </a:extLst>
          </p:cNvPr>
          <p:cNvSpPr/>
          <p:nvPr/>
        </p:nvSpPr>
        <p:spPr>
          <a:xfrm rot="16200000">
            <a:off x="5728071" y="5711414"/>
            <a:ext cx="250288" cy="8173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10CBA7BD-6313-F521-98FE-7D477F1D839F}"/>
              </a:ext>
            </a:extLst>
          </p:cNvPr>
          <p:cNvSpPr/>
          <p:nvPr/>
        </p:nvSpPr>
        <p:spPr>
          <a:xfrm rot="16200000">
            <a:off x="4898617" y="5814600"/>
            <a:ext cx="217811" cy="61622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F5246B-3D86-132C-EB03-BACD3D19245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phrase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0170C2-0DDA-19F2-137A-528C7C22E00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717030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3DA8DF9-927B-831D-A4F8-2C0EDB866F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63823" y="4048084"/>
            <a:ext cx="12988353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Fatouma a une toupi</a:t>
            </a:r>
            <a:r>
              <a:rPr lang="fr-MA" sz="104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.</a:t>
            </a:r>
            <a:r>
              <a:rPr lang="fr-MA" sz="9600" b="1" dirty="0">
                <a:solidFill>
                  <a:schemeClr val="bg1"/>
                </a:solidFill>
                <a:latin typeface="KG Primary Penmanship 2" panose="020B0604020202020204" charset="0"/>
              </a:rPr>
              <a:t>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9602FC2D-9BB7-1411-9480-C984DC386D14}"/>
              </a:ext>
            </a:extLst>
          </p:cNvPr>
          <p:cNvSpPr/>
          <p:nvPr/>
        </p:nvSpPr>
        <p:spPr>
          <a:xfrm rot="16200000">
            <a:off x="3175528" y="5429797"/>
            <a:ext cx="280487" cy="14017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4FB921E7-3D98-2095-4950-D805A60288AE}"/>
              </a:ext>
            </a:extLst>
          </p:cNvPr>
          <p:cNvSpPr/>
          <p:nvPr/>
        </p:nvSpPr>
        <p:spPr>
          <a:xfrm rot="16200000">
            <a:off x="9510611" y="5508853"/>
            <a:ext cx="228541" cy="13046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8A66480D-8BB3-23C8-7A0C-AAA0ED7F80A7}"/>
              </a:ext>
            </a:extLst>
          </p:cNvPr>
          <p:cNvSpPr/>
          <p:nvPr/>
        </p:nvSpPr>
        <p:spPr>
          <a:xfrm rot="16200000">
            <a:off x="1864555" y="5663721"/>
            <a:ext cx="271389" cy="9715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958D9D11-AA2E-6DF2-90CF-399F160D999A}"/>
              </a:ext>
            </a:extLst>
          </p:cNvPr>
          <p:cNvSpPr/>
          <p:nvPr/>
        </p:nvSpPr>
        <p:spPr>
          <a:xfrm rot="16200000">
            <a:off x="7467893" y="5480605"/>
            <a:ext cx="275930" cy="130465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D8D74D82-D62C-4C78-83A2-20FED05CD8B6}"/>
              </a:ext>
            </a:extLst>
          </p:cNvPr>
          <p:cNvSpPr/>
          <p:nvPr/>
        </p:nvSpPr>
        <p:spPr>
          <a:xfrm rot="16200000">
            <a:off x="6041465" y="5867306"/>
            <a:ext cx="226262" cy="58547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E06E9CBA-E14C-D0F0-DF55-15816269CACA}"/>
              </a:ext>
            </a:extLst>
          </p:cNvPr>
          <p:cNvSpPr/>
          <p:nvPr/>
        </p:nvSpPr>
        <p:spPr>
          <a:xfrm rot="16200000">
            <a:off x="4636835" y="5499089"/>
            <a:ext cx="294776" cy="12774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7AACE0F8-0EFB-7FC5-A62B-53FB0EED6D5F}"/>
              </a:ext>
            </a:extLst>
          </p:cNvPr>
          <p:cNvSpPr/>
          <p:nvPr/>
        </p:nvSpPr>
        <p:spPr>
          <a:xfrm rot="16200000">
            <a:off x="10806275" y="5632883"/>
            <a:ext cx="228543" cy="104748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4E5970D-AC85-FEE0-F7D9-4E7D9A4EAD6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phrase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AC41C33-ADFA-CC14-004D-DCD7541E56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203337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97E54-3E35-CD7A-67AE-EBE0D4E19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70224361-A9D4-825A-6016-35FF50173E7D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2DE523-58C4-E9E8-DE6B-B0B6B81386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phrase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04D9DA-8B9F-45C3-C16F-F7C6F44FA48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2792AF-2726-4AB8-298C-6695E84C11E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Ali achèt</a:t>
            </a:r>
            <a:r>
              <a:rPr lang="fr-MA" sz="104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une gomm</a:t>
            </a:r>
            <a:r>
              <a:rPr lang="fr-MA" sz="104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.</a:t>
            </a: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0040B655-8401-D568-7A02-9F9EFE54B6DB}"/>
              </a:ext>
            </a:extLst>
          </p:cNvPr>
          <p:cNvSpPr/>
          <p:nvPr/>
        </p:nvSpPr>
        <p:spPr>
          <a:xfrm rot="16200000">
            <a:off x="1655503" y="5761360"/>
            <a:ext cx="297362" cy="72171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7DF4763A-308A-1DF7-6CF9-3A9E70B643B1}"/>
              </a:ext>
            </a:extLst>
          </p:cNvPr>
          <p:cNvSpPr/>
          <p:nvPr/>
        </p:nvSpPr>
        <p:spPr>
          <a:xfrm rot="16200000">
            <a:off x="10106716" y="4704726"/>
            <a:ext cx="283074" cy="28206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63559D5C-4EEF-FBDC-284F-28620818FD1F}"/>
              </a:ext>
            </a:extLst>
          </p:cNvPr>
          <p:cNvSpPr/>
          <p:nvPr/>
        </p:nvSpPr>
        <p:spPr>
          <a:xfrm rot="16200000">
            <a:off x="7328331" y="5391552"/>
            <a:ext cx="290219" cy="14684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92539961-DFDB-22DA-4B66-AD23369DA20C}"/>
              </a:ext>
            </a:extLst>
          </p:cNvPr>
          <p:cNvSpPr/>
          <p:nvPr/>
        </p:nvSpPr>
        <p:spPr>
          <a:xfrm rot="16200000">
            <a:off x="3131669" y="5867636"/>
            <a:ext cx="306785" cy="5042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84860E91-A14A-C0C5-C7CF-EA2A4719864E}"/>
              </a:ext>
            </a:extLst>
          </p:cNvPr>
          <p:cNvSpPr/>
          <p:nvPr/>
        </p:nvSpPr>
        <p:spPr>
          <a:xfrm rot="16200000">
            <a:off x="2320540" y="5919684"/>
            <a:ext cx="290219" cy="38363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5FF8A027-B44E-3221-5591-71F3D1C07F31}"/>
              </a:ext>
            </a:extLst>
          </p:cNvPr>
          <p:cNvSpPr/>
          <p:nvPr/>
        </p:nvSpPr>
        <p:spPr>
          <a:xfrm rot="16200000">
            <a:off x="4576913" y="5104230"/>
            <a:ext cx="275930" cy="202882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2322980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42199-3909-B14E-C8D7-9AE786B42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B42C5162-1CF3-12E9-9BF5-0CF5B4F23A40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D67F269-A3F4-3B75-85D0-3A6B4CA91C6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phrase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0DEF98-D945-2505-64EC-AAFD42640D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FD2EC25-F263-2DEB-D554-8C27C598A83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10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Samira a un cheval.</a:t>
            </a: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0D48EDDC-020E-F80E-81CD-72CFD4160BCC}"/>
              </a:ext>
            </a:extLst>
          </p:cNvPr>
          <p:cNvSpPr/>
          <p:nvPr/>
        </p:nvSpPr>
        <p:spPr>
          <a:xfrm rot="16200000">
            <a:off x="3756621" y="5707842"/>
            <a:ext cx="271390" cy="88329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0B52B7D1-3F7E-3442-5D02-C026ECAB001C}"/>
              </a:ext>
            </a:extLst>
          </p:cNvPr>
          <p:cNvSpPr/>
          <p:nvPr/>
        </p:nvSpPr>
        <p:spPr>
          <a:xfrm rot="16200000">
            <a:off x="9110993" y="5386177"/>
            <a:ext cx="250774" cy="15277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09C59FBC-9062-9E86-3AFC-C68F4CD2C356}"/>
              </a:ext>
            </a:extLst>
          </p:cNvPr>
          <p:cNvSpPr/>
          <p:nvPr/>
        </p:nvSpPr>
        <p:spPr>
          <a:xfrm rot="16200000">
            <a:off x="2626990" y="5629951"/>
            <a:ext cx="271390" cy="10390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3FD5BAB-8B0A-1DDD-DDC1-31008F7F6680}"/>
              </a:ext>
            </a:extLst>
          </p:cNvPr>
          <p:cNvSpPr/>
          <p:nvPr/>
        </p:nvSpPr>
        <p:spPr>
          <a:xfrm rot="16200000">
            <a:off x="7332228" y="5703000"/>
            <a:ext cx="249963" cy="9144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3EAA0C72-4A85-8162-F143-F4F5D4B70918}"/>
              </a:ext>
            </a:extLst>
          </p:cNvPr>
          <p:cNvSpPr/>
          <p:nvPr/>
        </p:nvSpPr>
        <p:spPr>
          <a:xfrm rot="16200000">
            <a:off x="6135046" y="5908870"/>
            <a:ext cx="260846" cy="4706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2D9A783E-F893-7336-DFF1-68757ED64865}"/>
              </a:ext>
            </a:extLst>
          </p:cNvPr>
          <p:cNvSpPr/>
          <p:nvPr/>
        </p:nvSpPr>
        <p:spPr>
          <a:xfrm rot="16200000">
            <a:off x="4855004" y="5662827"/>
            <a:ext cx="228358" cy="95205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FBB6F39E-28D8-66D8-B7DD-82F254B04259}"/>
              </a:ext>
            </a:extLst>
          </p:cNvPr>
          <p:cNvSpPr/>
          <p:nvPr/>
        </p:nvSpPr>
        <p:spPr>
          <a:xfrm rot="16200000">
            <a:off x="10613784" y="5529850"/>
            <a:ext cx="260849" cy="12287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435985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D51A81A8-4F06-C093-25A9-0FE3712ACE6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" y="-10392"/>
            <a:ext cx="13868400" cy="10335491"/>
            <a:chOff x="0" y="0"/>
            <a:chExt cx="13716000" cy="10287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80821A-6045-A7B6-8BA1-654CC7001F11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4F59840-A01A-8173-DC12-4FC80A9EAD5C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42AFE5A-6CA2-6FC9-C6F7-D582C1D97B73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85800" y="72390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FC75DF5-3FDA-9219-0E54-39CA7102F9B0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6705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716C7A4-C367-13D5-42B2-22528625D8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059770" y="2695098"/>
            <a:ext cx="7596460" cy="62379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6CD7FA-3332-276A-3024-510FBE157D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88360" y="652532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bientôt !</a:t>
            </a:r>
          </a:p>
        </p:txBody>
      </p:sp>
    </p:spTree>
    <p:extLst>
      <p:ext uri="{BB962C8B-B14F-4D97-AF65-F5344CB8AC3E}">
        <p14:creationId xmlns:p14="http://schemas.microsoft.com/office/powerpoint/2010/main" val="2845456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marL="0" marR="0" lvl="0" indent="0" algn="l" defTabSz="9144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marL="0" marR="0" lvl="0" indent="0" algn="ctr" defTabSz="914445" rtl="0" eaLnBrk="1" fontAlgn="auto" latinLnBrk="0" hangingPunct="1">
                    <a:lnSpc>
                      <a:spcPts val="2408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5">
                  <a:extLs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marL="0" marR="0" lvl="0" indent="0" algn="l" defTabSz="9144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57250" y="268188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262050" y="391938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69007" y="566938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52052" y="566835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670092" y="5682482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084903" y="5720981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812" y="3445617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40440" y="564925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033966" y="567539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787234" y="416988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4360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-2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400049" y="962277"/>
            <a:ext cx="12866795" cy="86168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90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904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963259" y="45574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90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49156" y="2661182"/>
            <a:ext cx="12817688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199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Carelia"/>
              </a:rPr>
              <a:t>Objectif de la semaine</a:t>
            </a:r>
            <a:endParaRPr lang="ar-MA" sz="4200" b="1" dirty="0">
              <a:solidFill>
                <a:srgbClr val="4BACC6">
                  <a:lumMod val="50000"/>
                </a:srgbClr>
              </a:solidFill>
              <a:latin typeface="Carelia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40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35">
              <a:defRPr/>
            </a:pPr>
            <a:r>
              <a:rPr lang="fr-MA" sz="2000" i="1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AB8D54A-FBAE-DED7-71D5-C32759A3A639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1955459" y="4290660"/>
            <a:ext cx="9668771" cy="3100097"/>
            <a:chOff x="1293336" y="2174240"/>
            <a:chExt cx="6557328" cy="3464560"/>
          </a:xfrm>
        </p:grpSpPr>
        <p:sp>
          <p:nvSpPr>
            <p:cNvPr id="11" name="Rectangle: Rounded Corners 11">
              <a:extLst>
                <a:ext uri="{FF2B5EF4-FFF2-40B4-BE49-F238E27FC236}">
                  <a16:creationId xmlns:a16="http://schemas.microsoft.com/office/drawing/2014/main" id="{4D37DCA7-6D58-67EE-8C7C-44DC7D6A8F46}"/>
                </a:ext>
              </a:extLst>
            </p:cNvPr>
            <p:cNvSpPr/>
            <p:nvPr/>
          </p:nvSpPr>
          <p:spPr>
            <a:xfrm>
              <a:off x="1293336" y="2174240"/>
              <a:ext cx="6557328" cy="3464560"/>
            </a:xfrm>
            <a:prstGeom prst="roundRect">
              <a:avLst>
                <a:gd name="adj" fmla="val 10509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F2F2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2" name="Straight Connector 19">
              <a:extLst>
                <a:ext uri="{FF2B5EF4-FFF2-40B4-BE49-F238E27FC236}">
                  <a16:creationId xmlns:a16="http://schemas.microsoft.com/office/drawing/2014/main" id="{E2FFD6C6-B617-3C97-6913-444C61ED64A5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2965953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20">
              <a:extLst>
                <a:ext uri="{FF2B5EF4-FFF2-40B4-BE49-F238E27FC236}">
                  <a16:creationId xmlns:a16="http://schemas.microsoft.com/office/drawing/2014/main" id="{4123DBBC-FCFC-764F-5AC6-1DF1F4B9EAF3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3573348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21">
              <a:extLst>
                <a:ext uri="{FF2B5EF4-FFF2-40B4-BE49-F238E27FC236}">
                  <a16:creationId xmlns:a16="http://schemas.microsoft.com/office/drawing/2014/main" id="{FD1251A8-332E-C5DB-D403-54B802FAE0C1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18504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4">
              <a:extLst>
                <a:ext uri="{FF2B5EF4-FFF2-40B4-BE49-F238E27FC236}">
                  <a16:creationId xmlns:a16="http://schemas.microsoft.com/office/drawing/2014/main" id="{6AC6BA7D-D856-C923-41D8-45F7391A592D}"/>
                </a:ext>
              </a:extLst>
            </p:cNvPr>
            <p:cNvSpPr/>
            <p:nvPr/>
          </p:nvSpPr>
          <p:spPr>
            <a:xfrm>
              <a:off x="1406099" y="3573348"/>
              <a:ext cx="361008" cy="54588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n-US" sz="11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7" name="Straight Connector 5">
              <a:extLst>
                <a:ext uri="{FF2B5EF4-FFF2-40B4-BE49-F238E27FC236}">
                  <a16:creationId xmlns:a16="http://schemas.microsoft.com/office/drawing/2014/main" id="{97F049CC-6336-534B-DAC6-E787AEA3508F}"/>
                </a:ext>
              </a:extLst>
            </p:cNvPr>
            <p:cNvCxnSpPr>
              <a:cxnSpLocks/>
            </p:cNvCxnSpPr>
            <p:nvPr/>
          </p:nvCxnSpPr>
          <p:spPr>
            <a:xfrm>
              <a:off x="1836463" y="4772982"/>
              <a:ext cx="555989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0">
            <a:extLst>
              <a:ext uri="{FF2B5EF4-FFF2-40B4-BE49-F238E27FC236}">
                <a16:creationId xmlns:a16="http://schemas.microsoft.com/office/drawing/2014/main" id="{081234EB-447B-62D5-AC93-47B76491CD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427947" y="5620778"/>
            <a:ext cx="10093034" cy="94494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Réviser les acquis de la période 4.</a:t>
            </a:r>
          </a:p>
          <a:p>
            <a:pPr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C5F27"/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035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EB3A4-F676-6295-63EE-565588473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707C66-B055-6FF4-A25D-B1F68F236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88D9F95-B4CD-B67C-734B-18F3A22E101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7632" y="728127"/>
            <a:ext cx="12413435" cy="8830746"/>
            <a:chOff x="0" y="-47625"/>
            <a:chExt cx="3732858" cy="247400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6E88D69-63AE-BB94-A4B1-BDEB45CAFA3C}"/>
                </a:ext>
              </a:extLst>
            </p:cNvPr>
            <p:cNvSpPr/>
            <p:nvPr/>
          </p:nvSpPr>
          <p:spPr>
            <a:xfrm>
              <a:off x="191471" y="0"/>
              <a:ext cx="3541387" cy="2426379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45F4988-3FBA-6B00-53F7-5733578607E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8274C57-87F8-58E5-B776-4B770DC79B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97738" y="41028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FDDC51A-DAAC-3F48-9AD7-A9A6C746613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44358" y="1835358"/>
            <a:ext cx="11776709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 de la semaine de rebrassage 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5041076-FB77-29A9-0E41-2F8CADCD32A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733656" y="4577085"/>
            <a:ext cx="5124344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b="1" dirty="0">
                <a:solidFill>
                  <a:prstClr val="white"/>
                </a:solidFill>
                <a:latin typeface="Dosis" pitchFamily="2" charset="0"/>
              </a:rPr>
              <a:t>Séance  2</a:t>
            </a:r>
            <a:endParaRPr lang="fr-FR" sz="30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9A2987-5A5B-271E-6386-6F590ECB67F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8D70F531-3E80-2879-645A-FDB155C061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531365" y="7308879"/>
            <a:ext cx="411425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Phase 4  : 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0816D84C-A473-640A-0850-D2E5E239F445}"/>
              </a:ext>
            </a:extLst>
          </p:cNvPr>
          <p:cNvGrpSpPr/>
          <p:nvPr/>
        </p:nvGrpSpPr>
        <p:grpSpPr>
          <a:xfrm>
            <a:off x="1491456" y="3383096"/>
            <a:ext cx="6039303" cy="1866082"/>
            <a:chOff x="1918835" y="1847950"/>
            <a:chExt cx="5858788" cy="1866082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A74A911-129D-E292-5833-837B0B3A41C8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A3481E2-6DD7-CC0D-96BA-99EA18B5E916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05600E60-C459-77B3-FE7E-E36700E0B83F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2653279" y="1922183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1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CCD3A90C-C29A-75AE-3F96-487122F244E4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502023" y="2571059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</a:rPr>
                <a:t>Vocabulaire.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AE5E6445-350D-BFC3-BAC6-13D31BF6809F}"/>
              </a:ext>
            </a:extLst>
          </p:cNvPr>
          <p:cNvGrpSpPr/>
          <p:nvPr/>
        </p:nvGrpSpPr>
        <p:grpSpPr>
          <a:xfrm>
            <a:off x="7214119" y="3388108"/>
            <a:ext cx="6039303" cy="1866082"/>
            <a:chOff x="1918835" y="1847950"/>
            <a:chExt cx="5858788" cy="1866082"/>
          </a:xfrm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41B342-487F-371B-9D88-0FF0DC80D6B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rgbClr val="EBF1DE"/>
            </a:solidFill>
            <a:ln>
              <a:solidFill>
                <a:srgbClr val="7793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2387BD2-5E4D-A88C-D8D4-F190491BCF44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rgbClr val="77933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34" name="TextBox 10">
              <a:extLst>
                <a:ext uri="{FF2B5EF4-FFF2-40B4-BE49-F238E27FC236}">
                  <a16:creationId xmlns:a16="http://schemas.microsoft.com/office/drawing/2014/main" id="{025AD07C-5324-43DD-FB79-F3316227A365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2653279" y="1936471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3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35" name="TextBox 10">
              <a:extLst>
                <a:ext uri="{FF2B5EF4-FFF2-40B4-BE49-F238E27FC236}">
                  <a16:creationId xmlns:a16="http://schemas.microsoft.com/office/drawing/2014/main" id="{57F7CF0A-D405-470A-E3F4-F904E51A9899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2467558" y="2566046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rgbClr val="4F6228"/>
                  </a:solidFill>
                  <a:latin typeface="Dosis" pitchFamily="2" charset="0"/>
                </a:rPr>
                <a:t>Activités de lecture.</a:t>
              </a:r>
              <a:endParaRPr lang="fr-FR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2714A47D-DB33-7328-A58F-9BAE419B39C1}"/>
              </a:ext>
            </a:extLst>
          </p:cNvPr>
          <p:cNvGrpSpPr/>
          <p:nvPr/>
        </p:nvGrpSpPr>
        <p:grpSpPr>
          <a:xfrm>
            <a:off x="1415681" y="6284330"/>
            <a:ext cx="6039303" cy="1866082"/>
            <a:chOff x="1918835" y="1847950"/>
            <a:chExt cx="5858788" cy="1866082"/>
          </a:xfrm>
        </p:grpSpPr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805A2F7-B449-AD9E-11DA-0D169797D0E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42AD218-0D14-C176-A5B5-1E68AF76FD5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rgbClr val="7F7F7F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39" name="TextBox 10">
              <a:extLst>
                <a:ext uri="{FF2B5EF4-FFF2-40B4-BE49-F238E27FC236}">
                  <a16:creationId xmlns:a16="http://schemas.microsoft.com/office/drawing/2014/main" id="{05CF2F9C-C381-0743-EC67-B210626F518B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2653279" y="1936471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2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0" name="TextBox 10">
              <a:extLst>
                <a:ext uri="{FF2B5EF4-FFF2-40B4-BE49-F238E27FC236}">
                  <a16:creationId xmlns:a16="http://schemas.microsoft.com/office/drawing/2014/main" id="{30838157-97D5-BA7C-739F-E7711D3F150A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2575533" y="2641168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</a:rPr>
                <a:t>Activités orales.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11433CFB-D5E2-62F7-E80D-3CF694D2FCD7}"/>
              </a:ext>
            </a:extLst>
          </p:cNvPr>
          <p:cNvGrpSpPr/>
          <p:nvPr/>
        </p:nvGrpSpPr>
        <p:grpSpPr>
          <a:xfrm>
            <a:off x="7208982" y="6287811"/>
            <a:ext cx="6039303" cy="1866082"/>
            <a:chOff x="1918835" y="1847950"/>
            <a:chExt cx="5858788" cy="1866082"/>
          </a:xfrm>
        </p:grpSpPr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CF0D445A-ABBE-EEFE-9D44-E84EC1A27F7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918835" y="2186351"/>
              <a:ext cx="4791534" cy="152768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6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159144EE-BDF2-D8BA-2155-0FAD6619922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2058360" y="1847950"/>
              <a:ext cx="4181429" cy="538610"/>
            </a:xfrm>
            <a:prstGeom prst="roundRect">
              <a:avLst>
                <a:gd name="adj" fmla="val 3232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MA" sz="12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4" name="TextBox 10">
              <a:extLst>
                <a:ext uri="{FF2B5EF4-FFF2-40B4-BE49-F238E27FC236}">
                  <a16:creationId xmlns:a16="http://schemas.microsoft.com/office/drawing/2014/main" id="{DF8C3F74-7CFA-5EF9-DD7A-55F3D4E932C5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2653279" y="1936471"/>
              <a:ext cx="5124344" cy="384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85835">
                <a:lnSpc>
                  <a:spcPts val="3026"/>
                </a:lnSpc>
                <a:defRPr/>
              </a:pPr>
              <a:r>
                <a:rPr lang="en-US" b="1" dirty="0">
                  <a:solidFill>
                    <a:prstClr val="white"/>
                  </a:solidFill>
                  <a:latin typeface="Dosis" pitchFamily="2" charset="0"/>
                </a:rPr>
                <a:t>Séance 4</a:t>
              </a:r>
              <a:r>
                <a:rPr lang="en-US" sz="3000" b="1" dirty="0">
                  <a:solidFill>
                    <a:prstClr val="white"/>
                  </a:solidFill>
                  <a:latin typeface="Dosis" pitchFamily="2" charset="0"/>
                </a:rPr>
                <a:t>    </a:t>
              </a:r>
              <a:endParaRPr lang="fr-FR" sz="3000" b="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2AB9C845-3713-D155-026A-34604ED9F485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443408" y="2637687"/>
              <a:ext cx="4134835" cy="62570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85835">
                <a:lnSpc>
                  <a:spcPct val="150000"/>
                </a:lnSpc>
                <a:spcBef>
                  <a:spcPts val="900"/>
                </a:spcBef>
                <a:buFont typeface="Arial" panose="020B0604020202020204" pitchFamily="34" charset="0"/>
                <a:buChar char="•"/>
                <a:defRPr/>
              </a:pPr>
              <a:r>
                <a:rPr lang="fr-FR" sz="28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</a:rPr>
                <a:t>Activités d’écriture.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8037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1366E-663F-DFEB-E034-4A15236B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A050C1A-50B2-7528-7736-FB6EDDA86E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0008" y="-18248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B7A4437-D758-8D3D-DEDA-63EE2A8934E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" y="8318091"/>
            <a:ext cx="1836174" cy="1965459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9D8FCD6F-C94D-D274-1CB7-BD111E3080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658600" y="8037405"/>
            <a:ext cx="2025270" cy="2246145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4D3209-54E6-6674-364B-E57D5F4498F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597832" y="2212259"/>
            <a:ext cx="10906431" cy="50881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FD599CD7-1397-F120-4D8B-E1261B8E55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3749778" y="3125140"/>
            <a:ext cx="21215555" cy="32624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3000"/>
              </a:spcAft>
              <a:defRPr/>
            </a:pPr>
            <a:r>
              <a:rPr lang="fr-FR" sz="6000" dirty="0">
                <a:solidFill>
                  <a:schemeClr val="accent3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Séance 3 : </a:t>
            </a:r>
          </a:p>
          <a:p>
            <a:pPr algn="ctr" defTabSz="914445">
              <a:spcAft>
                <a:spcPts val="3000"/>
              </a:spcAft>
              <a:defRPr/>
            </a:pPr>
            <a:r>
              <a:rPr lang="fr-FR" sz="6000" b="1" dirty="0">
                <a:solidFill>
                  <a:schemeClr val="accent3">
                    <a:lumMod val="50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Activités de Lecture </a:t>
            </a:r>
          </a:p>
          <a:p>
            <a:pPr algn="ctr" defTabSz="914445">
              <a:spcAft>
                <a:spcPts val="3000"/>
              </a:spcAft>
              <a:defRPr/>
            </a:pPr>
            <a:r>
              <a:rPr lang="fr-FR" sz="4200" dirty="0">
                <a:solidFill>
                  <a:schemeClr val="accent3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- Révision -</a:t>
            </a:r>
          </a:p>
        </p:txBody>
      </p:sp>
    </p:spTree>
    <p:extLst>
      <p:ext uri="{BB962C8B-B14F-4D97-AF65-F5344CB8AC3E}">
        <p14:creationId xmlns:p14="http://schemas.microsoft.com/office/powerpoint/2010/main" val="420958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BE45E-9256-8561-B59D-F05F900D1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5930A9F3-2B98-CBE4-B740-476D9E40BF1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" y="-10392"/>
            <a:ext cx="13868400" cy="10335491"/>
            <a:chOff x="0" y="0"/>
            <a:chExt cx="13716000" cy="10287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513D637-F366-12FC-60C2-949BA54D7D9F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53CA80F-08FC-1BE0-0D02-6D3EADD1B45F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7DDD27F6-7EC1-59F5-6A3A-D975BE82992C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09E4F9C9-6136-EA70-B0D0-8CDC53D364D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85800" y="72390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0102924-8220-2B67-A1C7-33DA9D79C1EE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6705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177F895-4DBC-40F8-1574-E132E24162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59770" y="2695098"/>
            <a:ext cx="7596460" cy="6237969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/>
        </p:nvSpPr>
        <p:spPr>
          <a:xfrm>
            <a:off x="1260047" y="661052"/>
            <a:ext cx="1127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90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Bonjour! Nous allons faire une révision de tout ce que vous avez appris en lecture. </a:t>
            </a:r>
          </a:p>
        </p:txBody>
      </p:sp>
    </p:spTree>
    <p:extLst>
      <p:ext uri="{BB962C8B-B14F-4D97-AF65-F5344CB8AC3E}">
        <p14:creationId xmlns:p14="http://schemas.microsoft.com/office/powerpoint/2010/main" val="2529820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25103</TotalTime>
  <Words>646</Words>
  <PresentationFormat>Personnalisé</PresentationFormat>
  <Paragraphs>107</Paragraphs>
  <Slides>35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35</vt:i4>
      </vt:variant>
    </vt:vector>
  </HeadingPairs>
  <TitlesOfParts>
    <vt:vector size="48" baseType="lpstr">
      <vt:lpstr>Dosis</vt:lpstr>
      <vt:lpstr>Calibri</vt:lpstr>
      <vt:lpstr>Cambria</vt:lpstr>
      <vt:lpstr>KG Primary Penmanship 2</vt:lpstr>
      <vt:lpstr>KG Primary Penmanship Alt</vt:lpstr>
      <vt:lpstr>Calibri </vt:lpstr>
      <vt:lpstr>Arial</vt:lpstr>
      <vt:lpstr>Carelia</vt:lpstr>
      <vt:lpstr>Comic Sans MS</vt:lpstr>
      <vt:lpstr>Dosis Bold</vt:lpstr>
      <vt:lpstr>1_Office Theme</vt:lpstr>
      <vt:lpstr>2_Office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2025-08-07T18:49:22Z</dcterms:modified>
</cp:coreProperties>
</file>