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  <p:sldMasterId id="2147483816" r:id="rId3"/>
  </p:sldMasterIdLst>
  <p:notesMasterIdLst>
    <p:notesMasterId r:id="rId72"/>
  </p:notesMasterIdLst>
  <p:sldIdLst>
    <p:sldId id="2134808908" r:id="rId4"/>
    <p:sldId id="2134808281" r:id="rId5"/>
    <p:sldId id="2134808266" r:id="rId6"/>
    <p:sldId id="2134808267" r:id="rId7"/>
    <p:sldId id="2134809018" r:id="rId8"/>
    <p:sldId id="2134809027" r:id="rId9"/>
    <p:sldId id="2134809019" r:id="rId10"/>
    <p:sldId id="2134809028" r:id="rId11"/>
    <p:sldId id="2134809022" r:id="rId12"/>
    <p:sldId id="2134809024" r:id="rId13"/>
    <p:sldId id="2134806392" r:id="rId14"/>
    <p:sldId id="2134808845" r:id="rId15"/>
    <p:sldId id="2134808277" r:id="rId16"/>
    <p:sldId id="2134808516" r:id="rId17"/>
    <p:sldId id="2134809051" r:id="rId18"/>
    <p:sldId id="2134808985" r:id="rId19"/>
    <p:sldId id="2134809104" r:id="rId20"/>
    <p:sldId id="2134809058" r:id="rId21"/>
    <p:sldId id="2134809057" r:id="rId22"/>
    <p:sldId id="2134809053" r:id="rId23"/>
    <p:sldId id="2134809054" r:id="rId24"/>
    <p:sldId id="2134809066" r:id="rId25"/>
    <p:sldId id="2134809063" r:id="rId26"/>
    <p:sldId id="2134809064" r:id="rId27"/>
    <p:sldId id="2134809070" r:id="rId28"/>
    <p:sldId id="2134809105" r:id="rId29"/>
    <p:sldId id="2134809106" r:id="rId30"/>
    <p:sldId id="2134809107" r:id="rId31"/>
    <p:sldId id="2134808983" r:id="rId32"/>
    <p:sldId id="2134808984" r:id="rId33"/>
    <p:sldId id="2134808891" r:id="rId34"/>
    <p:sldId id="2134809074" r:id="rId35"/>
    <p:sldId id="2134809075" r:id="rId36"/>
    <p:sldId id="2134809076" r:id="rId37"/>
    <p:sldId id="2134807341" r:id="rId38"/>
    <p:sldId id="2134807375" r:id="rId39"/>
    <p:sldId id="2147482378" r:id="rId40"/>
    <p:sldId id="2134808450" r:id="rId41"/>
    <p:sldId id="2134808452" r:id="rId42"/>
    <p:sldId id="2134809100" r:id="rId43"/>
    <p:sldId id="2134809082" r:id="rId44"/>
    <p:sldId id="2134809083" r:id="rId45"/>
    <p:sldId id="2134809101" r:id="rId46"/>
    <p:sldId id="2134809084" r:id="rId47"/>
    <p:sldId id="2134809085" r:id="rId48"/>
    <p:sldId id="2134809102" r:id="rId49"/>
    <p:sldId id="2134809087" r:id="rId50"/>
    <p:sldId id="2134809088" r:id="rId51"/>
    <p:sldId id="2134809103" r:id="rId52"/>
    <p:sldId id="2134809079" r:id="rId53"/>
    <p:sldId id="2134809086" r:id="rId54"/>
    <p:sldId id="2134809081" r:id="rId55"/>
    <p:sldId id="2134809077" r:id="rId56"/>
    <p:sldId id="2134809080" r:id="rId57"/>
    <p:sldId id="2134809094" r:id="rId58"/>
    <p:sldId id="2134809093" r:id="rId59"/>
    <p:sldId id="2134809108" r:id="rId60"/>
    <p:sldId id="2134809109" r:id="rId61"/>
    <p:sldId id="2134809110" r:id="rId62"/>
    <p:sldId id="2134809111" r:id="rId63"/>
    <p:sldId id="2134809112" r:id="rId64"/>
    <p:sldId id="2134809113" r:id="rId65"/>
    <p:sldId id="2134809078" r:id="rId66"/>
    <p:sldId id="2134809090" r:id="rId67"/>
    <p:sldId id="2134809097" r:id="rId68"/>
    <p:sldId id="2134809098" r:id="rId69"/>
    <p:sldId id="2134809099" r:id="rId70"/>
    <p:sldId id="2134805888" r:id="rId71"/>
  </p:sldIdLst>
  <p:sldSz cx="13716000" cy="10287000"/>
  <p:notesSz cx="6858000" cy="9144000"/>
  <p:embeddedFontLst>
    <p:embeddedFont>
      <p:font typeface="Carelia" panose="020B0604020202020204" charset="0"/>
      <p:regular r:id="rId73"/>
    </p:embeddedFont>
    <p:embeddedFont>
      <p:font typeface="Dosis" pitchFamily="2" charset="0"/>
      <p:regular r:id="rId74"/>
      <p:bold r:id="rId75"/>
    </p:embeddedFont>
    <p:embeddedFont>
      <p:font typeface="Dosis Bold" pitchFamily="2" charset="0"/>
      <p:regular r:id="rId76"/>
      <p:bold r:id="rId77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67942C"/>
    <a:srgbClr val="7F7F7F"/>
    <a:srgbClr val="F2F2F2"/>
    <a:srgbClr val="8DC63F"/>
    <a:srgbClr val="525252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17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2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4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22/07/2025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7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49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56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27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95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8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2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4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59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74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4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5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sv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sv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9.xml"/><Relationship Id="rId7" Type="http://schemas.openxmlformats.org/officeDocument/2006/relationships/image" Target="../media/image2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71.xml"/><Relationship Id="rId10" Type="http://schemas.openxmlformats.org/officeDocument/2006/relationships/image" Target="../media/image24.jpeg"/><Relationship Id="rId4" Type="http://schemas.openxmlformats.org/officeDocument/2006/relationships/tags" Target="../tags/tag70.xml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5.png"/><Relationship Id="rId5" Type="http://schemas.openxmlformats.org/officeDocument/2006/relationships/tags" Target="../tags/tag76.xml"/><Relationship Id="rId10" Type="http://schemas.openxmlformats.org/officeDocument/2006/relationships/image" Target="../media/image4.svg"/><Relationship Id="rId4" Type="http://schemas.openxmlformats.org/officeDocument/2006/relationships/tags" Target="../tags/tag75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5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6.sv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15.png"/><Relationship Id="rId5" Type="http://schemas.openxmlformats.org/officeDocument/2006/relationships/tags" Target="../tags/tag82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89.xml"/><Relationship Id="rId7" Type="http://schemas.openxmlformats.org/officeDocument/2006/relationships/image" Target="../media/image16.svg"/><Relationship Id="rId12" Type="http://schemas.openxmlformats.org/officeDocument/2006/relationships/image" Target="../media/image30.png"/><Relationship Id="rId2" Type="http://schemas.openxmlformats.org/officeDocument/2006/relationships/tags" Target="../tags/tag88.xml"/><Relationship Id="rId16" Type="http://schemas.openxmlformats.org/officeDocument/2006/relationships/image" Target="../media/image34.jpeg"/><Relationship Id="rId1" Type="http://schemas.openxmlformats.org/officeDocument/2006/relationships/tags" Target="../tags/tag87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tags" Target="../tags/tag90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3" Type="http://schemas.openxmlformats.org/officeDocument/2006/relationships/tags" Target="../tags/tag93.xml"/><Relationship Id="rId7" Type="http://schemas.openxmlformats.org/officeDocument/2006/relationships/image" Target="../media/image16.svg"/><Relationship Id="rId12" Type="http://schemas.openxmlformats.org/officeDocument/2006/relationships/image" Target="../media/image30.png"/><Relationship Id="rId2" Type="http://schemas.openxmlformats.org/officeDocument/2006/relationships/tags" Target="../tags/tag92.xml"/><Relationship Id="rId16" Type="http://schemas.openxmlformats.org/officeDocument/2006/relationships/image" Target="../media/image34.jpeg"/><Relationship Id="rId1" Type="http://schemas.openxmlformats.org/officeDocument/2006/relationships/tags" Target="../tags/tag91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tags" Target="../tags/tag94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8.png"/><Relationship Id="rId3" Type="http://schemas.openxmlformats.org/officeDocument/2006/relationships/tags" Target="../tags/tag97.xml"/><Relationship Id="rId21" Type="http://schemas.openxmlformats.org/officeDocument/2006/relationships/image" Target="../media/image31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image" Target="../media/image27.png"/><Relationship Id="rId2" Type="http://schemas.openxmlformats.org/officeDocument/2006/relationships/tags" Target="../tags/tag96.xml"/><Relationship Id="rId16" Type="http://schemas.openxmlformats.org/officeDocument/2006/relationships/image" Target="../media/image36.png"/><Relationship Id="rId20" Type="http://schemas.openxmlformats.org/officeDocument/2006/relationships/image" Target="../media/image30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34.jpeg"/><Relationship Id="rId5" Type="http://schemas.openxmlformats.org/officeDocument/2006/relationships/tags" Target="../tags/tag99.xml"/><Relationship Id="rId15" Type="http://schemas.openxmlformats.org/officeDocument/2006/relationships/image" Target="../media/image16.svg"/><Relationship Id="rId23" Type="http://schemas.openxmlformats.org/officeDocument/2006/relationships/image" Target="../media/image33.png"/><Relationship Id="rId10" Type="http://schemas.openxmlformats.org/officeDocument/2006/relationships/tags" Target="../tags/tag104.xml"/><Relationship Id="rId19" Type="http://schemas.openxmlformats.org/officeDocument/2006/relationships/image" Target="../media/image29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15.png"/><Relationship Id="rId2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3" Type="http://schemas.openxmlformats.org/officeDocument/2006/relationships/tags" Target="../tags/tag109.xml"/><Relationship Id="rId7" Type="http://schemas.openxmlformats.org/officeDocument/2006/relationships/image" Target="../media/image16.svg"/><Relationship Id="rId12" Type="http://schemas.openxmlformats.org/officeDocument/2006/relationships/image" Target="../media/image40.png"/><Relationship Id="rId2" Type="http://schemas.openxmlformats.org/officeDocument/2006/relationships/tags" Target="../tags/tag108.xml"/><Relationship Id="rId16" Type="http://schemas.openxmlformats.org/officeDocument/2006/relationships/image" Target="../media/image44.jpeg"/><Relationship Id="rId1" Type="http://schemas.openxmlformats.org/officeDocument/2006/relationships/tags" Target="../tags/tag107.xml"/><Relationship Id="rId6" Type="http://schemas.openxmlformats.org/officeDocument/2006/relationships/image" Target="../media/image15.png"/><Relationship Id="rId11" Type="http://schemas.openxmlformats.org/officeDocument/2006/relationships/image" Target="../media/image39.jpe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10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tags" Target="../tags/tag113.xml"/><Relationship Id="rId7" Type="http://schemas.openxmlformats.org/officeDocument/2006/relationships/image" Target="../media/image16.svg"/><Relationship Id="rId12" Type="http://schemas.openxmlformats.org/officeDocument/2006/relationships/image" Target="../media/image40.png"/><Relationship Id="rId2" Type="http://schemas.openxmlformats.org/officeDocument/2006/relationships/tags" Target="../tags/tag112.xml"/><Relationship Id="rId16" Type="http://schemas.openxmlformats.org/officeDocument/2006/relationships/image" Target="../media/image44.jpeg"/><Relationship Id="rId1" Type="http://schemas.openxmlformats.org/officeDocument/2006/relationships/tags" Target="../tags/tag111.xml"/><Relationship Id="rId6" Type="http://schemas.openxmlformats.org/officeDocument/2006/relationships/image" Target="../media/image15.png"/><Relationship Id="rId11" Type="http://schemas.openxmlformats.org/officeDocument/2006/relationships/image" Target="../media/image39.jpe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14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1.png"/><Relationship Id="rId3" Type="http://schemas.openxmlformats.org/officeDocument/2006/relationships/tags" Target="../tags/tag117.xml"/><Relationship Id="rId21" Type="http://schemas.openxmlformats.org/officeDocument/2006/relationships/image" Target="../media/image44.jpeg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image" Target="../media/image40.png"/><Relationship Id="rId2" Type="http://schemas.openxmlformats.org/officeDocument/2006/relationships/tags" Target="../tags/tag116.xml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image" Target="../media/image36.png"/><Relationship Id="rId5" Type="http://schemas.openxmlformats.org/officeDocument/2006/relationships/tags" Target="../tags/tag119.xml"/><Relationship Id="rId15" Type="http://schemas.openxmlformats.org/officeDocument/2006/relationships/image" Target="../media/image38.png"/><Relationship Id="rId23" Type="http://schemas.openxmlformats.org/officeDocument/2006/relationships/image" Target="../media/image16.svg"/><Relationship Id="rId10" Type="http://schemas.openxmlformats.org/officeDocument/2006/relationships/tags" Target="../tags/tag124.xml"/><Relationship Id="rId19" Type="http://schemas.openxmlformats.org/officeDocument/2006/relationships/image" Target="../media/image42.pn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image" Target="../media/image37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5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4.sv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3.png"/><Relationship Id="rId5" Type="http://schemas.openxmlformats.org/officeDocument/2006/relationships/tags" Target="../tags/tag14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9.png"/><Relationship Id="rId3" Type="http://schemas.openxmlformats.org/officeDocument/2006/relationships/tags" Target="../tags/tag129.xml"/><Relationship Id="rId7" Type="http://schemas.openxmlformats.org/officeDocument/2006/relationships/image" Target="../media/image16.svg"/><Relationship Id="rId12" Type="http://schemas.openxmlformats.org/officeDocument/2006/relationships/image" Target="../media/image48.png"/><Relationship Id="rId2" Type="http://schemas.openxmlformats.org/officeDocument/2006/relationships/tags" Target="../tags/tag128.xml"/><Relationship Id="rId16" Type="http://schemas.openxmlformats.org/officeDocument/2006/relationships/image" Target="../media/image52.png"/><Relationship Id="rId1" Type="http://schemas.openxmlformats.org/officeDocument/2006/relationships/tags" Target="../tags/tag127.xml"/><Relationship Id="rId6" Type="http://schemas.openxmlformats.org/officeDocument/2006/relationships/image" Target="../media/image15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tags" Target="../tags/tag130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tags" Target="../tags/tag133.xml"/><Relationship Id="rId7" Type="http://schemas.openxmlformats.org/officeDocument/2006/relationships/image" Target="../media/image16.svg"/><Relationship Id="rId12" Type="http://schemas.openxmlformats.org/officeDocument/2006/relationships/image" Target="../media/image48.png"/><Relationship Id="rId2" Type="http://schemas.openxmlformats.org/officeDocument/2006/relationships/tags" Target="../tags/tag132.xml"/><Relationship Id="rId16" Type="http://schemas.openxmlformats.org/officeDocument/2006/relationships/image" Target="../media/image52.png"/><Relationship Id="rId1" Type="http://schemas.openxmlformats.org/officeDocument/2006/relationships/tags" Target="../tags/tag131.xml"/><Relationship Id="rId6" Type="http://schemas.openxmlformats.org/officeDocument/2006/relationships/image" Target="../media/image15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tags" Target="../tags/tag134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6.png"/><Relationship Id="rId3" Type="http://schemas.openxmlformats.org/officeDocument/2006/relationships/tags" Target="../tags/tag137.xml"/><Relationship Id="rId21" Type="http://schemas.openxmlformats.org/officeDocument/2006/relationships/image" Target="../media/image49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image" Target="../media/image45.png"/><Relationship Id="rId2" Type="http://schemas.openxmlformats.org/officeDocument/2006/relationships/tags" Target="../tags/tag136.xml"/><Relationship Id="rId16" Type="http://schemas.openxmlformats.org/officeDocument/2006/relationships/image" Target="../media/image36.png"/><Relationship Id="rId20" Type="http://schemas.openxmlformats.org/officeDocument/2006/relationships/image" Target="../media/image48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image" Target="../media/image52.png"/><Relationship Id="rId5" Type="http://schemas.openxmlformats.org/officeDocument/2006/relationships/tags" Target="../tags/tag139.xml"/><Relationship Id="rId15" Type="http://schemas.openxmlformats.org/officeDocument/2006/relationships/image" Target="../media/image16.svg"/><Relationship Id="rId23" Type="http://schemas.openxmlformats.org/officeDocument/2006/relationships/image" Target="../media/image51.png"/><Relationship Id="rId10" Type="http://schemas.openxmlformats.org/officeDocument/2006/relationships/tags" Target="../tags/tag144.xml"/><Relationship Id="rId19" Type="http://schemas.openxmlformats.org/officeDocument/2006/relationships/image" Target="../media/image47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image" Target="../media/image15.png"/><Relationship Id="rId2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7.png"/><Relationship Id="rId3" Type="http://schemas.openxmlformats.org/officeDocument/2006/relationships/tags" Target="../tags/tag149.xml"/><Relationship Id="rId7" Type="http://schemas.openxmlformats.org/officeDocument/2006/relationships/image" Target="../media/image16.svg"/><Relationship Id="rId12" Type="http://schemas.openxmlformats.org/officeDocument/2006/relationships/image" Target="../media/image56.png"/><Relationship Id="rId2" Type="http://schemas.openxmlformats.org/officeDocument/2006/relationships/tags" Target="../tags/tag148.xml"/><Relationship Id="rId16" Type="http://schemas.openxmlformats.org/officeDocument/2006/relationships/image" Target="../media/image60.png"/><Relationship Id="rId1" Type="http://schemas.openxmlformats.org/officeDocument/2006/relationships/tags" Target="../tags/tag147.xml"/><Relationship Id="rId6" Type="http://schemas.openxmlformats.org/officeDocument/2006/relationships/image" Target="../media/image15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tags" Target="../tags/tag150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7.png"/><Relationship Id="rId3" Type="http://schemas.openxmlformats.org/officeDocument/2006/relationships/tags" Target="../tags/tag153.xml"/><Relationship Id="rId7" Type="http://schemas.openxmlformats.org/officeDocument/2006/relationships/image" Target="../media/image16.svg"/><Relationship Id="rId12" Type="http://schemas.openxmlformats.org/officeDocument/2006/relationships/image" Target="../media/image56.png"/><Relationship Id="rId2" Type="http://schemas.openxmlformats.org/officeDocument/2006/relationships/tags" Target="../tags/tag152.xml"/><Relationship Id="rId16" Type="http://schemas.openxmlformats.org/officeDocument/2006/relationships/image" Target="../media/image60.png"/><Relationship Id="rId1" Type="http://schemas.openxmlformats.org/officeDocument/2006/relationships/tags" Target="../tags/tag151.xml"/><Relationship Id="rId6" Type="http://schemas.openxmlformats.org/officeDocument/2006/relationships/image" Target="../media/image15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tags" Target="../tags/tag154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4.png"/><Relationship Id="rId3" Type="http://schemas.openxmlformats.org/officeDocument/2006/relationships/tags" Target="../tags/tag157.xml"/><Relationship Id="rId21" Type="http://schemas.openxmlformats.org/officeDocument/2006/relationships/image" Target="../media/image57.png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image" Target="../media/image53.png"/><Relationship Id="rId2" Type="http://schemas.openxmlformats.org/officeDocument/2006/relationships/tags" Target="../tags/tag156.xml"/><Relationship Id="rId16" Type="http://schemas.openxmlformats.org/officeDocument/2006/relationships/image" Target="../media/image36.png"/><Relationship Id="rId20" Type="http://schemas.openxmlformats.org/officeDocument/2006/relationships/image" Target="../media/image56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image" Target="../media/image60.png"/><Relationship Id="rId5" Type="http://schemas.openxmlformats.org/officeDocument/2006/relationships/tags" Target="../tags/tag159.xml"/><Relationship Id="rId15" Type="http://schemas.openxmlformats.org/officeDocument/2006/relationships/image" Target="../media/image16.svg"/><Relationship Id="rId23" Type="http://schemas.openxmlformats.org/officeDocument/2006/relationships/image" Target="../media/image59.png"/><Relationship Id="rId10" Type="http://schemas.openxmlformats.org/officeDocument/2006/relationships/tags" Target="../tags/tag164.xml"/><Relationship Id="rId19" Type="http://schemas.openxmlformats.org/officeDocument/2006/relationships/image" Target="../media/image55.png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image" Target="../media/image15.png"/><Relationship Id="rId2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5.png"/><Relationship Id="rId3" Type="http://schemas.openxmlformats.org/officeDocument/2006/relationships/tags" Target="../tags/tag169.xml"/><Relationship Id="rId7" Type="http://schemas.openxmlformats.org/officeDocument/2006/relationships/image" Target="../media/image16.svg"/><Relationship Id="rId12" Type="http://schemas.openxmlformats.org/officeDocument/2006/relationships/image" Target="../media/image64.png"/><Relationship Id="rId2" Type="http://schemas.openxmlformats.org/officeDocument/2006/relationships/tags" Target="../tags/tag168.xml"/><Relationship Id="rId16" Type="http://schemas.openxmlformats.org/officeDocument/2006/relationships/image" Target="../media/image68.png"/><Relationship Id="rId1" Type="http://schemas.openxmlformats.org/officeDocument/2006/relationships/tags" Target="../tags/tag167.xml"/><Relationship Id="rId6" Type="http://schemas.openxmlformats.org/officeDocument/2006/relationships/image" Target="../media/image15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170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5.png"/><Relationship Id="rId3" Type="http://schemas.openxmlformats.org/officeDocument/2006/relationships/tags" Target="../tags/tag173.xml"/><Relationship Id="rId7" Type="http://schemas.openxmlformats.org/officeDocument/2006/relationships/image" Target="../media/image16.svg"/><Relationship Id="rId12" Type="http://schemas.openxmlformats.org/officeDocument/2006/relationships/image" Target="../media/image64.png"/><Relationship Id="rId2" Type="http://schemas.openxmlformats.org/officeDocument/2006/relationships/tags" Target="../tags/tag172.xml"/><Relationship Id="rId16" Type="http://schemas.openxmlformats.org/officeDocument/2006/relationships/image" Target="../media/image68.png"/><Relationship Id="rId1" Type="http://schemas.openxmlformats.org/officeDocument/2006/relationships/tags" Target="../tags/tag171.xml"/><Relationship Id="rId6" Type="http://schemas.openxmlformats.org/officeDocument/2006/relationships/image" Target="../media/image15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174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2.png"/><Relationship Id="rId3" Type="http://schemas.openxmlformats.org/officeDocument/2006/relationships/tags" Target="../tags/tag177.xml"/><Relationship Id="rId21" Type="http://schemas.openxmlformats.org/officeDocument/2006/relationships/image" Target="../media/image65.png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image" Target="../media/image61.png"/><Relationship Id="rId2" Type="http://schemas.openxmlformats.org/officeDocument/2006/relationships/tags" Target="../tags/tag176.xml"/><Relationship Id="rId16" Type="http://schemas.openxmlformats.org/officeDocument/2006/relationships/image" Target="../media/image36.png"/><Relationship Id="rId20" Type="http://schemas.openxmlformats.org/officeDocument/2006/relationships/image" Target="../media/image64.pn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image" Target="../media/image68.png"/><Relationship Id="rId5" Type="http://schemas.openxmlformats.org/officeDocument/2006/relationships/tags" Target="../tags/tag179.xml"/><Relationship Id="rId15" Type="http://schemas.openxmlformats.org/officeDocument/2006/relationships/image" Target="../media/image16.svg"/><Relationship Id="rId23" Type="http://schemas.openxmlformats.org/officeDocument/2006/relationships/image" Target="../media/image67.png"/><Relationship Id="rId10" Type="http://schemas.openxmlformats.org/officeDocument/2006/relationships/tags" Target="../tags/tag184.xml"/><Relationship Id="rId19" Type="http://schemas.openxmlformats.org/officeDocument/2006/relationships/image" Target="../media/image63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image" Target="../media/image15.png"/><Relationship Id="rId2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89.xml"/><Relationship Id="rId7" Type="http://schemas.openxmlformats.org/officeDocument/2006/relationships/image" Target="../media/image16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0.png"/><Relationship Id="rId4" Type="http://schemas.openxmlformats.org/officeDocument/2006/relationships/tags" Target="../tags/tag190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0.xml"/><Relationship Id="rId7" Type="http://schemas.openxmlformats.org/officeDocument/2006/relationships/image" Target="../media/image2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2.xml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93.xml"/><Relationship Id="rId7" Type="http://schemas.openxmlformats.org/officeDocument/2006/relationships/image" Target="../media/image16.sv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0.png"/><Relationship Id="rId4" Type="http://schemas.openxmlformats.org/officeDocument/2006/relationships/tags" Target="../tags/tag194.xml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97.xml"/><Relationship Id="rId7" Type="http://schemas.openxmlformats.org/officeDocument/2006/relationships/image" Target="../media/image71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tags" Target="../tags/tag210.xml"/><Relationship Id="rId18" Type="http://schemas.openxmlformats.org/officeDocument/2006/relationships/image" Target="../media/image74.jpe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image" Target="../media/image73.jpeg"/><Relationship Id="rId2" Type="http://schemas.openxmlformats.org/officeDocument/2006/relationships/tags" Target="../tags/tag199.xml"/><Relationship Id="rId16" Type="http://schemas.openxmlformats.org/officeDocument/2006/relationships/image" Target="../media/image16.sv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5" Type="http://schemas.openxmlformats.org/officeDocument/2006/relationships/tags" Target="../tags/tag202.xml"/><Relationship Id="rId15" Type="http://schemas.openxmlformats.org/officeDocument/2006/relationships/image" Target="../media/image15.png"/><Relationship Id="rId10" Type="http://schemas.openxmlformats.org/officeDocument/2006/relationships/tags" Target="../tags/tag207.xml"/><Relationship Id="rId19" Type="http://schemas.openxmlformats.org/officeDocument/2006/relationships/image" Target="../media/image75.jpeg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tags" Target="../tags/tag213.xml"/><Relationship Id="rId7" Type="http://schemas.openxmlformats.org/officeDocument/2006/relationships/image" Target="../media/image16.sv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14.xml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17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5.png"/><Relationship Id="rId5" Type="http://schemas.openxmlformats.org/officeDocument/2006/relationships/tags" Target="../tags/tag219.xml"/><Relationship Id="rId10" Type="http://schemas.openxmlformats.org/officeDocument/2006/relationships/image" Target="../media/image4.svg"/><Relationship Id="rId4" Type="http://schemas.openxmlformats.org/officeDocument/2006/relationships/tags" Target="../tags/tag218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0.png"/><Relationship Id="rId3" Type="http://schemas.openxmlformats.org/officeDocument/2006/relationships/tags" Target="../tags/tag223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5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79.png"/><Relationship Id="rId5" Type="http://schemas.openxmlformats.org/officeDocument/2006/relationships/tags" Target="../tags/tag225.xml"/><Relationship Id="rId10" Type="http://schemas.openxmlformats.org/officeDocument/2006/relationships/image" Target="../media/image78.PNG"/><Relationship Id="rId4" Type="http://schemas.openxmlformats.org/officeDocument/2006/relationships/tags" Target="../tags/tag224.xml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0.png"/><Relationship Id="rId3" Type="http://schemas.openxmlformats.org/officeDocument/2006/relationships/tags" Target="../tags/tag229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5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79.png"/><Relationship Id="rId5" Type="http://schemas.openxmlformats.org/officeDocument/2006/relationships/tags" Target="../tags/tag231.xml"/><Relationship Id="rId10" Type="http://schemas.openxmlformats.org/officeDocument/2006/relationships/image" Target="../media/image78.PNG"/><Relationship Id="rId4" Type="http://schemas.openxmlformats.org/officeDocument/2006/relationships/tags" Target="../tags/tag230.xml"/><Relationship Id="rId9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image" Target="../media/image81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3.png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12" Type="http://schemas.openxmlformats.org/officeDocument/2006/relationships/image" Target="../media/image16.sv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15.png"/><Relationship Id="rId5" Type="http://schemas.openxmlformats.org/officeDocument/2006/relationships/tags" Target="../tags/tag240.xml"/><Relationship Id="rId10" Type="http://schemas.openxmlformats.org/officeDocument/2006/relationships/image" Target="../media/image82.png"/><Relationship Id="rId4" Type="http://schemas.openxmlformats.org/officeDocument/2006/relationships/tags" Target="../tags/tag239.xml"/><Relationship Id="rId9" Type="http://schemas.openxmlformats.org/officeDocument/2006/relationships/image" Target="../media/image35.png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45.xml"/><Relationship Id="rId7" Type="http://schemas.openxmlformats.org/officeDocument/2006/relationships/image" Target="../media/image84.jpeg"/><Relationship Id="rId12" Type="http://schemas.openxmlformats.org/officeDocument/2006/relationships/image" Target="../media/image79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3.png"/><Relationship Id="rId5" Type="http://schemas.openxmlformats.org/officeDocument/2006/relationships/tags" Target="../tags/tag247.xml"/><Relationship Id="rId10" Type="http://schemas.openxmlformats.org/officeDocument/2006/relationships/image" Target="../media/image16.svg"/><Relationship Id="rId4" Type="http://schemas.openxmlformats.org/officeDocument/2006/relationships/tags" Target="../tags/tag246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image" Target="../media/image13.svg"/><Relationship Id="rId3" Type="http://schemas.openxmlformats.org/officeDocument/2006/relationships/tags" Target="../tags/tag25.xml"/><Relationship Id="rId21" Type="http://schemas.openxmlformats.org/officeDocument/2006/relationships/image" Target="../media/image16.sv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12.png"/><Relationship Id="rId2" Type="http://schemas.openxmlformats.org/officeDocument/2006/relationships/tags" Target="../tags/tag24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2.xml"/><Relationship Id="rId19" Type="http://schemas.openxmlformats.org/officeDocument/2006/relationships/image" Target="../media/image14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7" Type="http://schemas.openxmlformats.org/officeDocument/2006/relationships/image" Target="../media/image81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5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16.sv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5.png"/><Relationship Id="rId5" Type="http://schemas.openxmlformats.org/officeDocument/2006/relationships/tags" Target="../tags/tag255.xml"/><Relationship Id="rId10" Type="http://schemas.openxmlformats.org/officeDocument/2006/relationships/image" Target="../media/image82.png"/><Relationship Id="rId4" Type="http://schemas.openxmlformats.org/officeDocument/2006/relationships/tags" Target="../tags/tag254.xml"/><Relationship Id="rId9" Type="http://schemas.openxmlformats.org/officeDocument/2006/relationships/image" Target="../media/image35.png"/><Relationship Id="rId1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60.xml"/><Relationship Id="rId7" Type="http://schemas.openxmlformats.org/officeDocument/2006/relationships/image" Target="../media/image84.jpeg"/><Relationship Id="rId12" Type="http://schemas.openxmlformats.org/officeDocument/2006/relationships/image" Target="../media/image79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5.png"/><Relationship Id="rId5" Type="http://schemas.openxmlformats.org/officeDocument/2006/relationships/tags" Target="../tags/tag262.xml"/><Relationship Id="rId10" Type="http://schemas.openxmlformats.org/officeDocument/2006/relationships/image" Target="../media/image16.svg"/><Relationship Id="rId4" Type="http://schemas.openxmlformats.org/officeDocument/2006/relationships/tags" Target="../tags/tag261.xml"/><Relationship Id="rId9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7" Type="http://schemas.openxmlformats.org/officeDocument/2006/relationships/image" Target="../media/image81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6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82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35.png"/><Relationship Id="rId5" Type="http://schemas.openxmlformats.org/officeDocument/2006/relationships/tags" Target="../tags/tag270.xml"/><Relationship Id="rId10" Type="http://schemas.openxmlformats.org/officeDocument/2006/relationships/image" Target="../media/image16.svg"/><Relationship Id="rId4" Type="http://schemas.openxmlformats.org/officeDocument/2006/relationships/tags" Target="../tags/tag269.xml"/><Relationship Id="rId9" Type="http://schemas.openxmlformats.org/officeDocument/2006/relationships/image" Target="../media/image15.png"/><Relationship Id="rId1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75.xml"/><Relationship Id="rId7" Type="http://schemas.openxmlformats.org/officeDocument/2006/relationships/image" Target="../media/image84.jpeg"/><Relationship Id="rId12" Type="http://schemas.openxmlformats.org/officeDocument/2006/relationships/image" Target="../media/image86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9.png"/><Relationship Id="rId5" Type="http://schemas.openxmlformats.org/officeDocument/2006/relationships/tags" Target="../tags/tag277.xml"/><Relationship Id="rId10" Type="http://schemas.openxmlformats.org/officeDocument/2006/relationships/image" Target="../media/image16.svg"/><Relationship Id="rId4" Type="http://schemas.openxmlformats.org/officeDocument/2006/relationships/tags" Target="../tags/tag276.xml"/><Relationship Id="rId9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81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6.sv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15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82.png"/><Relationship Id="rId5" Type="http://schemas.openxmlformats.org/officeDocument/2006/relationships/tags" Target="../tags/tag285.xml"/><Relationship Id="rId10" Type="http://schemas.openxmlformats.org/officeDocument/2006/relationships/image" Target="../media/image35.png"/><Relationship Id="rId4" Type="http://schemas.openxmlformats.org/officeDocument/2006/relationships/tags" Target="../tags/tag284.xml"/><Relationship Id="rId9" Type="http://schemas.openxmlformats.org/officeDocument/2006/relationships/image" Target="../media/image78.PNG"/><Relationship Id="rId1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90.xml"/><Relationship Id="rId7" Type="http://schemas.openxmlformats.org/officeDocument/2006/relationships/image" Target="../media/image84.jpeg"/><Relationship Id="rId12" Type="http://schemas.openxmlformats.org/officeDocument/2006/relationships/image" Target="../media/image87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9.png"/><Relationship Id="rId5" Type="http://schemas.openxmlformats.org/officeDocument/2006/relationships/tags" Target="../tags/tag292.xml"/><Relationship Id="rId10" Type="http://schemas.openxmlformats.org/officeDocument/2006/relationships/image" Target="../media/image16.svg"/><Relationship Id="rId4" Type="http://schemas.openxmlformats.org/officeDocument/2006/relationships/tags" Target="../tags/tag291.xml"/><Relationship Id="rId9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7" Type="http://schemas.openxmlformats.org/officeDocument/2006/relationships/image" Target="../media/image81.pn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298.xml"/><Relationship Id="rId7" Type="http://schemas.openxmlformats.org/officeDocument/2006/relationships/image" Target="../media/image88.png"/><Relationship Id="rId12" Type="http://schemas.openxmlformats.org/officeDocument/2006/relationships/image" Target="../media/image89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16.svg"/><Relationship Id="rId11" Type="http://schemas.openxmlformats.org/officeDocument/2006/relationships/image" Target="../media/image86.png"/><Relationship Id="rId5" Type="http://schemas.openxmlformats.org/officeDocument/2006/relationships/image" Target="../media/image15.png"/><Relationship Id="rId10" Type="http://schemas.openxmlformats.org/officeDocument/2006/relationships/image" Target="../media/image8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tags" Target="../tags/tag301.xml"/><Relationship Id="rId7" Type="http://schemas.openxmlformats.org/officeDocument/2006/relationships/image" Target="../media/image16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image" Target="../media/image15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tags" Target="../tags/tag304.xml"/><Relationship Id="rId7" Type="http://schemas.openxmlformats.org/officeDocument/2006/relationships/image" Target="../media/image16.sv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05.xml"/><Relationship Id="rId9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08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image" Target="../media/image5.png"/><Relationship Id="rId5" Type="http://schemas.openxmlformats.org/officeDocument/2006/relationships/tags" Target="../tags/tag310.xml"/><Relationship Id="rId10" Type="http://schemas.openxmlformats.org/officeDocument/2006/relationships/image" Target="../media/image4.svg"/><Relationship Id="rId4" Type="http://schemas.openxmlformats.org/officeDocument/2006/relationships/tags" Target="../tags/tag309.xml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tags" Target="../tags/tag314.xml"/><Relationship Id="rId7" Type="http://schemas.openxmlformats.org/officeDocument/2006/relationships/image" Target="../media/image16.sv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15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3.pn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3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319.xml"/><Relationship Id="rId7" Type="http://schemas.openxmlformats.org/officeDocument/2006/relationships/image" Target="../media/image76.jpe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4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3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324.xml"/><Relationship Id="rId7" Type="http://schemas.openxmlformats.org/officeDocument/2006/relationships/image" Target="../media/image76.jpe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5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image" Target="../media/image3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329.xml"/><Relationship Id="rId7" Type="http://schemas.openxmlformats.org/officeDocument/2006/relationships/image" Target="../media/image76.jpe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6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3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334.xml"/><Relationship Id="rId7" Type="http://schemas.openxmlformats.org/officeDocument/2006/relationships/image" Target="../media/image76.jpe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37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image" Target="../media/image5.png"/><Relationship Id="rId5" Type="http://schemas.openxmlformats.org/officeDocument/2006/relationships/tags" Target="../tags/tag339.xml"/><Relationship Id="rId10" Type="http://schemas.openxmlformats.org/officeDocument/2006/relationships/image" Target="../media/image4.svg"/><Relationship Id="rId4" Type="http://schemas.openxmlformats.org/officeDocument/2006/relationships/tags" Target="../tags/tag338.xml"/><Relationship Id="rId9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tags" Target="../tags/tag343.xml"/><Relationship Id="rId7" Type="http://schemas.openxmlformats.org/officeDocument/2006/relationships/image" Target="../media/image16.sv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15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9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9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1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image" Target="../media/image100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50.xml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3" Type="http://schemas.openxmlformats.org/officeDocument/2006/relationships/tags" Target="../tags/tag39.xml"/><Relationship Id="rId21" Type="http://schemas.openxmlformats.org/officeDocument/2006/relationships/image" Target="../media/image12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21.jpe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image" Target="../media/image2.jpe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20.jpe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19.png"/><Relationship Id="rId10" Type="http://schemas.openxmlformats.org/officeDocument/2006/relationships/tags" Target="../tags/tag46.xml"/><Relationship Id="rId19" Type="http://schemas.openxmlformats.org/officeDocument/2006/relationships/slideLayout" Target="../slideLayouts/slideLayout29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2.jpeg"/><Relationship Id="rId5" Type="http://schemas.openxmlformats.org/officeDocument/2006/relationships/tags" Target="../tags/tag59.xml"/><Relationship Id="rId10" Type="http://schemas.openxmlformats.org/officeDocument/2006/relationships/image" Target="../media/image18.svg"/><Relationship Id="rId4" Type="http://schemas.openxmlformats.org/officeDocument/2006/relationships/tags" Target="../tags/tag5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3.jpeg"/><Relationship Id="rId5" Type="http://schemas.openxmlformats.org/officeDocument/2006/relationships/tags" Target="../tags/tag65.xml"/><Relationship Id="rId10" Type="http://schemas.openxmlformats.org/officeDocument/2006/relationships/image" Target="../media/image18.svg"/><Relationship Id="rId4" Type="http://schemas.openxmlformats.org/officeDocument/2006/relationships/tags" Target="../tags/tag64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C0C69AD-94BB-4015-025E-50152D62982C}"/>
              </a:ext>
            </a:extLst>
          </p:cNvPr>
          <p:cNvSpPr/>
          <p:nvPr/>
        </p:nvSpPr>
        <p:spPr>
          <a:xfrm>
            <a:off x="2599773" y="7044572"/>
            <a:ext cx="8493298" cy="966680"/>
          </a:xfrm>
          <a:prstGeom prst="roundRect">
            <a:avLst>
              <a:gd name="adj" fmla="val 3232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FAC36DE-37B8-4F6A-C3F5-591E768CB7DF}"/>
              </a:ext>
            </a:extLst>
          </p:cNvPr>
          <p:cNvSpPr txBox="1"/>
          <p:nvPr/>
        </p:nvSpPr>
        <p:spPr>
          <a:xfrm>
            <a:off x="1668856" y="7175658"/>
            <a:ext cx="9870001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0" b="1" dirty="0">
                <a:solidFill>
                  <a:prstClr val="white"/>
                </a:solidFill>
                <a:latin typeface="Dosis Bold"/>
              </a:rPr>
              <a:t> 6 – </a:t>
            </a:r>
            <a:r>
              <a:rPr lang="en-US" sz="4000" b="1" dirty="0" err="1">
                <a:solidFill>
                  <a:prstClr val="white"/>
                </a:solidFill>
                <a:latin typeface="Dosis Bold"/>
              </a:rPr>
              <a:t>Révision</a:t>
            </a:r>
            <a:r>
              <a:rPr lang="en-US" sz="4000" b="1" dirty="0">
                <a:solidFill>
                  <a:prstClr val="white"/>
                </a:solidFill>
                <a:latin typeface="Dosis Bold"/>
              </a:rPr>
              <a:t> et </a:t>
            </a:r>
            <a:r>
              <a:rPr lang="en-US" sz="4000" b="1" dirty="0" err="1">
                <a:solidFill>
                  <a:prstClr val="white"/>
                </a:solidFill>
                <a:latin typeface="Dosis Bold"/>
              </a:rPr>
              <a:t>évaluation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42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BBAF0-12CD-613A-B0FD-F73619978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C58E2-9B86-335B-C565-74250CA75F7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9AC49C-D1B7-5791-E623-D130104216CF}"/>
              </a:ext>
            </a:extLst>
          </p:cNvPr>
          <p:cNvSpPr/>
          <p:nvPr/>
        </p:nvSpPr>
        <p:spPr>
          <a:xfrm>
            <a:off x="381000" y="779174"/>
            <a:ext cx="12954000" cy="8891376"/>
          </a:xfrm>
          <a:custGeom>
            <a:avLst/>
            <a:gdLst/>
            <a:ahLst/>
            <a:cxnLst/>
            <a:rect l="l" t="t" r="r" b="b"/>
            <a:pathLst>
              <a:path w="3895412" h="2555175">
                <a:moveTo>
                  <a:pt x="6703" y="0"/>
                </a:moveTo>
                <a:lnTo>
                  <a:pt x="3888710" y="0"/>
                </a:lnTo>
                <a:cubicBezTo>
                  <a:pt x="3892411" y="0"/>
                  <a:pt x="3895412" y="3001"/>
                  <a:pt x="3895412" y="6703"/>
                </a:cubicBezTo>
                <a:lnTo>
                  <a:pt x="3895412" y="2548473"/>
                </a:lnTo>
                <a:cubicBezTo>
                  <a:pt x="3895412" y="2550250"/>
                  <a:pt x="3894706" y="2551955"/>
                  <a:pt x="3893449" y="2553212"/>
                </a:cubicBezTo>
                <a:cubicBezTo>
                  <a:pt x="3892192" y="2554469"/>
                  <a:pt x="3890487" y="2555175"/>
                  <a:pt x="3888710" y="2555175"/>
                </a:cubicBezTo>
                <a:lnTo>
                  <a:pt x="6703" y="2555175"/>
                </a:lnTo>
                <a:cubicBezTo>
                  <a:pt x="4925" y="2555175"/>
                  <a:pt x="3220" y="2554469"/>
                  <a:pt x="1963" y="2553212"/>
                </a:cubicBezTo>
                <a:cubicBezTo>
                  <a:pt x="706" y="2551955"/>
                  <a:pt x="0" y="2550250"/>
                  <a:pt x="0" y="2548473"/>
                </a:cubicBezTo>
                <a:lnTo>
                  <a:pt x="0" y="6703"/>
                </a:lnTo>
                <a:cubicBezTo>
                  <a:pt x="0" y="4925"/>
                  <a:pt x="706" y="3220"/>
                  <a:pt x="1963" y="1963"/>
                </a:cubicBezTo>
                <a:cubicBezTo>
                  <a:pt x="3220" y="706"/>
                  <a:pt x="4925" y="0"/>
                  <a:pt x="6703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algn="ctr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0373E2-4A50-02D4-B323-7A3E8D11D8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F99EB7-1C71-8E44-567A-7EBD637EC9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9EF34E-102A-B9AC-A945-C769C98D4277}"/>
              </a:ext>
            </a:extLst>
          </p:cNvPr>
          <p:cNvSpPr txBox="1"/>
          <p:nvPr/>
        </p:nvSpPr>
        <p:spPr>
          <a:xfrm>
            <a:off x="5907956" y="4210502"/>
            <a:ext cx="69899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47" lvl="1" algn="just" defTabSz="1028778">
              <a:defRPr/>
            </a:pPr>
            <a:endParaRPr lang="fr-FR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algn="just" defTabSz="1028778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La séance 6 </a:t>
            </a:r>
            <a:r>
              <a:rPr lang="fr-FR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est consacrée à la </a:t>
            </a:r>
            <a:r>
              <a:rPr lang="fr-FR" b="1" u="sng" dirty="0">
                <a:solidFill>
                  <a:srgbClr val="215968"/>
                </a:solidFill>
                <a:latin typeface="Dosis" pitchFamily="2" charset="0"/>
                <a:cs typeface="Arial" panose="020B0604020202020204" pitchFamily="34" charset="0"/>
              </a:rPr>
              <a:t>compilation</a:t>
            </a:r>
            <a:r>
              <a:rPr lang="fr-FR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 des résultats. </a:t>
            </a:r>
          </a:p>
        </p:txBody>
      </p:sp>
      <p:pic>
        <p:nvPicPr>
          <p:cNvPr id="3" name="Image 2" descr="Une image contenant meubles, table, dessin humoristique, illustration&#10;&#10;Description générée automatiquement">
            <a:extLst>
              <a:ext uri="{FF2B5EF4-FFF2-40B4-BE49-F238E27FC236}">
                <a16:creationId xmlns:a16="http://schemas.microsoft.com/office/drawing/2014/main" id="{B0C2285D-DB29-B7C1-E420-C262D1D824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3" y="3572946"/>
            <a:ext cx="4413327" cy="314110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FC04FB3-74FA-76D5-745C-5E6497E4564B}"/>
              </a:ext>
            </a:extLst>
          </p:cNvPr>
          <p:cNvGrpSpPr/>
          <p:nvPr/>
        </p:nvGrpSpPr>
        <p:grpSpPr>
          <a:xfrm>
            <a:off x="3963437" y="1467183"/>
            <a:ext cx="5950490" cy="1090406"/>
            <a:chOff x="3152173" y="821646"/>
            <a:chExt cx="2837360" cy="359073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1204E21-0B95-5F9E-6B62-0805DEA7719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92939" y="821646"/>
              <a:ext cx="2758122" cy="359073"/>
            </a:xfrm>
            <a:prstGeom prst="roundRect">
              <a:avLst>
                <a:gd name="adj" fmla="val 32324"/>
              </a:avLst>
            </a:prstGeom>
            <a:solidFill>
              <a:srgbClr val="215968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FCF1124-86B1-72CD-40AC-67BC4D85502E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152173" y="948416"/>
              <a:ext cx="2837360" cy="1340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35">
                <a:lnSpc>
                  <a:spcPts val="3026"/>
                </a:lnSpc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Dosis" pitchFamily="2" charset="0"/>
                </a:rPr>
                <a:t>Phase 3 : Séances  6</a:t>
              </a:r>
              <a:r>
                <a:rPr lang="en-US" sz="4200" b="1" dirty="0">
                  <a:solidFill>
                    <a:prstClr val="white"/>
                  </a:solidFill>
                  <a:latin typeface="Dosis" pitchFamily="2" charset="0"/>
                </a:rPr>
                <a:t>    </a:t>
              </a:r>
              <a:endParaRPr lang="fr-FR" sz="4200" b="1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06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0AF9-421F-0C78-537D-9435CE91E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05A6416-2DB2-F990-BF9D-433F7E77620F}"/>
              </a:ext>
            </a:extLst>
          </p:cNvPr>
          <p:cNvSpPr/>
          <p:nvPr/>
        </p:nvSpPr>
        <p:spPr>
          <a:xfrm>
            <a:off x="10008" y="-18248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17861BC-4C5F-37C3-082C-5D28C5F1AEB8}"/>
              </a:ext>
            </a:extLst>
          </p:cNvPr>
          <p:cNvSpPr/>
          <p:nvPr/>
        </p:nvSpPr>
        <p:spPr>
          <a:xfrm>
            <a:off x="2" y="8318091"/>
            <a:ext cx="1836174" cy="1965459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76CDEEE-85DC-C888-7798-74F190B2D152}"/>
              </a:ext>
            </a:extLst>
          </p:cNvPr>
          <p:cNvSpPr/>
          <p:nvPr/>
        </p:nvSpPr>
        <p:spPr>
          <a:xfrm>
            <a:off x="11658600" y="8037405"/>
            <a:ext cx="2025270" cy="2246145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07323-7C04-4EB1-AD1E-E1672A1ED716}"/>
              </a:ext>
            </a:extLst>
          </p:cNvPr>
          <p:cNvSpPr/>
          <p:nvPr/>
        </p:nvSpPr>
        <p:spPr>
          <a:xfrm>
            <a:off x="1597832" y="2212259"/>
            <a:ext cx="10906431" cy="5088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2D10443-12C2-C61F-061D-8711527BDE9E}"/>
              </a:ext>
            </a:extLst>
          </p:cNvPr>
          <p:cNvSpPr txBox="1"/>
          <p:nvPr/>
        </p:nvSpPr>
        <p:spPr>
          <a:xfrm>
            <a:off x="-3749778" y="3497855"/>
            <a:ext cx="21215555" cy="19543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Phase  1   </a:t>
            </a:r>
            <a:r>
              <a:rPr lang="fr-FR" sz="6000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(séances 1 et 2)</a:t>
            </a:r>
          </a:p>
          <a:p>
            <a:pPr algn="ctr" defTabSz="914445">
              <a:spcAft>
                <a:spcPts val="3000"/>
              </a:spcAft>
              <a:defRPr/>
            </a:pPr>
            <a:r>
              <a:rPr lang="fr-FR" sz="4200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- Révision -</a:t>
            </a:r>
          </a:p>
        </p:txBody>
      </p:sp>
    </p:spTree>
    <p:extLst>
      <p:ext uri="{BB962C8B-B14F-4D97-AF65-F5344CB8AC3E}">
        <p14:creationId xmlns:p14="http://schemas.microsoft.com/office/powerpoint/2010/main" val="141137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4962" y="3259659"/>
            <a:ext cx="8901956" cy="3756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1.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Activités orales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8773" y="3418795"/>
            <a:ext cx="1497114" cy="762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EC199F25-A594-9658-195C-83172352C75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06926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Phase 1 </a:t>
            </a:r>
            <a:r>
              <a:rPr lang="fr-FR" sz="6000" dirty="0">
                <a:solidFill>
                  <a:srgbClr val="215968"/>
                </a:solidFill>
                <a:latin typeface="Dosis" pitchFamily="2" charset="0"/>
              </a:rPr>
              <a:t>(séances 1 et 2) 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faire une révision de tout ce que nous avons appris.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81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685058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2C47664-4091-284E-74B6-E9EDDBC160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48964539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ECA17B-2C6F-0566-7BB7-80F7C05D6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6592">
            <a:off x="1433643" y="2711256"/>
            <a:ext cx="1275511" cy="15683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E0042C-3FBC-E8C7-8998-9A08EC816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3836">
            <a:off x="4056678" y="2741511"/>
            <a:ext cx="1494018" cy="18370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13945F-841D-6F00-4136-3BDCA89A2C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846" y="2260689"/>
            <a:ext cx="1917419" cy="2357606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10CDA4D3-FC75-EE0A-4AB9-077F74ED9139}"/>
              </a:ext>
            </a:extLst>
          </p:cNvPr>
          <p:cNvSpPr/>
          <p:nvPr/>
        </p:nvSpPr>
        <p:spPr>
          <a:xfrm>
            <a:off x="9804298" y="2877796"/>
            <a:ext cx="2272763" cy="1408539"/>
          </a:xfrm>
          <a:custGeom>
            <a:avLst/>
            <a:gdLst/>
            <a:ahLst/>
            <a:cxnLst/>
            <a:rect l="l" t="t" r="r" b="b"/>
            <a:pathLst>
              <a:path w="9710880" h="6758465">
                <a:moveTo>
                  <a:pt x="0" y="0"/>
                </a:moveTo>
                <a:lnTo>
                  <a:pt x="9710880" y="0"/>
                </a:lnTo>
                <a:lnTo>
                  <a:pt x="9710880" y="6758465"/>
                </a:lnTo>
                <a:lnTo>
                  <a:pt x="0" y="67584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0BC5EA-C67D-8CE6-ECCC-7B47674FB0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5820" y="6609019"/>
            <a:ext cx="1234509" cy="15947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7C091F-8290-4629-F44A-856288BC26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9737" y="5968337"/>
            <a:ext cx="1362703" cy="26381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36922FF-6B35-22EF-1FF1-4D0DA64DB3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4844" y="6528893"/>
            <a:ext cx="1576724" cy="1517000"/>
          </a:xfrm>
          <a:prstGeom prst="rect">
            <a:avLst/>
          </a:prstGeom>
        </p:spPr>
      </p:pic>
      <p:pic>
        <p:nvPicPr>
          <p:cNvPr id="21" name="Image 20" descr="Une image contenant meubles, table, petite table basse, table basse&#10;&#10;Description générée automatiquement">
            <a:extLst>
              <a:ext uri="{FF2B5EF4-FFF2-40B4-BE49-F238E27FC236}">
                <a16:creationId xmlns:a16="http://schemas.microsoft.com/office/drawing/2014/main" id="{C375EF43-378C-D0D9-A0A8-4D3FA68FCE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10" y="6241521"/>
            <a:ext cx="1923376" cy="23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A9B2-3A9A-0277-D044-411C589A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0E0B46B-2595-DCB5-8118-B66B9C3A0A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8E343A-3B0F-D413-D349-1F38B93FC1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23F50B-9846-B2B7-FD47-4927F534B7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300068-E272-BB12-0F29-1F7ED5C16CE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394615970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75780B7-C2CA-0F03-2481-00E632E2D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6592">
            <a:off x="1433643" y="2711256"/>
            <a:ext cx="1275511" cy="15683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FFA8E2-3808-4AD7-6913-0BFB62E78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3836">
            <a:off x="4056678" y="2741511"/>
            <a:ext cx="1494018" cy="18370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627335-0409-C00F-0FA1-7AD4C9F25D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846" y="2260689"/>
            <a:ext cx="1917419" cy="2357606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956F5377-3FFD-2E96-5E68-C6B56B86FDC3}"/>
              </a:ext>
            </a:extLst>
          </p:cNvPr>
          <p:cNvSpPr/>
          <p:nvPr/>
        </p:nvSpPr>
        <p:spPr>
          <a:xfrm>
            <a:off x="9804298" y="2877796"/>
            <a:ext cx="2272763" cy="1408539"/>
          </a:xfrm>
          <a:custGeom>
            <a:avLst/>
            <a:gdLst/>
            <a:ahLst/>
            <a:cxnLst/>
            <a:rect l="l" t="t" r="r" b="b"/>
            <a:pathLst>
              <a:path w="9710880" h="6758465">
                <a:moveTo>
                  <a:pt x="0" y="0"/>
                </a:moveTo>
                <a:lnTo>
                  <a:pt x="9710880" y="0"/>
                </a:lnTo>
                <a:lnTo>
                  <a:pt x="9710880" y="6758465"/>
                </a:lnTo>
                <a:lnTo>
                  <a:pt x="0" y="67584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7767698-629F-4D0A-0B1B-C9C44D132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5820" y="6609019"/>
            <a:ext cx="1234509" cy="15947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D2F2A71-9C07-71E1-E8A0-E854D7C135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9737" y="5968337"/>
            <a:ext cx="1362703" cy="26381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FA7575-DE47-F4DD-4BEC-572BBB5D67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4844" y="6528893"/>
            <a:ext cx="1576724" cy="1517000"/>
          </a:xfrm>
          <a:prstGeom prst="rect">
            <a:avLst/>
          </a:prstGeom>
        </p:spPr>
      </p:pic>
      <p:pic>
        <p:nvPicPr>
          <p:cNvPr id="21" name="Image 20" descr="Une image contenant meubles, table, petite table basse, table basse&#10;&#10;Description générée automatiquement">
            <a:extLst>
              <a:ext uri="{FF2B5EF4-FFF2-40B4-BE49-F238E27FC236}">
                <a16:creationId xmlns:a16="http://schemas.microsoft.com/office/drawing/2014/main" id="{43A0C4A0-664A-9B61-119F-1EC79156C7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10" y="6241521"/>
            <a:ext cx="1923376" cy="23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1539-8AD3-D1CA-0DA9-E972F199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446FA98-BEB7-3E52-1993-1555E7F199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E2C25-54B3-9671-0CBB-B5ED09C4C7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0059DB2-7BA2-15BA-5EEB-0294973D41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4609B9E-1DD0-8162-7443-2A0284EE6D4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394615970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5B44A775-1F83-AF6C-03B3-2F9E15F79C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72748" y="438383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règle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74F4F8-8130-5B5D-130F-5BB2228581A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8865" y="438383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stylo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F639B62-E99F-2E0A-CA2B-423F728949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17028" y="4383836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table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498B98-8650-1284-D422-BE92D0B1D51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919099" y="4376873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tableau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F14150-AEB9-05F7-1DF4-A1AF7E1066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36592">
            <a:off x="1548444" y="2382307"/>
            <a:ext cx="1275511" cy="156833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7D89E25-EE1F-64E7-986E-BE023CFAF2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13836">
            <a:off x="4171479" y="2412562"/>
            <a:ext cx="1494018" cy="183700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F2CC43C-194E-942C-1E6C-2FE2DC02FD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52647" y="1931740"/>
            <a:ext cx="1917419" cy="2357606"/>
          </a:xfrm>
          <a:prstGeom prst="rect">
            <a:avLst/>
          </a:prstGeom>
        </p:spPr>
      </p:pic>
      <p:sp>
        <p:nvSpPr>
          <p:cNvPr id="37" name="Freeform 11">
            <a:extLst>
              <a:ext uri="{FF2B5EF4-FFF2-40B4-BE49-F238E27FC236}">
                <a16:creationId xmlns:a16="http://schemas.microsoft.com/office/drawing/2014/main" id="{ABA048C3-39CB-AFD1-C174-655ACDCF77CC}"/>
              </a:ext>
            </a:extLst>
          </p:cNvPr>
          <p:cNvSpPr/>
          <p:nvPr/>
        </p:nvSpPr>
        <p:spPr>
          <a:xfrm>
            <a:off x="9919099" y="2548847"/>
            <a:ext cx="2272763" cy="1408539"/>
          </a:xfrm>
          <a:custGeom>
            <a:avLst/>
            <a:gdLst/>
            <a:ahLst/>
            <a:cxnLst/>
            <a:rect l="l" t="t" r="r" b="b"/>
            <a:pathLst>
              <a:path w="9710880" h="6758465">
                <a:moveTo>
                  <a:pt x="0" y="0"/>
                </a:moveTo>
                <a:lnTo>
                  <a:pt x="9710880" y="0"/>
                </a:lnTo>
                <a:lnTo>
                  <a:pt x="9710880" y="6758465"/>
                </a:lnTo>
                <a:lnTo>
                  <a:pt x="0" y="675846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205944F-36AB-A049-A15D-2167AE944D9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53413" y="830870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chaise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523CEE2-4305-1F0B-33B8-2CD840933CD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67488" y="830553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bureau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224114C-3752-A71E-B634-967931DA35C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843716" y="830661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porte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044B27B-2842-5E3B-FA63-CAC7C2A8B50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55304" y="8305535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fenêtre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B022BA2-9608-7D4E-19DD-CE01ADA4B5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20621" y="6280070"/>
            <a:ext cx="1234509" cy="159470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4EB948F-E1E9-CC41-B399-283D86A11B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24538" y="5639388"/>
            <a:ext cx="1362703" cy="263811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1AA337B-8D7A-F677-FA1C-F43AAD5291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59645" y="6199944"/>
            <a:ext cx="1576724" cy="1517000"/>
          </a:xfrm>
          <a:prstGeom prst="rect">
            <a:avLst/>
          </a:prstGeom>
        </p:spPr>
      </p:pic>
      <p:pic>
        <p:nvPicPr>
          <p:cNvPr id="45" name="Image 44" descr="Une image contenant meubles, table, petite table basse, table basse&#10;&#10;Description générée automatiquement">
            <a:extLst>
              <a:ext uri="{FF2B5EF4-FFF2-40B4-BE49-F238E27FC236}">
                <a16:creationId xmlns:a16="http://schemas.microsoft.com/office/drawing/2014/main" id="{AA4D7875-D1EC-02C0-06CB-233D2794AE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11" y="5912572"/>
            <a:ext cx="1923376" cy="23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6F413-DC69-F26A-F887-E969F6198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14356C1-2784-ED10-25B4-248C522CE0C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81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9D372A-2A4D-8FE2-6E4F-7A11419F6E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685058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09E90A6-943E-E38B-94F2-837A878E64B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2B28D6B-D3B0-2235-D88F-0111699E13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BA7B54-5000-49A1-7373-A664ACF5C0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87" y="6484281"/>
            <a:ext cx="1316010" cy="16181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B473BE-C732-5E61-4059-FD2235B611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16" y="6451755"/>
            <a:ext cx="1316010" cy="1618129"/>
          </a:xfrm>
          <a:prstGeom prst="rect">
            <a:avLst/>
          </a:prstGeom>
        </p:spPr>
      </p:pic>
      <p:pic>
        <p:nvPicPr>
          <p:cNvPr id="11" name="Image 10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A916132E-8DB6-89EC-461D-6291679773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72" y="6600011"/>
            <a:ext cx="1477308" cy="1610445"/>
          </a:xfrm>
          <a:prstGeom prst="rect">
            <a:avLst/>
          </a:prstGeom>
        </p:spPr>
      </p:pic>
      <p:pic>
        <p:nvPicPr>
          <p:cNvPr id="12" name="Image 11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6D70D66-C2D7-315F-3EB7-0C6060A543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48" y="6047362"/>
            <a:ext cx="1863820" cy="2291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CCED40-8A73-D3EB-8BDE-6D65A24A43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9471" y="2897765"/>
            <a:ext cx="1046172" cy="18324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9C9C69-E19E-F2A7-B4F2-1BC0C0B3B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8037" y="3229035"/>
            <a:ext cx="1530246" cy="14797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AD7E1E-0A44-7131-CD0A-3E10A2CBA38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4" y="2566829"/>
            <a:ext cx="2262074" cy="2781383"/>
          </a:xfrm>
          <a:prstGeom prst="rect">
            <a:avLst/>
          </a:prstGeom>
        </p:spPr>
      </p:pic>
      <p:pic>
        <p:nvPicPr>
          <p:cNvPr id="17" name="Image 16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B6D6EDA4-F02B-0C98-3081-F52FBC6126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10" y="3010404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8DA33-6615-3DCA-3BB4-B15CD4393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98199D6-EEBB-51A5-43E0-BD23F03F61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8B9974-40E2-D81A-FAEB-D3E91C5A84E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2803ED-92B1-87B2-46DF-A6C733AD39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51AEE5B-AA14-0986-D025-39EECF2752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6C241F58-DE63-696D-FD68-A7EDF12D53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87" y="6484281"/>
            <a:ext cx="1316010" cy="16181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17328E-0E57-27C3-4CAC-B2A8E5C509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16" y="6451755"/>
            <a:ext cx="1316010" cy="1618129"/>
          </a:xfrm>
          <a:prstGeom prst="rect">
            <a:avLst/>
          </a:prstGeom>
        </p:spPr>
      </p:pic>
      <p:pic>
        <p:nvPicPr>
          <p:cNvPr id="16" name="Image 15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F1C98AFA-30E7-64EC-121C-8C876C93A1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72" y="6600011"/>
            <a:ext cx="1477308" cy="1610445"/>
          </a:xfrm>
          <a:prstGeom prst="rect">
            <a:avLst/>
          </a:prstGeom>
        </p:spPr>
      </p:pic>
      <p:pic>
        <p:nvPicPr>
          <p:cNvPr id="17" name="Image 1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F8662A21-D6A3-FBCD-AA1A-FBFA6035F3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48" y="6047362"/>
            <a:ext cx="1863820" cy="22917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846608-E5D0-AC22-DD80-FF0FAE097A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9471" y="2897765"/>
            <a:ext cx="1046172" cy="18324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3597FB-CB42-C2F4-5D49-F89B7E411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8037" y="3229035"/>
            <a:ext cx="1530246" cy="14797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F44A38-550B-EDE9-1E06-4917EF65A0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4" y="2566829"/>
            <a:ext cx="2262074" cy="2781383"/>
          </a:xfrm>
          <a:prstGeom prst="rect">
            <a:avLst/>
          </a:prstGeom>
        </p:spPr>
      </p:pic>
      <p:pic>
        <p:nvPicPr>
          <p:cNvPr id="21" name="Image 20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9C63ABEF-53E0-9C87-4F03-237EACC67D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10" y="3010404"/>
            <a:ext cx="1758696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FCBB0-1B39-86CD-2669-BD710AFD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3DD0B66-1FB4-29BE-F791-E3122D3A097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E202F6F-CA36-6414-603E-8ABE6639F9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10373" y="8064346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ciseaux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F9FA8A-2302-7274-B769-BE1A49EDC19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8530" y="806434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trousse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8D7EE0-2E11-4219-F2FB-6BF2E6AC704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66693" y="806434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crayon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E5AD3A-DC93-6707-E367-B317316075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068764" y="8057381"/>
            <a:ext cx="238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crayons de couleur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C0131B0-A906-9E0E-D9D5-7AA3E0B25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31" y="5941356"/>
            <a:ext cx="1316010" cy="16181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FCD398-150A-D579-9B9F-0DC37B0864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60" y="5908830"/>
            <a:ext cx="1316010" cy="1618129"/>
          </a:xfrm>
          <a:prstGeom prst="rect">
            <a:avLst/>
          </a:prstGeom>
        </p:spPr>
      </p:pic>
      <p:pic>
        <p:nvPicPr>
          <p:cNvPr id="20" name="Image 19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D58910E1-138C-9BD7-505C-9B1AA5FA45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16" y="6057086"/>
            <a:ext cx="1477308" cy="1610445"/>
          </a:xfrm>
          <a:prstGeom prst="rect">
            <a:avLst/>
          </a:prstGeom>
        </p:spPr>
      </p:pic>
      <p:pic>
        <p:nvPicPr>
          <p:cNvPr id="21" name="Image 20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2D071B7-FABF-3077-B440-1797428C9D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92" y="5504437"/>
            <a:ext cx="1863820" cy="229170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8D83395-FE27-98F8-CB7F-4E698D0DF9D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24851" y="4750976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cahier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CB8BD-E607-9AB5-706E-8E3919F8B44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53230" y="4747803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feuille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8D3BBF-4506-FCE7-02F6-D773BA4CB04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5154" y="4748886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glace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4DF57DC-A7C8-B1BF-49F5-D304E4C15BB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26742" y="4747803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tomate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4A16E7B-4D11-1843-5F8B-1828D66C85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3515" y="2354840"/>
            <a:ext cx="1046172" cy="183248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997797B-ABD2-0BC7-3ACD-C1DA81003D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92081" y="2686110"/>
            <a:ext cx="1530246" cy="14797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C4635A5-76FD-90F0-6FEB-6498B841496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8" y="2023904"/>
            <a:ext cx="2262074" cy="2781383"/>
          </a:xfrm>
          <a:prstGeom prst="rect">
            <a:avLst/>
          </a:prstGeom>
        </p:spPr>
      </p:pic>
      <p:pic>
        <p:nvPicPr>
          <p:cNvPr id="29" name="Image 28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97C3E35F-06CA-4748-75A2-4562419D5B2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54" y="2467479"/>
            <a:ext cx="1758696" cy="1917192"/>
          </a:xfrm>
          <a:prstGeom prst="rect">
            <a:avLst/>
          </a:prstGeom>
        </p:spPr>
      </p:pic>
      <p:sp>
        <p:nvSpPr>
          <p:cNvPr id="32" name="Freeform 8">
            <a:extLst>
              <a:ext uri="{FF2B5EF4-FFF2-40B4-BE49-F238E27FC236}">
                <a16:creationId xmlns:a16="http://schemas.microsoft.com/office/drawing/2014/main" id="{843C20A7-DA06-EF76-873E-0E1F03355DC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1F932E9-4CAA-BF22-7FBA-B2E4AA83DB8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EC77913-E1D0-47FB-A3C1-3550008EA03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273" y="3465138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669" y="123248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E8DA-0CA3-EA7D-1A1C-BC7A4B1E9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A275428-78C6-529F-6A62-37599E4D3C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8251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B0430C-078F-3DE2-6446-E8F97742C0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728600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D439B5-2604-7331-13F7-10FB8B38624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041F631-FFA1-7CD2-79FC-FD8A7F866C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741B1F-5110-4BDB-1825-B6E708383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304" y="2510789"/>
            <a:ext cx="2446696" cy="274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5FA314-2E2F-8124-BD8E-57B521A57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5214" y="2628810"/>
            <a:ext cx="1896032" cy="2510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52C595-D3DB-057B-1DFE-DC20E679D8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9686" y="2944392"/>
            <a:ext cx="1652447" cy="20318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171A40-44A4-D0E6-D600-8AC9648CD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6284" y="2958171"/>
            <a:ext cx="1579215" cy="19417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9C5716-C7EF-7F40-FC74-7FE172166F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2969" y="6668774"/>
            <a:ext cx="1957680" cy="18848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1C011C-0AD1-D3C0-7649-9A407DDC58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0601" y="6611869"/>
            <a:ext cx="2038686" cy="1941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21ADAA-89F3-99B6-C295-6DABF1DDA0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6899" y="6415928"/>
            <a:ext cx="2114715" cy="2137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A01AB2-D5C2-8E71-5924-E19F13C575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1581" y="6668774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2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C935F-48F7-E2BE-7FAD-EB5470FD4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56D77DB-6058-4CB5-DD8A-A4D98DC60F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7FA4BC-E2FA-A208-36A8-ED55C9FE60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4947D1-4560-5545-526F-34D661EC77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8E7C5E82-1C85-0B27-109A-488037AFAEA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0BD5CAE9-9B68-D7CF-E3D6-3DC8706F5A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304" y="2510789"/>
            <a:ext cx="2446696" cy="274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B3EFC1-0996-A8FC-0AF7-032692945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5214" y="2628810"/>
            <a:ext cx="1896032" cy="25104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92D7CF-A0D3-00D4-C080-6CC33522F9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9686" y="2944392"/>
            <a:ext cx="1652447" cy="20318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E239CB-4E6C-2E15-4685-B31EA6B33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6284" y="2958171"/>
            <a:ext cx="1579215" cy="1941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31AD0D-D29F-4024-1F63-BB7A8DE9C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2969" y="6668774"/>
            <a:ext cx="1957680" cy="18848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6F688E-E9DF-931C-15E3-DE9C47EFAE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0601" y="6611869"/>
            <a:ext cx="2038686" cy="19417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5BA5F4-94BF-DF38-A69D-8FA687F815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6899" y="6415928"/>
            <a:ext cx="2114715" cy="21377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ABFF3B-3B40-6F35-2C05-C0AB12F417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1581" y="6668774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52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AB647-D4EA-749D-E1FD-AEE635C1A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49148D3-FF3D-56CB-4869-FFB9039FAB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14D735-823A-E88B-7FDD-F8F225B1509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287368C-AD51-9B61-B4F7-EB840BE8FA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998AA7C-7E6A-B518-B650-9D77C78C3D6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27931786-365C-D4EC-6555-C788E361F1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84171" y="4998655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fermer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36F26B-D511-4241-2E9C-15B83B7CCCE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92328" y="499865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ouvrir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F5010F-0680-0CF8-CF32-54E5E995A54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40491" y="4998653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marcher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EB62965-F973-B89F-8D25-2A89BE51FC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42562" y="4991690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courir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4B1FD09-9EDC-8FBB-DC22-A08114A0DA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54874" y="2196464"/>
            <a:ext cx="2446696" cy="274647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2A504A3-A436-0F3F-10FC-A74207D3B0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18784" y="2314485"/>
            <a:ext cx="1896032" cy="251043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85A852C-3BD6-F5A2-2DC4-B6FC95B1C1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13256" y="2630067"/>
            <a:ext cx="1652447" cy="203180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679D29F-75CC-2579-0027-EB9C0E7700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19854" y="2643846"/>
            <a:ext cx="1579215" cy="194175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58C433A-F3DE-72DB-2619-1B29A584816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00663" y="862847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entrer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5BAA0D4-7C18-F028-61F1-F06F8CFD916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029042" y="862530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5A0667F-ABFF-8411-9EE1-263A749303D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990966" y="862638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donner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0E9E484-7F79-E624-678C-B7DC6A06A1D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102554" y="8625302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prendre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6366209D-277F-73CE-62AC-3855C7A316E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6539" y="6354449"/>
            <a:ext cx="1957680" cy="188485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D4DAB56-3993-CA81-69FD-BD9D8380B32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84171" y="6297544"/>
            <a:ext cx="2038686" cy="194176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A22A9B1-E2AF-72BD-49A6-B48FE5B86C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30469" y="6101603"/>
            <a:ext cx="2114715" cy="213770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636B3D5-EBBB-EE6E-BDCF-478B9AAA7E2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25151" y="6354449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890A-B945-4470-36C6-0A1D9B4D5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C076C70-1BD4-E3B2-556E-A758DC81CF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81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7DCBC5-4DEA-0F15-3E05-9C5E62AC41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685058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D586AD8-BF76-79B2-637C-C5B6980CAFE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48058E2-81B9-CD95-B451-AC5398E439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EE202F-2404-D808-6A87-325FF9A68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377" y="2976080"/>
            <a:ext cx="1628625" cy="13724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396C06-ADD9-7429-FC70-11D29DFB5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6267" y="2839697"/>
            <a:ext cx="1835657" cy="14156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6639D1-563C-967A-5F7E-B18965859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6168" y="2849355"/>
            <a:ext cx="1838593" cy="14991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56A510-54D6-1B9A-3C61-BB97464803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5683" y="2897531"/>
            <a:ext cx="1887830" cy="152953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97FE2D-C399-3948-0D91-00C52BFD9F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267" y="6652914"/>
            <a:ext cx="1663368" cy="17191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0496EA7-0A1C-F074-F62C-230FD42156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7045" y="6501186"/>
            <a:ext cx="1300514" cy="17270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477599-2A2F-AC1A-31A5-29A23B5C8D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7880" y="5860486"/>
            <a:ext cx="1555841" cy="26344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CEE5D1-E5BC-08B2-151E-6F9546AACC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0639" y="6826747"/>
            <a:ext cx="2708237" cy="14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6D2A3-EAEE-C347-EB83-F1777EB4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A5519EF-EECE-8F9B-4649-B87E2DB0A4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8251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3A95B2-BD9A-E0A7-ADC1-9D4F6577E41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728600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58EEF3C-3BA1-6CE0-3C2A-32B9BA1CF7F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F86F70-876A-E444-AA2C-A1B76D6FDFD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B87469-9AA1-AABB-E54D-F637F57A1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377" y="2976080"/>
            <a:ext cx="1628625" cy="13724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6D3D7B-DFD6-39EF-AF7F-1E812F13D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6267" y="2839697"/>
            <a:ext cx="1835657" cy="14156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593029-4F80-10B4-9BAB-E6A4BD674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6168" y="2849355"/>
            <a:ext cx="1838593" cy="14991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52A106-1333-8342-76B4-91578F3C50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5683" y="2897531"/>
            <a:ext cx="1887830" cy="152953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06A4858-180B-92EF-DED1-EBFDBD1F04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267" y="6652914"/>
            <a:ext cx="1663368" cy="17191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47A066-AA49-74C0-F847-4E5AFDBC3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7045" y="6501186"/>
            <a:ext cx="1300514" cy="17270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4A5FFFC-D2B0-2E1F-F4AE-FF2181A74A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7880" y="5860486"/>
            <a:ext cx="1555841" cy="26344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5A8887-9A0D-37B4-9A97-0DC9EB3B6A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0639" y="6826747"/>
            <a:ext cx="2708237" cy="14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1517-0C21-B7DF-0667-75F133241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ED1E8A0-2B83-3AF5-84F0-B232DF9484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ED639E-5148-BB9F-B177-271A7A884E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6CA12D-FC86-26B0-1C77-DCFD4F1296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142F77C-FD20-D575-67E8-3169DDD16D2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2901260-A183-CAF9-7943-4842E308B5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96098" y="449716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le français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0E08D5-5F0D-E671-0037-409D06BBE9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4255" y="449716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l’arabe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7058C3-CDFC-B7A1-A1D9-78A36D438A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52417" y="449716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 maths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2D9170-745F-02F1-2FE6-6FB6B96A310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154489" y="449020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le sport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EFC4135-1ECE-42BC-AAD3-0B763A7D9E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802" y="2733192"/>
            <a:ext cx="1628625" cy="13724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0DD163A-1F4A-0576-8FAD-81B02C27F8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7692" y="2596809"/>
            <a:ext cx="1835657" cy="141563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63EF10F-372E-6B27-C519-5E96BFE82F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07593" y="2606467"/>
            <a:ext cx="1838593" cy="149916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00A7C72-73B9-18B2-E87C-B6EF402995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47108" y="2654643"/>
            <a:ext cx="1887830" cy="152953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5C84337F-CD42-F714-49AB-E6894B4A5E4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753200" y="8565544"/>
            <a:ext cx="293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parasol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8DB331A-984F-4DC0-1662-6A8116B5A0D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04255" y="8565543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poule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3994DAD-6B76-4DB7-291D-DE0BD54DAB7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852418" y="856554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tapis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1B47299-970D-481A-F389-FA18D95CE36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154489" y="8558579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papi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B6E4862-A4F1-FF87-F2A0-FD9F9C9718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79692" y="6410026"/>
            <a:ext cx="1663368" cy="171914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8F46C92-3464-1C60-C8E5-5DE2AEE4D7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28470" y="6258298"/>
            <a:ext cx="1300514" cy="172702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673CC16-00E2-CB05-494D-4E181CDB537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29305" y="5617598"/>
            <a:ext cx="1555841" cy="263443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8145C6C-7C65-4218-5CCA-C10FC42B43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32064" y="6583859"/>
            <a:ext cx="2708237" cy="14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78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881C-4E1C-146A-260F-FFEF5B05C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43749FD-6BFF-D7F6-CB4F-6DA2814C597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81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F4E37F-7843-FE00-0478-E9F1153B619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685058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0480D4-5106-477C-F0AD-179BF2FB2D2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E9B313F-558B-2C88-B2A2-A53B477900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933814-F88E-CA65-1DE4-29A92AEEC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442" y="2717118"/>
            <a:ext cx="1547105" cy="1902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32B929-C612-79E7-9027-51493C95C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6357" y="2706914"/>
            <a:ext cx="1669839" cy="20531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3E264C-9199-1922-61F2-93A40EDF4C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5694" y="2823343"/>
            <a:ext cx="1669839" cy="18203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28118C-3F47-72E9-95FF-8E193675F6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8457" y="2730374"/>
            <a:ext cx="1929975" cy="18890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70FE3A-F236-9634-5728-9B0774ECBA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5162" y="6524856"/>
            <a:ext cx="1320273" cy="21670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FC7D9C-DACA-8EC2-0551-DA86D267B3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4536" y="6605856"/>
            <a:ext cx="1294021" cy="20860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EADE65-BCBF-49EF-88D7-CDEB3BE26B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0830" y="6755381"/>
            <a:ext cx="1589309" cy="19541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B28CFD-E9C0-BDDE-210B-84C85D7869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3374" y="6755381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84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11EE4-7BD7-2DFC-E2B7-781B94DA0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69B4039-5FB4-1B69-3082-2DB018525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8251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430DD6-9824-C1F6-E077-9BD88B34E3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728600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406BE8D-A5BF-96A8-FC72-2DB6A3AEBC4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9F2F4F3-6146-61BA-0652-8EE7737D1A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777CBB-5E76-8249-7CE0-35E6D3758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442" y="2717118"/>
            <a:ext cx="1547105" cy="1902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372FFB-8551-7DCD-78D4-29637EBD8B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6357" y="2706914"/>
            <a:ext cx="1669839" cy="20531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9DB812-C896-A52C-F4C9-243CECE162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5694" y="2823343"/>
            <a:ext cx="1669839" cy="18203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10AE3F-2CED-6FDF-53DC-9DA10BA2C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8457" y="2730374"/>
            <a:ext cx="1929975" cy="18890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0CB043-ED7B-E76C-B4B4-E9584A343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5162" y="6524856"/>
            <a:ext cx="1320273" cy="21670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3424AF-588C-C65C-7FBA-A8F567F798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4536" y="6605856"/>
            <a:ext cx="1294021" cy="20860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66ED0D-99D4-C151-ECB7-F784577F2C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0830" y="6755381"/>
            <a:ext cx="1589309" cy="19541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728B54E-C320-8C03-EC92-FD10702CFC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3374" y="6755381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09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AC95-0D02-7D38-4EF1-0D805A45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16EFC28-1AC4-AD5F-59EF-9B63404F9EA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537133-5DAF-3873-E8B9-FE1461EACB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217ED2A-0E85-3C07-0618-0C8806779CF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E5157EB-3EA3-6EE4-47DC-DB48DC102D6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AE22074-2802-46B4-F820-9A14989D9AF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96098" y="460371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écrire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1C0506-0171-8A83-6310-20D39B4C627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4255" y="460371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40065F-4A53-B876-2572-F509DAA6165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52417" y="460371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dessiner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178542-9267-8C05-B863-0C311E03341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154489" y="459675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parler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589F0E-A286-BFD0-1C89-2CFCA620F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3280" y="2288493"/>
            <a:ext cx="1547105" cy="19022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764F85-1168-2B87-8647-03AF9869CF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195" y="2278289"/>
            <a:ext cx="1669839" cy="20531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CD4164-E1A5-F71D-CC97-A062351BFB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68532" y="2394718"/>
            <a:ext cx="1669839" cy="18203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1D9B8C-F937-D004-9ABD-73F35931BA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61295" y="2301749"/>
            <a:ext cx="1929975" cy="18890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5D6813-D2AA-7E22-B2D1-60D0EA252C6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041273" y="8618236"/>
            <a:ext cx="293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jouer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7286DD-4FCF-B9CB-B50D-668D45320B7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292328" y="861823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regarder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B72A78D-627E-8A4D-6956-56961E8C16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40491" y="861823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se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lever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1BE2D0C-D12C-8AD8-488C-9D54E436118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078630" y="8611271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s’assoir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94FDB6A-B183-EE19-439F-1A8EF704C7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48000" y="6096231"/>
            <a:ext cx="1320273" cy="21670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6BFA11B-7041-64E0-70BC-70E6111845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07374" y="6177231"/>
            <a:ext cx="1294021" cy="208601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6119A7A-FB24-73A9-4871-5703E5D73E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3668" y="6326756"/>
            <a:ext cx="1589309" cy="19541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9C693F-B8D3-8431-D361-4FF74F73616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96212" y="6326756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9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F038-3635-55A2-545F-A9AF1811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87E2954-72BA-00B5-2A65-0C1E98DD5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8327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BDA63B-C111-E8F7-1D6A-826DE05ED3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744118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nous allons dire les jours de la semaine. Répétez après moi.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919526-6494-C247-8318-F0EFA91EC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DF8C53A-7BDF-EDBB-24AF-23EB3C0AF1F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FAE0849-D05C-8639-087D-82EB7E19A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858" y="4109472"/>
            <a:ext cx="7425205" cy="10340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4C0990-EED3-50F3-490C-7E16BC2EC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4415" y="5916600"/>
            <a:ext cx="10307282" cy="9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7942F-F0D2-834B-9644-1118E0C09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4A7C8C2-36DA-255F-EEAF-77A8B82CF7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92B82-7685-4952-9949-E43DA2B47B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10089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jour, je vais désigner un élève pour dire son nom.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jour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51B4F8F-F6DF-1182-C69A-A501482F0DB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B5A3B29-39D6-756B-B1F9-705B458023B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CE0D507-8501-5910-A9D9-BDB493AD2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858" y="4109472"/>
            <a:ext cx="7425205" cy="10340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92124C-0B3C-7A0A-62B6-72EF308E0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4415" y="5916600"/>
            <a:ext cx="10307282" cy="9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4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91D2-592C-C715-2F34-0D21EB47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797407E-7E50-0273-4720-6884700549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72936" y="7776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0F3B20-5109-4FFF-49A5-38F094FE1E9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6697" y="676897"/>
            <a:ext cx="9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Prenez vos livrets à la page 39.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78" y="532476"/>
            <a:ext cx="1541715" cy="1459881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89FBB8E-0F49-DF04-FAB4-F48C00BCF54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1D9E40-55E2-61A0-DA6B-CBBA43633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1932" y="1752101"/>
            <a:ext cx="5672136" cy="8000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A88761-CA85-6820-B9C6-7AA573CA83FA}"/>
              </a:ext>
            </a:extLst>
          </p:cNvPr>
          <p:cNvSpPr/>
          <p:nvPr/>
        </p:nvSpPr>
        <p:spPr>
          <a:xfrm>
            <a:off x="3914771" y="2843201"/>
            <a:ext cx="5872163" cy="274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229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C32F-C09F-6789-35EB-552590AE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AFB18-25A3-DF10-EF97-AABC355F287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15800" y="7776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28A8B3-8DF1-593A-6E5A-3A73A7E9B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DC9DD22C-4C3C-40D9-6083-2EE3B8941B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1D0FCED-C8BC-A0EF-FBAA-B1C066F736E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E54A449-C87F-C0E0-49E9-73E5288ED4DF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D5FC7A4-DD3B-9690-CEEC-F9CBBD905B4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DEE96E9F-EE1B-10CB-A047-A26FCA6082E7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13EF5F4-4C7B-471D-C0F3-AFFC5B8D9FE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EAC5ED7-A650-62A5-ECB8-C6A8A6DB23F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A751AA8-14F6-7EB3-7A4D-BC013E577AD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F15286D-BF05-DAC6-11ED-7EA5ACA1281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32F978-5FD9-1907-8029-8C261CEE3CD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5D7452CB-F42D-F8DF-64E6-4251DD7B1FEC}"/>
              </a:ext>
            </a:extLst>
          </p:cNvPr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768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C2F53-F4D6-3691-A50E-3D4E886E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3283C2D-0CEE-3EE6-EF06-49FD99E0CE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AC2F231-ECC5-3AA5-BA33-A21B5D6E74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F60669C-589F-1C1D-F986-964956BF4DE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12980" y="699962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D0C7C1D9-2FDA-D0A9-295D-1EBEF1F115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D4A036-1790-D366-8CD8-83E6CA94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32" y="2350606"/>
            <a:ext cx="11447935" cy="62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6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C222F-A264-471D-42E4-774B0828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4F3570-E3B7-9AE8-3EB1-DAECCC39E2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9FB2F9E-4490-D50D-9D87-03344E2F06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4962" y="3259659"/>
            <a:ext cx="8901956" cy="3756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Activités orales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E341A2C-75DE-8E05-8B01-DF4CFAFB0D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2FFD8F0-2414-13DC-9D31-A695F6FCF5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716458-F4F5-BAF2-4C27-F144ABB00B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323" y="4376058"/>
            <a:ext cx="1497114" cy="762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AAF9A00-D40F-E942-058D-E65B5E6E453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06926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Phase 1 </a:t>
            </a:r>
            <a:r>
              <a:rPr lang="fr-FR" sz="6000" dirty="0">
                <a:solidFill>
                  <a:srgbClr val="215968"/>
                </a:solidFill>
                <a:latin typeface="Dosis" pitchFamily="2" charset="0"/>
              </a:rPr>
              <a:t>(séances 1 et 2) </a:t>
            </a:r>
          </a:p>
        </p:txBody>
      </p:sp>
    </p:spTree>
    <p:extLst>
      <p:ext uri="{BB962C8B-B14F-4D97-AF65-F5344CB8AC3E}">
        <p14:creationId xmlns:p14="http://schemas.microsoft.com/office/powerpoint/2010/main" val="3343917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39071" y="81273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143324E2-E9A6-4508-8FA7-E12E6F329E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25627" y="2301254"/>
            <a:ext cx="3932999" cy="1491370"/>
          </a:xfrm>
          <a:prstGeom prst="wedgeEllipseCallout">
            <a:avLst>
              <a:gd name="adj1" fmla="val -27154"/>
              <a:gd name="adj2" fmla="val 7373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jour, aujourd’hui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A0A0F6-7919-984C-CFA2-0243B4C4749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90118" y="779006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C’est quel jour, aujourd’hui ?» Qui veut répéter ? </a:t>
            </a: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1C079B4-E181-30B4-CF8C-EE08D9FDB6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8BF53B-FB50-A34F-E4A1-FE4DEAC69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20C724-43BD-D192-36AD-97A0D8DF6D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39071AF-AD43-BFA3-B90E-91138973A24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847B10D-3DC4-70D5-BB21-60B7020A69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9959" y="5940146"/>
            <a:ext cx="1692229" cy="15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93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9CE0F-CBAA-04D3-C8C2-52C1F5F7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23A37672-F8D2-360C-5871-9911146FA3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9CE163-2517-3F44-ABA9-43E558F153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4722" y="705829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Aujourd’hui c’est lundi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 Qui veut répéter ? </a:t>
            </a:r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B0371A50-0A08-B4B6-6945-6543514720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85950" y="2275104"/>
            <a:ext cx="3414713" cy="1574014"/>
          </a:xfrm>
          <a:prstGeom prst="wedgeEllipseCallout">
            <a:avLst>
              <a:gd name="adj1" fmla="val 26938"/>
              <a:gd name="adj2" fmla="val 687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c’est lundi.</a:t>
            </a:r>
          </a:p>
        </p:txBody>
      </p:sp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BAEA6D7-0D29-3F3B-A84E-8764B0247D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81A5D2-CA3C-1E01-F59E-CF90958A4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03590D-86FA-D1D5-B4F0-BA3D996A67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B537906-30EF-D03A-D9D0-4BBDFE3FC04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DFF1EB0-8DAA-F469-10C7-48B4890047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9959" y="5940146"/>
            <a:ext cx="1692229" cy="15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9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BDCC-749F-29F1-F308-06F7EA5A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5A5AA37-8966-C6BB-802E-86093A6594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C1C857-AD49-3459-FBD1-4A463DC8442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9408" y="608979"/>
            <a:ext cx="11792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je vais vous poser la question. Vous devez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dire quel jour on est aujourd’hui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C’est quel jour, aujourd’hui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EBBAF75-8548-A9D4-B2B5-B3156D582B6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ACEFEDB1-AFAC-0E1B-3107-4C4B68C00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2" y="2183955"/>
            <a:ext cx="6215836" cy="47600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EC8AF31-2679-B7F9-C2CC-C8008E736406}"/>
              </a:ext>
            </a:extLst>
          </p:cNvPr>
          <p:cNvSpPr txBox="1"/>
          <p:nvPr/>
        </p:nvSpPr>
        <p:spPr>
          <a:xfrm>
            <a:off x="3436485" y="760356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jour, aujourd’hui ?</a:t>
            </a:r>
          </a:p>
        </p:txBody>
      </p:sp>
    </p:spTree>
    <p:extLst>
      <p:ext uri="{BB962C8B-B14F-4D97-AF65-F5344CB8AC3E}">
        <p14:creationId xmlns:p14="http://schemas.microsoft.com/office/powerpoint/2010/main" val="2333372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143324E2-E9A6-4508-8FA7-E12E6F329E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43813" y="2257575"/>
            <a:ext cx="5172075" cy="1508600"/>
          </a:xfrm>
          <a:prstGeom prst="wedgeEllipseCallout">
            <a:avLst>
              <a:gd name="adj1" fmla="val -16640"/>
              <a:gd name="adj2" fmla="val 856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as quelle matière aujourd’hui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FD5F5E6-3BCD-304C-1065-E633C1953A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DC2025-D1D7-5521-237B-543B1629D8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81454" y="4463495"/>
            <a:ext cx="2989637" cy="458247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61C3401A-5CF8-5A1C-BC79-0BA6318E1D6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28664" y="8459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BE8443-991E-27DE-8778-9819813C01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25649" y="774571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Tu as quelle matière aujourd’hui ?» Qui veut répéter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479C9C8-97B9-CE58-DF43-01E9C474EB0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A3B9F5D8-25B5-2672-3345-59FC21620A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4381" y="5940152"/>
            <a:ext cx="1545994" cy="1732134"/>
          </a:xfrm>
          <a:prstGeom prst="rect">
            <a:avLst/>
          </a:prstGeom>
        </p:spPr>
      </p:pic>
      <p:pic>
        <p:nvPicPr>
          <p:cNvPr id="3" name="Image 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28C25DD-8935-8F1A-6C7D-F69E4F623BF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8762" y="3997238"/>
            <a:ext cx="3248406" cy="54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3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143324E2-E9A6-4508-8FA7-E12E6F329E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54381" y="2332271"/>
            <a:ext cx="3643314" cy="1516848"/>
          </a:xfrm>
          <a:prstGeom prst="wedgeEllipseCallout">
            <a:avLst>
              <a:gd name="adj1" fmla="val 36561"/>
              <a:gd name="adj2" fmla="val 7052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Aujourd’hui, j’ai français.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F6AB0DD5-D949-25A6-853B-0373A2B5CD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851593" y="3997239"/>
            <a:ext cx="5573271" cy="5080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2B27F-4AFA-128F-23BB-C1C9C3F300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919478E8-DD91-0332-EE6C-C615185F5D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E16156-0346-473C-84C3-C65D1AE7C72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722" y="705829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«Aujourd’hui, j’ai français. » Qui veut répéter ?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54864DE-74B8-2887-9EE0-49F7A3F7BC0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26106DE-A5FA-3D29-BA9E-4EAF8D20A3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381" y="5940152"/>
            <a:ext cx="1545994" cy="17321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C9F18B-617C-45B1-BE61-5F3E5AD5C8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435181" y="4594935"/>
            <a:ext cx="3429226" cy="44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1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59C2-5226-9CF8-EC33-7E80F9914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461EFC8-6CC9-DDD5-F439-1CCB0D4B94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A259BC-22FA-171E-3B0C-8DF2A028D3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9408" y="608979"/>
            <a:ext cx="1130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 poser la question. Vous devez dire la matière que vous avez aujourd’hui.  « Tu as quelle matière aujourd’hui ? »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21F3BF8-BEB0-0DA0-1A6E-FF1CF0B512D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D4B4B893-F31B-4F33-BCC4-5C1CC35EF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2" y="2183955"/>
            <a:ext cx="6215836" cy="47600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D61355-DE74-0DF0-FC0C-0AD198F5676E}"/>
              </a:ext>
            </a:extLst>
          </p:cNvPr>
          <p:cNvSpPr txBox="1"/>
          <p:nvPr/>
        </p:nvSpPr>
        <p:spPr>
          <a:xfrm>
            <a:off x="3436485" y="760356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as quelle matière aujourd’hui ?</a:t>
            </a:r>
          </a:p>
        </p:txBody>
      </p:sp>
    </p:spTree>
    <p:extLst>
      <p:ext uri="{BB962C8B-B14F-4D97-AF65-F5344CB8AC3E}">
        <p14:creationId xmlns:p14="http://schemas.microsoft.com/office/powerpoint/2010/main" val="2873201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59BA-FEA5-5C94-997D-0C229AB4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E76DAD3F-E4AD-D3D2-C2C7-0EED73194D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517416" y="2297687"/>
            <a:ext cx="4331766" cy="1468487"/>
          </a:xfrm>
          <a:prstGeom prst="wedgeEllipseCallout">
            <a:avLst>
              <a:gd name="adj1" fmla="val -23567"/>
              <a:gd name="adj2" fmla="val 8025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que tu fais en classe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AB60597-38E2-A0BF-60F6-47D26003A6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151C65-F123-7321-0899-EBB2CD9BA5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81454" y="4463495"/>
            <a:ext cx="2989637" cy="458247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E4B902BD-EFC3-6D21-CA5B-7E5C4A2A5EC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28664" y="780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C22B70-26F7-61EC-CFB8-E8CF03C50C0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4722" y="684058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Qu’est-ce que tu fais en classe ? » Qui veut répéter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7E5F373-AD1E-3D9E-7FC4-DA88B26BA2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B77C0BC-2D2E-A520-B2E7-A86463959D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7443" y="4463495"/>
            <a:ext cx="1399176" cy="3379883"/>
          </a:xfrm>
          <a:prstGeom prst="rect">
            <a:avLst/>
          </a:prstGeom>
        </p:spPr>
      </p:pic>
      <p:pic>
        <p:nvPicPr>
          <p:cNvPr id="7" name="Image 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8EEB8475-01D1-918D-EB4B-03CE158CC01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8762" y="3997238"/>
            <a:ext cx="3248406" cy="54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05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0E943-2944-6B08-D4A9-7B1D4272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4B76D198-8E90-ADA2-08D5-C0982986CF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4487" y="2320831"/>
            <a:ext cx="3843337" cy="1528288"/>
          </a:xfrm>
          <a:prstGeom prst="wedgeEllipseCallout">
            <a:avLst>
              <a:gd name="adj1" fmla="val 26284"/>
              <a:gd name="adj2" fmla="val 7054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En classe, je lis et j’écris.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FC7ADA7-21D8-E8CD-AEB3-BA660E640F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851593" y="3997239"/>
            <a:ext cx="5573271" cy="5080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0B60E5-0C3A-817E-51FE-609A8C3617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1F76BD33-53D1-C5A9-4EEC-1105830C7D4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01BFB1-3B72-5E4A-71B1-E4A7B84BA6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722" y="705829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En classe, je lis et j’écris. » Qui veut répéter ?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0E1B648-D5BA-C18F-6084-894A119B6B4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58C8D9C-2182-1607-165D-A8F0BBCA6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4488" y="4586287"/>
            <a:ext cx="1399176" cy="33798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74F19C-A138-E7E7-0BBE-20E96846A3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435181" y="4594935"/>
            <a:ext cx="3429226" cy="44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1DC4-37B0-432A-42BB-B042FC4B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66043AF-8F1A-73E8-79B4-5A7B7C08A6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595714-4392-DC16-2767-D918DA0370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9408" y="608979"/>
            <a:ext cx="1180652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 poser la question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Vous devez dire ce que vous faites en classe.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que tu fais en classe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ED07C26-FA05-1A64-C325-A906CC403A7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E8DFA1F7-88DD-B33F-E481-E19FD218B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2" y="2183955"/>
            <a:ext cx="6215836" cy="47600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9506DD-C120-8382-E4CF-531EACB399AF}"/>
              </a:ext>
            </a:extLst>
          </p:cNvPr>
          <p:cNvSpPr txBox="1"/>
          <p:nvPr/>
        </p:nvSpPr>
        <p:spPr>
          <a:xfrm>
            <a:off x="3436485" y="760356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que tu fais en classe ?</a:t>
            </a:r>
          </a:p>
        </p:txBody>
      </p:sp>
    </p:spTree>
    <p:extLst>
      <p:ext uri="{BB962C8B-B14F-4D97-AF65-F5344CB8AC3E}">
        <p14:creationId xmlns:p14="http://schemas.microsoft.com/office/powerpoint/2010/main" val="30833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8B128-8C00-70A4-C886-40EA6689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0A10E36F-BA1C-FE7F-CF8B-8B998DEC81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51164" y="75839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E0E483C9-4BB7-767E-D64F-CB974A2532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29525" y="2300289"/>
            <a:ext cx="4840783" cy="1661578"/>
          </a:xfrm>
          <a:prstGeom prst="wedgeEllipseCallout">
            <a:avLst>
              <a:gd name="adj1" fmla="val -14529"/>
              <a:gd name="adj2" fmla="val 753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Qu’est-ce qu’il y a dans ton cartable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2B10FE-FCC5-8B02-10FF-67A2612AD0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16189-B82A-534E-ED67-C3B80CC54E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81454" y="4463495"/>
            <a:ext cx="2989637" cy="45824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44E726-123E-5754-D9CC-B457C384D85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70902" y="687029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Qu’est-ce qu’il y a dans ton cartable ? » Qui veut répéter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257F6AE-C759-625D-2323-40AE59CD8F7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8DDB92F-C4BB-937A-035B-AB076DCB33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8392" y="5727632"/>
            <a:ext cx="1980370" cy="2034076"/>
          </a:xfrm>
          <a:prstGeom prst="rect">
            <a:avLst/>
          </a:prstGeom>
        </p:spPr>
      </p:pic>
      <p:pic>
        <p:nvPicPr>
          <p:cNvPr id="5" name="Image 4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9739515-DDE6-7642-7CB5-38EE4074E4F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8762" y="3997238"/>
            <a:ext cx="3248406" cy="54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64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65F92-548E-45D6-9B61-96DB8A33D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1532FCC0-A8A4-673A-E9D3-2324A1B8A8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11893" y="2343150"/>
            <a:ext cx="4946045" cy="1460630"/>
          </a:xfrm>
          <a:prstGeom prst="wedgeEllipseCallout">
            <a:avLst>
              <a:gd name="adj1" fmla="val 20321"/>
              <a:gd name="adj2" fmla="val 729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Dans mon cartable, il y a des cahiers.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52A7C384-854B-A560-6316-D2EF75D261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851593" y="3997239"/>
            <a:ext cx="5573271" cy="5080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FB9DC1-3621-27B7-32E8-A4C0F0C261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8BEA3D94-4405-7D44-18A4-DF1F5BCF61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799" y="8097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5A8FE4-F993-0225-55B7-467A534B360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11893" y="747805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Dans mon cartable, il y a des cahiers. » Qui veut répéter ?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76369EA-869C-1D02-9899-7C3A01F1E8D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E56D1C6-E70F-6F21-F143-7FF492656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435181" y="4594935"/>
            <a:ext cx="3429226" cy="44825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CB6E68-0AA5-F828-75F7-D70C80BB6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392" y="5727632"/>
            <a:ext cx="1980370" cy="20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6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AEC4-F1C3-B369-473C-DC279DD0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BAFD17B-F902-BFC6-60B3-EB6CDCD707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56E25D-5D72-4537-9034-90A2993F910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9409" y="608979"/>
            <a:ext cx="1137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 poser la question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Vous devez dire ce que vous avez dans votre cartable. Qu’est-ce qu’il y a dans ton cartable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03B2C9B-1102-8523-EF67-9891C36B671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0A0F39DA-6E3C-B5E5-51C3-E8332DD04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2" y="2183955"/>
            <a:ext cx="6215836" cy="47600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F20C62E-2DA8-EA83-F809-4A38BEF59EDB}"/>
              </a:ext>
            </a:extLst>
          </p:cNvPr>
          <p:cNvSpPr txBox="1"/>
          <p:nvPr/>
        </p:nvSpPr>
        <p:spPr>
          <a:xfrm>
            <a:off x="385764" y="7603560"/>
            <a:ext cx="12930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Qu’est-ce qu’il y a dans ton cartable ?</a:t>
            </a:r>
          </a:p>
        </p:txBody>
      </p:sp>
    </p:spTree>
    <p:extLst>
      <p:ext uri="{BB962C8B-B14F-4D97-AF65-F5344CB8AC3E}">
        <p14:creationId xmlns:p14="http://schemas.microsoft.com/office/powerpoint/2010/main" val="2381775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0E852-5610-83F4-EF01-4C247190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52454F00-F7C1-03E5-B304-51169C1398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71874" y="2493379"/>
            <a:ext cx="3998434" cy="1468487"/>
          </a:xfrm>
          <a:prstGeom prst="wedgeEllipseCallout">
            <a:avLst>
              <a:gd name="adj1" fmla="val -31648"/>
              <a:gd name="adj2" fmla="val 6468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Est-ce que tu as une gomme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8535B36-CCE9-CCBD-8820-3473264BDC0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4909" y="3704687"/>
            <a:ext cx="3362773" cy="56883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AF3582-6015-60C2-C7A1-293EED3796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5CC202-B384-3D0C-119F-7503A4629D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81454" y="4463495"/>
            <a:ext cx="2989637" cy="458247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A8F8F311-502C-D2AC-585C-9901C145E1B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728664" y="780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31A9FE-20E4-7040-CEEA-4E735A52AB7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74722" y="749371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Est-ce que tu as une gomme ? » Qui veut répéter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ADF925E-9415-379C-DCF2-12AB460EC7B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1062FE08-998B-5060-81E8-9B5DAFBD63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4722" y="5977948"/>
            <a:ext cx="1982853" cy="1982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0219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A9117-72B9-22BA-8B55-73CF109D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8C585E1E-3ED6-59D6-B544-A1D37FA4A3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83344" y="2432899"/>
            <a:ext cx="3531582" cy="1387065"/>
          </a:xfrm>
          <a:prstGeom prst="wedgeEllipseCallout">
            <a:avLst>
              <a:gd name="adj1" fmla="val 29276"/>
              <a:gd name="adj2" fmla="val 7052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Oui, j’ai une gomme.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D00C38D4-5040-0D93-DECE-F01568AA7A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851593" y="3997239"/>
            <a:ext cx="5573271" cy="5080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000B69-F7A9-8D99-27E3-36B079B005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32668" y="608979"/>
            <a:ext cx="1894143" cy="1263383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39A9A787-83B5-A887-44D6-49037668F54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2206" y="7806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F42406-EFA9-50E7-08CF-6DD6436FD4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722" y="684058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Oui, j’ai une gomme. » Qui veut répéter ?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A190AE83-4745-6CEA-AA6B-AB098C523D5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F6A8081-621A-DA6D-0365-CE35E2DF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435181" y="4594935"/>
            <a:ext cx="3429226" cy="44825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2022A8-3D31-DB77-471F-2163599BA4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4722" y="5977948"/>
            <a:ext cx="1982853" cy="1982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005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528BE-6D9B-8113-7E95-7D3A8A82A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C43B452-613B-4E10-B103-60B7B09033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8664" y="8023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8F779B-884B-E393-DBBE-BAF6407436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9409" y="608979"/>
            <a:ext cx="115779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 poser la question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Vous devez répondre par oui ou non.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Est-ce que tu as une gomme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45E5AB7-70C7-288B-DF0B-94E19CA31B2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E1693EE3-9493-B7BD-9E0F-9CCDBEAB4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2" y="2183955"/>
            <a:ext cx="6215836" cy="47600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73C699B-8B32-69D0-BB27-80E3A3F2FF7B}"/>
              </a:ext>
            </a:extLst>
          </p:cNvPr>
          <p:cNvSpPr txBox="1"/>
          <p:nvPr/>
        </p:nvSpPr>
        <p:spPr>
          <a:xfrm>
            <a:off x="3436485" y="760356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Est-ce que tu as une gomme ?</a:t>
            </a:r>
          </a:p>
        </p:txBody>
      </p:sp>
    </p:spTree>
    <p:extLst>
      <p:ext uri="{BB962C8B-B14F-4D97-AF65-F5344CB8AC3E}">
        <p14:creationId xmlns:p14="http://schemas.microsoft.com/office/powerpoint/2010/main" val="288452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algn="just" defTabSz="68590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12845" y="962277"/>
            <a:ext cx="12954000" cy="861680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904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904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94629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90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62201" y="2789774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Carelia"/>
              </a:rPr>
              <a:t>Objectif de la semaine</a:t>
            </a:r>
            <a:endParaRPr lang="ar-MA" sz="4200" b="1" dirty="0">
              <a:solidFill>
                <a:srgbClr val="4BACC6">
                  <a:lumMod val="50000"/>
                </a:srgbClr>
              </a:solidFill>
              <a:latin typeface="Carelia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/>
        </p:nvSpPr>
        <p:spPr>
          <a:xfrm>
            <a:off x="8686240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35">
              <a:defRPr/>
            </a:pPr>
            <a:r>
              <a:rPr lang="fr-MA" sz="2000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AB8D54A-FBAE-DED7-71D5-C32759A3A639}"/>
              </a:ext>
            </a:extLst>
          </p:cNvPr>
          <p:cNvGrpSpPr/>
          <p:nvPr/>
        </p:nvGrpSpPr>
        <p:grpSpPr>
          <a:xfrm>
            <a:off x="1693994" y="3977922"/>
            <a:ext cx="10093034" cy="3100097"/>
            <a:chOff x="1293336" y="2174240"/>
            <a:chExt cx="6557328" cy="3464560"/>
          </a:xfrm>
        </p:grpSpPr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4D37DCA7-6D58-67EE-8C7C-44DC7D6A8F46}"/>
                </a:ext>
              </a:extLst>
            </p:cNvPr>
            <p:cNvSpPr/>
            <p:nvPr/>
          </p:nvSpPr>
          <p:spPr>
            <a:xfrm>
              <a:off x="1293336" y="2174240"/>
              <a:ext cx="6557328" cy="3464560"/>
            </a:xfrm>
            <a:prstGeom prst="roundRect">
              <a:avLst>
                <a:gd name="adj" fmla="val 1050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en-US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2" name="Straight Connector 19">
              <a:extLst>
                <a:ext uri="{FF2B5EF4-FFF2-40B4-BE49-F238E27FC236}">
                  <a16:creationId xmlns:a16="http://schemas.microsoft.com/office/drawing/2014/main" id="{E2FFD6C6-B617-3C97-6913-444C61ED64A5}"/>
                </a:ext>
              </a:extLst>
            </p:cNvPr>
            <p:cNvCxnSpPr>
              <a:cxnSpLocks/>
            </p:cNvCxnSpPr>
            <p:nvPr/>
          </p:nvCxnSpPr>
          <p:spPr>
            <a:xfrm>
              <a:off x="1836463" y="2965953"/>
              <a:ext cx="555989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0">
              <a:extLst>
                <a:ext uri="{FF2B5EF4-FFF2-40B4-BE49-F238E27FC236}">
                  <a16:creationId xmlns:a16="http://schemas.microsoft.com/office/drawing/2014/main" id="{4123DBBC-FCFC-764F-5AC6-1DF1F4B9EAF3}"/>
                </a:ext>
              </a:extLst>
            </p:cNvPr>
            <p:cNvCxnSpPr>
              <a:cxnSpLocks/>
            </p:cNvCxnSpPr>
            <p:nvPr/>
          </p:nvCxnSpPr>
          <p:spPr>
            <a:xfrm>
              <a:off x="1836463" y="3573348"/>
              <a:ext cx="555989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">
              <a:extLst>
                <a:ext uri="{FF2B5EF4-FFF2-40B4-BE49-F238E27FC236}">
                  <a16:creationId xmlns:a16="http://schemas.microsoft.com/office/drawing/2014/main" id="{FD1251A8-332E-C5DB-D403-54B802FAE0C1}"/>
                </a:ext>
              </a:extLst>
            </p:cNvPr>
            <p:cNvCxnSpPr>
              <a:cxnSpLocks/>
            </p:cNvCxnSpPr>
            <p:nvPr/>
          </p:nvCxnSpPr>
          <p:spPr>
            <a:xfrm>
              <a:off x="1836463" y="4185042"/>
              <a:ext cx="555989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4">
              <a:extLst>
                <a:ext uri="{FF2B5EF4-FFF2-40B4-BE49-F238E27FC236}">
                  <a16:creationId xmlns:a16="http://schemas.microsoft.com/office/drawing/2014/main" id="{6AC6BA7D-D856-C923-41D8-45F7391A592D}"/>
                </a:ext>
              </a:extLst>
            </p:cNvPr>
            <p:cNvSpPr/>
            <p:nvPr/>
          </p:nvSpPr>
          <p:spPr>
            <a:xfrm>
              <a:off x="1406099" y="3573348"/>
              <a:ext cx="361008" cy="545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en-US" sz="11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7" name="Straight Connector 5">
              <a:extLst>
                <a:ext uri="{FF2B5EF4-FFF2-40B4-BE49-F238E27FC236}">
                  <a16:creationId xmlns:a16="http://schemas.microsoft.com/office/drawing/2014/main" id="{97F049CC-6336-534B-DAC6-E787AEA3508F}"/>
                </a:ext>
              </a:extLst>
            </p:cNvPr>
            <p:cNvCxnSpPr>
              <a:cxnSpLocks/>
            </p:cNvCxnSpPr>
            <p:nvPr/>
          </p:nvCxnSpPr>
          <p:spPr>
            <a:xfrm>
              <a:off x="1836463" y="4772982"/>
              <a:ext cx="555989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081234EB-447B-62D5-AC93-47B76491CD59}"/>
              </a:ext>
            </a:extLst>
          </p:cNvPr>
          <p:cNvSpPr txBox="1"/>
          <p:nvPr/>
        </p:nvSpPr>
        <p:spPr>
          <a:xfrm>
            <a:off x="1743328" y="5384071"/>
            <a:ext cx="10093034" cy="94494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Réviser et évaluer les acquis de la période 2</a:t>
            </a:r>
          </a:p>
          <a:p>
            <a:pPr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C5F27"/>
                </a:solidFill>
                <a:latin typeface="Dosi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035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4178A-136F-1113-EBC0-32E53FF19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3D53B64-BCF5-AD6C-264C-2376B4E843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C77CBCF-6ACD-9B76-A6B4-B14B78473CF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4925835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BA808E8-A56F-462F-638C-41DDD012BA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5085" y="566827"/>
            <a:ext cx="2263358" cy="1463943"/>
          </a:xfrm>
          <a:prstGeom prst="rect">
            <a:avLst/>
          </a:prstGeom>
        </p:spPr>
      </p:pic>
      <p:sp>
        <p:nvSpPr>
          <p:cNvPr id="14" name="ZoneTexte 1">
            <a:extLst>
              <a:ext uri="{FF2B5EF4-FFF2-40B4-BE49-F238E27FC236}">
                <a16:creationId xmlns:a16="http://schemas.microsoft.com/office/drawing/2014/main" id="{A9245F77-15B3-9B25-2FD2-AC696B30860C}"/>
              </a:ext>
            </a:extLst>
          </p:cNvPr>
          <p:cNvSpPr txBox="1"/>
          <p:nvPr/>
        </p:nvSpPr>
        <p:spPr>
          <a:xfrm>
            <a:off x="1299000" y="690659"/>
            <a:ext cx="748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6271D3CD-1AB7-E8E2-4063-B1D9086920E7}"/>
              </a:ext>
            </a:extLst>
          </p:cNvPr>
          <p:cNvSpPr txBox="1"/>
          <p:nvPr/>
        </p:nvSpPr>
        <p:spPr>
          <a:xfrm>
            <a:off x="3922633" y="1892351"/>
            <a:ext cx="8569064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endParaRPr lang="fr-FR" sz="9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C’est quel jour, aujourd’hui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Aujourd’hui, c’est … 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lvl="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Tu as quelle matière aujourd’hui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Aujourd’hui, j’ai … . 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endParaRPr lang="fr-FR" sz="1200" b="1" kern="100" spc="425" dirty="0">
              <a:solidFill>
                <a:srgbClr val="4290CA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Qu’est-ce que tu fais en classe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En classe, je … et … .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FR" sz="11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ton cartable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mon cartable, il y a … . 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endParaRPr lang="fr-FR" sz="1200" b="1" kern="100" spc="425" dirty="0">
              <a:solidFill>
                <a:srgbClr val="4290CA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une gomme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j’ai (…). / Non, je n’ai pas (…).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45802C-57F2-20D3-697C-94348F219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189" y="2174363"/>
            <a:ext cx="1010207" cy="9391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F40773-746F-F52F-F05F-F4599ADB6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295" y="3706731"/>
            <a:ext cx="838229" cy="9391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9EDAA9-4651-B06B-3312-A7970A466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295" y="8112695"/>
            <a:ext cx="1048256" cy="104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544317-B75D-92E2-18A1-9E7B6379E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6061" y="6636349"/>
            <a:ext cx="930335" cy="95556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143BD58-82AA-F295-1C08-34B58D8E72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2101" y="5164825"/>
            <a:ext cx="1577477" cy="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09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8A1F3-5F24-358A-0CB5-577B14AF7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8ECDDD-D984-B491-921D-6D5A5BE8C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32" y="1752101"/>
            <a:ext cx="5672136" cy="8000336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B1812E05-3813-F76C-AD53-96E8F9EAD8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72936" y="7776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238C2E-7183-9AFE-CBC1-826243BD8F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6697" y="676897"/>
            <a:ext cx="9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Prenez vos livrets à la page 39.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D176229-279E-3D62-A56A-7855C85FD6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78" y="532476"/>
            <a:ext cx="1541715" cy="1459881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4FE9087-77A9-9249-D660-DE0132E119C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69960546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18573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D5B1EBC-7995-E4E0-8B49-AFB82F49D61D}"/>
              </a:ext>
            </a:extLst>
          </p:cNvPr>
          <p:cNvSpPr/>
          <p:nvPr/>
        </p:nvSpPr>
        <p:spPr>
          <a:xfrm>
            <a:off x="3900483" y="5557838"/>
            <a:ext cx="5900738" cy="3471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056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A3FEF-39C5-2F19-7650-BA13234B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6B269B2-7547-1F14-0833-ED29FADC09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89D2B20-E79B-2D47-1FD1-035E9B6E6861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B93CCA1-C23B-5A8A-9877-D9DE02380AE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34851" y="628522"/>
            <a:ext cx="996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Tu parle de tes activités en classe à l’aide de ces images. 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4A024DDB-0D85-7C16-2FC4-A74531330D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968" y="716241"/>
            <a:ext cx="1598255" cy="1180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3B6268-08DA-1C7D-07D2-AFF1AA102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070" y="2902992"/>
            <a:ext cx="9685859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41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4CF16-97FC-87B5-8E96-A416E029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2F95D63-BA22-3F01-BDE2-235B585AF4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DE32D79-0193-E510-157A-76BC0A41BF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4962" y="3259659"/>
            <a:ext cx="8901956" cy="3756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Activités orales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AFA000-008E-0C9B-52AC-4560926F01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9D8EB36-D5FD-E5A5-E038-41669F7309D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F6D2EA-B9F4-8876-7EAE-4AF959CE2E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323" y="5361896"/>
            <a:ext cx="1497114" cy="762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35FDF89-CED7-CC7B-18D9-1A9094775C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06926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Phase 1 </a:t>
            </a:r>
            <a:r>
              <a:rPr lang="fr-FR" sz="6000" dirty="0">
                <a:solidFill>
                  <a:srgbClr val="215968"/>
                </a:solidFill>
                <a:latin typeface="Dosis" pitchFamily="2" charset="0"/>
              </a:rPr>
              <a:t>(séances 1 et 2) </a:t>
            </a:r>
          </a:p>
        </p:txBody>
      </p:sp>
    </p:spTree>
    <p:extLst>
      <p:ext uri="{BB962C8B-B14F-4D97-AF65-F5344CB8AC3E}">
        <p14:creationId xmlns:p14="http://schemas.microsoft.com/office/powerpoint/2010/main" val="3151049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F223-38D7-DA2C-B4D7-AC1639D91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71E560-5655-568C-0641-C264E5F1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31" y="1684289"/>
            <a:ext cx="5672137" cy="8016467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F2928298-B321-5BBD-9F06-0A1A343DF6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5E029EC-858B-574C-3D3B-7F53E2E308D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1793257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A73BF79-B08C-FED9-6635-3D65BF60862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86697" y="676897"/>
            <a:ext cx="9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Prenez vos livrets à la page 40.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C90024-4E53-BA3D-3B22-3C9F6867AE65}"/>
              </a:ext>
            </a:extLst>
          </p:cNvPr>
          <p:cNvSpPr/>
          <p:nvPr/>
        </p:nvSpPr>
        <p:spPr>
          <a:xfrm>
            <a:off x="3886535" y="2651373"/>
            <a:ext cx="5928975" cy="2320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21D7FA8-772D-A01E-0921-9F11E25FF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59" y="71966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168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87143-B2DC-ED7A-7F5C-9496A0F3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634366-E9BD-D6C7-B811-219072BD7F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7F03D03-8498-0115-A9C6-240C4D58C4A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7">
            <a:extLst>
              <a:ext uri="{FF2B5EF4-FFF2-40B4-BE49-F238E27FC236}">
                <a16:creationId xmlns:a16="http://schemas.microsoft.com/office/drawing/2014/main" id="{5FDD4277-72AB-B917-75F6-44725E97E2DF}"/>
              </a:ext>
            </a:extLst>
          </p:cNvPr>
          <p:cNvSpPr txBox="1"/>
          <p:nvPr/>
        </p:nvSpPr>
        <p:spPr>
          <a:xfrm>
            <a:off x="1355761" y="678051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Je vais lire les lettres. Répétez après moi.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10BB7F-7958-81F7-FDD9-1A25940DED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2391" y="615027"/>
            <a:ext cx="1492309" cy="12527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0D6CF4-0840-5240-6D85-978D66A03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82" y="4259503"/>
            <a:ext cx="1240643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2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47427-9ED4-F464-409B-F5EDDBF05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5973ECF-502B-E410-9ABA-C4F94C94F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E1C82F2-9649-627F-245D-BF32DF25EE0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569970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F06E068-77E5-B0B0-A0B3-53D5D3A1E1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327186" y="63848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lettres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90A3B9-6B6F-C38A-9673-6BEB3F221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82" y="4259503"/>
            <a:ext cx="1240643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7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DC03D-F798-6E72-B7E7-C768091F2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CA64373-8FA2-E7A7-517C-7DF2C9C144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141430F-B046-797E-9BBD-C495EB6FF603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7">
            <a:extLst>
              <a:ext uri="{FF2B5EF4-FFF2-40B4-BE49-F238E27FC236}">
                <a16:creationId xmlns:a16="http://schemas.microsoft.com/office/drawing/2014/main" id="{4FFA487B-D2B3-F1C1-8DD4-71E558CE6FC7}"/>
              </a:ext>
            </a:extLst>
          </p:cNvPr>
          <p:cNvSpPr txBox="1"/>
          <p:nvPr/>
        </p:nvSpPr>
        <p:spPr>
          <a:xfrm>
            <a:off x="1355761" y="678051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Je vais lire les syllabes. Répétez après moi.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6347D5-02E5-4ECB-E8B5-E7A87C2A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2391" y="615027"/>
            <a:ext cx="1492309" cy="1252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A976B6-E03B-B8C2-0014-8CB9873AE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55" y="4217590"/>
            <a:ext cx="12353090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75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9F55-2E50-79A2-7513-2487F3E9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F4EA8EE-80CB-DCA8-5FE3-2237810132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8643256-B756-4825-9A35-D8839F4211B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9729DFE5-0CD1-5399-63A0-5BF1DFFF12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821F84-6F8C-41F4-D680-7BBD28D1102D}"/>
              </a:ext>
            </a:extLst>
          </p:cNvPr>
          <p:cNvSpPr txBox="1"/>
          <p:nvPr/>
        </p:nvSpPr>
        <p:spPr>
          <a:xfrm>
            <a:off x="1327186" y="63848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939B62-CA29-B8A5-E053-3048724D3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55" y="4217590"/>
            <a:ext cx="12353090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7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1B73-3558-C976-614A-6885E8B2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158355B-65C2-18B5-7B28-9C2B219A99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0AD4634-F195-156B-BCC7-9AB8CF159CE5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7">
            <a:extLst>
              <a:ext uri="{FF2B5EF4-FFF2-40B4-BE49-F238E27FC236}">
                <a16:creationId xmlns:a16="http://schemas.microsoft.com/office/drawing/2014/main" id="{CC8091DE-F00D-9153-F50F-648A132667BB}"/>
              </a:ext>
            </a:extLst>
          </p:cNvPr>
          <p:cNvSpPr txBox="1"/>
          <p:nvPr/>
        </p:nvSpPr>
        <p:spPr>
          <a:xfrm>
            <a:off x="1355761" y="678051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Je vais lire les mots. Répétez après moi.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7F1E84-7F9A-85D5-11D2-188B7E3847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2391" y="615027"/>
            <a:ext cx="1492309" cy="12527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8CD9DE-7116-CD08-CCEB-7D485FCCD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62" y="4080418"/>
            <a:ext cx="12421676" cy="21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7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38388-E460-AB1A-04DE-182FFF8E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C2CFD8-7AC2-2982-A858-E76484953D65}"/>
              </a:ext>
            </a:extLst>
          </p:cNvPr>
          <p:cNvSpPr/>
          <p:nvPr/>
        </p:nvSpPr>
        <p:spPr>
          <a:xfrm>
            <a:off x="0" y="4764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algn="just" defTabSz="68590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0D743C3-F2CC-67FA-8992-9793E8AFDCDB}"/>
              </a:ext>
            </a:extLst>
          </p:cNvPr>
          <p:cNvGrpSpPr/>
          <p:nvPr/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99A05FE-3598-0CFA-A3FC-682B738A295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904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87342A-1B16-7640-A7CB-B592A971FB8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904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D10EC7B9-F9BE-EAA7-2B4E-BF72A1557787}"/>
              </a:ext>
            </a:extLst>
          </p:cNvPr>
          <p:cNvSpPr/>
          <p:nvPr/>
        </p:nvSpPr>
        <p:spPr>
          <a:xfrm>
            <a:off x="594629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90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CF0B29-79A5-12CD-74AC-78EA1C77DA51}"/>
              </a:ext>
            </a:extLst>
          </p:cNvPr>
          <p:cNvSpPr txBox="1"/>
          <p:nvPr/>
        </p:nvSpPr>
        <p:spPr>
          <a:xfrm>
            <a:off x="8686240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35">
              <a:defRPr/>
            </a:pPr>
            <a:r>
              <a:rPr lang="fr-MA" sz="2000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Pour l’enseignant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BCCD8E0-B90F-2D65-B9C7-B82FB329BE50}"/>
              </a:ext>
            </a:extLst>
          </p:cNvPr>
          <p:cNvSpPr txBox="1"/>
          <p:nvPr/>
        </p:nvSpPr>
        <p:spPr>
          <a:xfrm>
            <a:off x="1732463" y="1679183"/>
            <a:ext cx="10093034" cy="145571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endParaRPr lang="fr-FR" sz="4800" b="1" dirty="0">
              <a:solidFill>
                <a:srgbClr val="4BACC6">
                  <a:lumMod val="50000"/>
                </a:srgbClr>
              </a:solidFill>
              <a:latin typeface="Dosis" pitchFamily="2" charset="0"/>
            </a:endParaRPr>
          </a:p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  <a:p>
            <a:pPr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C5F27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235C52A-C0F5-95A3-9B1B-9C218ED5296D}"/>
              </a:ext>
            </a:extLst>
          </p:cNvPr>
          <p:cNvSpPr txBox="1"/>
          <p:nvPr/>
        </p:nvSpPr>
        <p:spPr>
          <a:xfrm>
            <a:off x="1524004" y="3566303"/>
            <a:ext cx="11706221" cy="506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omprendre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l’oral des mots de vocabulaire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 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articiper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un dialogue en mobilisant les actes de paroles étudiés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rendre la parole pour de mes activités en classe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lire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et les syllabes étudiées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Écrire correctement </a:t>
            </a:r>
            <a:r>
              <a:rPr lang="fr-FR" sz="28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et les syllabes étudiées</a:t>
            </a:r>
          </a:p>
          <a:p>
            <a:pPr defTabSz="914400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Écrire sous dictée les syllabes étudiées </a:t>
            </a:r>
          </a:p>
          <a:p>
            <a:pPr defTabSz="914400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Utiliser les outils grammaticaux pour produire un énoncé oral</a:t>
            </a:r>
          </a:p>
        </p:txBody>
      </p:sp>
    </p:spTree>
    <p:extLst>
      <p:ext uri="{BB962C8B-B14F-4D97-AF65-F5344CB8AC3E}">
        <p14:creationId xmlns:p14="http://schemas.microsoft.com/office/powerpoint/2010/main" val="2586288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E82E3-C248-110E-2CF7-A5B61C2C4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CE07406-4420-DDF1-FE75-05A2533F8E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488E919-D158-030D-3808-61A59E941ED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7510BC18-163C-E049-34F8-ABA125C697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D240F1-0A1A-0CC8-5744-119117A1B11B}"/>
              </a:ext>
            </a:extLst>
          </p:cNvPr>
          <p:cNvSpPr txBox="1"/>
          <p:nvPr/>
        </p:nvSpPr>
        <p:spPr>
          <a:xfrm>
            <a:off x="1327186" y="63848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2314C3-3A16-A287-F51D-132152548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62" y="4080418"/>
            <a:ext cx="12421676" cy="21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2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27B4-5359-4E68-F0E0-18D03A13B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3D689F4-86C1-A408-E771-D62C541E2B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58B3732-421A-D540-6A86-C9EA0BC032C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7">
            <a:extLst>
              <a:ext uri="{FF2B5EF4-FFF2-40B4-BE49-F238E27FC236}">
                <a16:creationId xmlns:a16="http://schemas.microsoft.com/office/drawing/2014/main" id="{116BCAFD-CA11-74DF-7E88-799378C63199}"/>
              </a:ext>
            </a:extLst>
          </p:cNvPr>
          <p:cNvSpPr txBox="1"/>
          <p:nvPr/>
        </p:nvSpPr>
        <p:spPr>
          <a:xfrm>
            <a:off x="1355761" y="678051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Je vais lire les phrases. Répétez après moi.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1C40C0-C4ED-775A-73D8-0479C40D01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2391" y="615027"/>
            <a:ext cx="1492309" cy="1252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4F623E-3333-C47D-F9D1-098176D8A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3043" y="4124598"/>
            <a:ext cx="10729914" cy="20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69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6AB8-0918-A006-E803-B5E48BE4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9303ADC-43C5-DCE0-BE6C-9039510D6D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BF00A4E-0BE2-6B4A-59F6-80C64D27363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58A178-77E8-452F-E5EB-F27DD99203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47CCA7-357F-D2F7-4D5B-9249C02571C9}"/>
              </a:ext>
            </a:extLst>
          </p:cNvPr>
          <p:cNvSpPr txBox="1"/>
          <p:nvPr/>
        </p:nvSpPr>
        <p:spPr>
          <a:xfrm>
            <a:off x="1327186" y="63848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phrases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FDF467-5AF8-D2D4-012F-3347A9FD7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043" y="4124598"/>
            <a:ext cx="10729914" cy="20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5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A1ED8-634E-BB08-E98F-38411774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CE87CB-F627-2F97-21D5-3CAEA4F980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533BBB1-C25D-1926-8947-190B9F0FC1A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4962" y="3259659"/>
            <a:ext cx="8901956" cy="3756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Activités orales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D1E997C-AEDF-1970-C179-29342E5DD7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EDEF6C4-4E1C-9B4D-225B-84D55242433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89F39E-5E9C-AD2D-518A-57CA606C5C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323" y="625445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5F1C7A4-D00D-2BF2-E7C5-A30018097B9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06926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Phase 1 </a:t>
            </a:r>
            <a:r>
              <a:rPr lang="fr-FR" sz="6000" dirty="0">
                <a:solidFill>
                  <a:srgbClr val="215968"/>
                </a:solidFill>
                <a:latin typeface="Dosis" pitchFamily="2" charset="0"/>
              </a:rPr>
              <a:t>(séances 1 et 2) </a:t>
            </a:r>
          </a:p>
        </p:txBody>
      </p:sp>
    </p:spTree>
    <p:extLst>
      <p:ext uri="{BB962C8B-B14F-4D97-AF65-F5344CB8AC3E}">
        <p14:creationId xmlns:p14="http://schemas.microsoft.com/office/powerpoint/2010/main" val="549540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7A390-5685-A8FD-DD2D-ABBE4FEEE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DCF51F-2404-1897-B854-D5BA34D63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31" y="1684289"/>
            <a:ext cx="5672137" cy="8016467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6C3F3D1D-1BF3-3ED7-A899-98C740AD23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34AD06F-14E4-EA70-4930-294C811EA113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3603870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AD803DF-CAF1-6D0A-190D-DAEBA3FFC8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86697" y="676897"/>
            <a:ext cx="9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Maintenant, nous allons faire les activités d’écriture.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CD1F4-F8D0-0842-E8A6-2F73EA0C4C9A}"/>
              </a:ext>
            </a:extLst>
          </p:cNvPr>
          <p:cNvSpPr/>
          <p:nvPr/>
        </p:nvSpPr>
        <p:spPr>
          <a:xfrm>
            <a:off x="3886204" y="5486401"/>
            <a:ext cx="5936455" cy="3771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1CEA48-5E5A-5BE4-9D2A-DB17E954F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59" y="71966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7664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541A-7A23-30A7-74E0-84751767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09A9B88-C777-525F-0F42-B98D2917F1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4D6EA23-1A32-8A71-C348-5B5ABC2B2C3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51DB140-C794-BB50-9B8D-C69D62E5F34C}"/>
              </a:ext>
            </a:extLst>
          </p:cNvPr>
          <p:cNvSpPr txBox="1"/>
          <p:nvPr/>
        </p:nvSpPr>
        <p:spPr>
          <a:xfrm>
            <a:off x="1359298" y="604276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Activité 1. recopie les lettres comme dans le modèle.</a:t>
            </a:r>
          </a:p>
          <a:p>
            <a:pPr defTabSz="1028675"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31B1AC-48F6-93D7-C8B8-9E53F4FF4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99153" l="0" r="98833">
                        <a14:foregroundMark x1="3993" y1="70976" x2="778" y2="75424"/>
                        <a14:foregroundMark x1="43969" y1="15678" x2="28738" y2="36747"/>
                        <a14:foregroundMark x1="44747" y1="15678" x2="76923" y2="43383"/>
                        <a14:foregroundMark x1="95322" y1="77542" x2="98833" y2="84322"/>
                        <a14:foregroundMark x1="95029" y1="76976" x2="95322" y2="77542"/>
                        <a14:foregroundMark x1="58755" y1="25424" x2="52140" y2="95339"/>
                        <a14:foregroundMark x1="52140" y1="95339" x2="52140" y2="95339"/>
                        <a14:foregroundMark x1="50584" y1="36017" x2="14397" y2="89407"/>
                        <a14:foregroundMark x1="4972" y1="72157" x2="4280" y2="72881"/>
                        <a14:foregroundMark x1="8778" y1="68174" x2="8600" y2="68360"/>
                        <a14:foregroundMark x1="43969" y1="31356" x2="34436" y2="41330"/>
                        <a14:foregroundMark x1="8791" y1="76528" x2="29961" y2="93644"/>
                        <a14:foregroundMark x1="4280" y1="72881" x2="8206" y2="76055"/>
                        <a14:foregroundMark x1="29961" y1="93644" x2="67315" y2="91102"/>
                        <a14:foregroundMark x1="67315" y1="91102" x2="81328" y2="73038"/>
                        <a14:foregroundMark x1="73460" y1="45646" x2="62257" y2="27542"/>
                        <a14:foregroundMark x1="62257" y1="27542" x2="30350" y2="28814"/>
                        <a14:foregroundMark x1="8795" y1="68188" x2="8661" y2="68433"/>
                        <a14:foregroundMark x1="30350" y1="28814" x2="26842" y2="35222"/>
                        <a14:foregroundMark x1="7517" y1="75225" x2="20233" y2="98305"/>
                        <a14:foregroundMark x1="20233" y1="98305" x2="98833" y2="99153"/>
                        <a14:foregroundMark x1="98833" y1="99153" x2="96498" y2="84322"/>
                        <a14:foregroundMark x1="68482" y1="79661" x2="24125" y2="86864"/>
                        <a14:foregroundMark x1="28794" y1="67373" x2="59533" y2="86017"/>
                        <a14:foregroundMark x1="40078" y1="56780" x2="25681" y2="81356"/>
                        <a14:foregroundMark x1="7782" y1="93644" x2="24125" y2="96610"/>
                        <a14:foregroundMark x1="10117" y1="99153" x2="19844" y2="81356"/>
                        <a14:backgroundMark x1="31518" y1="38983" x2="7782" y2="67373"/>
                        <a14:backgroundMark x1="7782" y1="67373" x2="3113" y2="69915"/>
                        <a14:backgroundMark x1="73930" y1="45339" x2="94163" y2="77542"/>
                        <a14:backgroundMark x1="94163" y1="77542" x2="94163" y2="7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928" y="549104"/>
            <a:ext cx="1772569" cy="16277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CA6BDE-2993-E4BA-D2E7-433AC9E60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72" y="3096154"/>
            <a:ext cx="11947456" cy="49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5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20F77-D88A-9387-5BDA-3B7066753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2361066-BACA-8A1B-C61E-D827337108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1848A5F-CA46-586E-ACD3-898E4236A38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066B30B-9B26-E2AB-8BE5-6573CD975F6D}"/>
              </a:ext>
            </a:extLst>
          </p:cNvPr>
          <p:cNvSpPr txBox="1"/>
          <p:nvPr/>
        </p:nvSpPr>
        <p:spPr>
          <a:xfrm>
            <a:off x="1359298" y="690004"/>
            <a:ext cx="974209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Activité 2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Ecris sur les points les syllabes suivantes : le – ma – si – po – ru</a:t>
            </a:r>
            <a:endParaRPr kumimoji="0" lang="fr-FR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471107-C5D1-6CE5-BFA8-7142EE36E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99153" l="0" r="98833">
                        <a14:foregroundMark x1="3993" y1="70976" x2="778" y2="75424"/>
                        <a14:foregroundMark x1="43969" y1="15678" x2="28738" y2="36747"/>
                        <a14:foregroundMark x1="44747" y1="15678" x2="76923" y2="43383"/>
                        <a14:foregroundMark x1="95322" y1="77542" x2="98833" y2="84322"/>
                        <a14:foregroundMark x1="95029" y1="76976" x2="95322" y2="77542"/>
                        <a14:foregroundMark x1="58755" y1="25424" x2="52140" y2="95339"/>
                        <a14:foregroundMark x1="52140" y1="95339" x2="52140" y2="95339"/>
                        <a14:foregroundMark x1="50584" y1="36017" x2="14397" y2="89407"/>
                        <a14:foregroundMark x1="4972" y1="72157" x2="4280" y2="72881"/>
                        <a14:foregroundMark x1="8778" y1="68174" x2="8600" y2="68360"/>
                        <a14:foregroundMark x1="43969" y1="31356" x2="34436" y2="41330"/>
                        <a14:foregroundMark x1="8791" y1="76528" x2="29961" y2="93644"/>
                        <a14:foregroundMark x1="4280" y1="72881" x2="8206" y2="76055"/>
                        <a14:foregroundMark x1="29961" y1="93644" x2="67315" y2="91102"/>
                        <a14:foregroundMark x1="67315" y1="91102" x2="81328" y2="73038"/>
                        <a14:foregroundMark x1="73460" y1="45646" x2="62257" y2="27542"/>
                        <a14:foregroundMark x1="62257" y1="27542" x2="30350" y2="28814"/>
                        <a14:foregroundMark x1="8795" y1="68188" x2="8661" y2="68433"/>
                        <a14:foregroundMark x1="30350" y1="28814" x2="26842" y2="35222"/>
                        <a14:foregroundMark x1="7517" y1="75225" x2="20233" y2="98305"/>
                        <a14:foregroundMark x1="20233" y1="98305" x2="98833" y2="99153"/>
                        <a14:foregroundMark x1="98833" y1="99153" x2="96498" y2="84322"/>
                        <a14:foregroundMark x1="68482" y1="79661" x2="24125" y2="86864"/>
                        <a14:foregroundMark x1="28794" y1="67373" x2="59533" y2="86017"/>
                        <a14:foregroundMark x1="40078" y1="56780" x2="25681" y2="81356"/>
                        <a14:foregroundMark x1="7782" y1="93644" x2="24125" y2="96610"/>
                        <a14:foregroundMark x1="10117" y1="99153" x2="19844" y2="81356"/>
                        <a14:backgroundMark x1="31518" y1="38983" x2="7782" y2="67373"/>
                        <a14:backgroundMark x1="7782" y1="67373" x2="3113" y2="69915"/>
                        <a14:backgroundMark x1="73930" y1="45339" x2="94163" y2="77542"/>
                        <a14:backgroundMark x1="94163" y1="77542" x2="94163" y2="7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928" y="549104"/>
            <a:ext cx="1772569" cy="16277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9F2292-997C-4121-F150-F1008F6C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13" y="3562650"/>
            <a:ext cx="12359373" cy="31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18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6CDB-6275-3B8D-C2F4-DF39FF45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B956E86-372A-DA72-C55E-F60BFEF389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7713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DF109C4-0E67-C8C7-F6EF-D566433D216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Activités orales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933F960-A827-65BB-2420-77C41B07D43D}"/>
              </a:ext>
            </a:extLst>
          </p:cNvPr>
          <p:cNvSpPr txBox="1"/>
          <p:nvPr/>
        </p:nvSpPr>
        <p:spPr>
          <a:xfrm>
            <a:off x="1312898" y="663763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C</a:t>
            </a:r>
            <a:r>
              <a:rPr kumimoji="0" lang="fr-FR" sz="24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orrection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</p:txBody>
      </p:sp>
      <p:pic>
        <p:nvPicPr>
          <p:cNvPr id="7" name="Image 6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BE784BD2-E555-CC15-3AD4-F6488CB0DE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47" y="751106"/>
            <a:ext cx="1411357" cy="1008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EA19A3-1518-31BE-CB9C-AD7B8235D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48" y="3496565"/>
            <a:ext cx="12065874" cy="32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85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51A81A8-4F06-C093-25A9-0FE3712ACE6B}"/>
              </a:ext>
            </a:extLst>
          </p:cNvPr>
          <p:cNvGrpSpPr/>
          <p:nvPr/>
        </p:nvGrpSpPr>
        <p:grpSpPr>
          <a:xfrm>
            <a:off x="-76200" y="-10392"/>
            <a:ext cx="13868400" cy="10335491"/>
            <a:chOff x="0" y="0"/>
            <a:chExt cx="13716000" cy="10287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80821A-6045-A7B6-8BA1-654CC7001F11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4F59840-A01A-8173-DC12-4FC80A9EAD5C}"/>
                </a:ext>
              </a:extLst>
            </p:cNvPr>
            <p:cNvSpPr/>
            <p:nvPr/>
          </p:nvSpPr>
          <p:spPr>
            <a:xfrm>
              <a:off x="304801" y="783948"/>
              <a:ext cx="13106398" cy="9160152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42AFE5A-6CA2-6FC9-C6F7-D582C1D97B73}"/>
                </a:ext>
              </a:extLst>
            </p:cNvPr>
            <p:cNvSpPr/>
            <p:nvPr/>
          </p:nvSpPr>
          <p:spPr>
            <a:xfrm>
              <a:off x="304801" y="310242"/>
              <a:ext cx="13106398" cy="1230086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D70A2AEF-A0A8-20E0-E6A3-86EA8A8B10CC}"/>
              </a:ext>
            </a:extLst>
          </p:cNvPr>
          <p:cNvSpPr/>
          <p:nvPr/>
        </p:nvSpPr>
        <p:spPr>
          <a:xfrm rot="10800000" flipH="1">
            <a:off x="685800" y="72390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FC75DF5-3FDA-9219-0E54-39CA7102F9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16C7A4-C367-13D5-42B2-22528625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70" y="2695098"/>
            <a:ext cx="7596460" cy="62379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66CD7FA-3332-276A-3024-510FBE157DC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</p:spTree>
    <p:extLst>
      <p:ext uri="{BB962C8B-B14F-4D97-AF65-F5344CB8AC3E}">
        <p14:creationId xmlns:p14="http://schemas.microsoft.com/office/powerpoint/2010/main" val="284545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550072"/>
            <a:ext cx="12954000" cy="912047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3862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0969" y="978532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Programme  de la semaine </a:t>
            </a:r>
            <a:endParaRPr lang="fr-FR" sz="3200" b="1" dirty="0">
              <a:solidFill>
                <a:srgbClr val="E46C0A"/>
              </a:solidFill>
              <a:latin typeface="Dosis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80978" y="3381687"/>
            <a:ext cx="7985539" cy="1265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6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12576" y="2975785"/>
            <a:ext cx="418142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99091" y="3076081"/>
            <a:ext cx="512434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3026"/>
              </a:lnSpc>
              <a:defRPr/>
            </a:pPr>
            <a:r>
              <a:rPr lang="en-US" b="1" dirty="0">
                <a:solidFill>
                  <a:prstClr val="white"/>
                </a:solidFill>
                <a:latin typeface="Dosis" pitchFamily="2" charset="0"/>
              </a:rPr>
              <a:t>Phase 1 :  Séances 1 et 2</a:t>
            </a:r>
            <a:endParaRPr lang="fr-FR" sz="30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56821" y="3877666"/>
            <a:ext cx="7473267" cy="35754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spcBef>
                <a:spcPts val="900"/>
              </a:spcBef>
              <a:defRPr/>
            </a:pPr>
            <a:r>
              <a:rPr lang="it-IT" sz="21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Révision des contenus de la période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80977" y="7469434"/>
            <a:ext cx="7985539" cy="1273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56821" y="7052570"/>
            <a:ext cx="4137183" cy="53861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899090" y="7130821"/>
            <a:ext cx="411425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Phase 3 : 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380977" y="5302135"/>
            <a:ext cx="7985540" cy="14578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612576" y="4949969"/>
            <a:ext cx="4584212" cy="616429"/>
          </a:xfrm>
          <a:prstGeom prst="roundRect">
            <a:avLst>
              <a:gd name="adj" fmla="val 3232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991269" y="5067966"/>
            <a:ext cx="458421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Phase 2 :  Séances 3, 4 et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656822" y="7936645"/>
            <a:ext cx="7569526" cy="35754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spcBef>
                <a:spcPts val="900"/>
              </a:spcBef>
              <a:defRPr/>
            </a:pPr>
            <a:r>
              <a:rPr lang="fr-FR" sz="2100" b="1" dirty="0">
                <a:solidFill>
                  <a:srgbClr val="215968"/>
                </a:solidFill>
                <a:latin typeface="Dosis" pitchFamily="2" charset="0"/>
              </a:rPr>
              <a:t>Compilation et renseignement des livrets de compétences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656821" y="5606585"/>
            <a:ext cx="7569526" cy="1072634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spcBef>
                <a:spcPts val="900"/>
              </a:spcBef>
              <a:defRPr/>
            </a:pPr>
            <a:r>
              <a:rPr lang="fr-FR" sz="2100" b="1" dirty="0">
                <a:solidFill>
                  <a:srgbClr val="9BBB59">
                    <a:lumMod val="50000"/>
                  </a:srgbClr>
                </a:solidFill>
                <a:latin typeface="Dosis" pitchFamily="2" charset="0"/>
              </a:rPr>
              <a:t>Passation individuelle de tous les items (la compréhension orale, la  production orale, l’utilisation des outils de langue, la lecture et l’écriture :  CO2 - PO1 -PO2 – PO3-  OL1 – LF1  - PE1 – PE2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82B3AE8-2E47-433E-AA7C-D4C1744B5C2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80969" y="1907900"/>
            <a:ext cx="12954000" cy="49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rgbClr val="106585"/>
                </a:solidFill>
                <a:latin typeface="Dosis" pitchFamily="2" charset="0"/>
              </a:rPr>
              <a:t>L’évaluation se déroulera en trois phases :</a:t>
            </a:r>
            <a:endParaRPr lang="fr-FR" sz="3000" b="1" dirty="0">
              <a:solidFill>
                <a:srgbClr val="E46C0A"/>
              </a:solidFill>
              <a:latin typeface="Dosi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6674AD-5DB7-EC1B-FEFC-8C50EB03584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36" y="2845573"/>
            <a:ext cx="2305157" cy="1971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47FD65-A02D-C096-F809-47D628DA80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6" y="5143500"/>
            <a:ext cx="2241290" cy="1595198"/>
          </a:xfrm>
          <a:prstGeom prst="rect">
            <a:avLst/>
          </a:prstGeom>
        </p:spPr>
      </p:pic>
      <p:pic>
        <p:nvPicPr>
          <p:cNvPr id="27" name="Image 26" descr="Une image contenant meubles, table, dessin humoristique, illustration&#10;&#10;Description générée automatiquement">
            <a:extLst>
              <a:ext uri="{FF2B5EF4-FFF2-40B4-BE49-F238E27FC236}">
                <a16:creationId xmlns:a16="http://schemas.microsoft.com/office/drawing/2014/main" id="{F9AF2C68-004F-8331-8F18-F2D24BEB848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74" y="7338208"/>
            <a:ext cx="2370986" cy="16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2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2C78D-1386-898A-5BF7-EE7B1E1A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60C2EA-A63D-1456-F5C0-C49A476A799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FEA03B-19F6-8672-3309-411D33CD09CE}"/>
              </a:ext>
            </a:extLst>
          </p:cNvPr>
          <p:cNvSpPr/>
          <p:nvPr/>
        </p:nvSpPr>
        <p:spPr>
          <a:xfrm>
            <a:off x="381000" y="779174"/>
            <a:ext cx="12954000" cy="9292230"/>
          </a:xfrm>
          <a:custGeom>
            <a:avLst/>
            <a:gdLst/>
            <a:ahLst/>
            <a:cxnLst/>
            <a:rect l="l" t="t" r="r" b="b"/>
            <a:pathLst>
              <a:path w="3895412" h="2555175">
                <a:moveTo>
                  <a:pt x="6703" y="0"/>
                </a:moveTo>
                <a:lnTo>
                  <a:pt x="3888710" y="0"/>
                </a:lnTo>
                <a:cubicBezTo>
                  <a:pt x="3892411" y="0"/>
                  <a:pt x="3895412" y="3001"/>
                  <a:pt x="3895412" y="6703"/>
                </a:cubicBezTo>
                <a:lnTo>
                  <a:pt x="3895412" y="2548473"/>
                </a:lnTo>
                <a:cubicBezTo>
                  <a:pt x="3895412" y="2550250"/>
                  <a:pt x="3894706" y="2551955"/>
                  <a:pt x="3893449" y="2553212"/>
                </a:cubicBezTo>
                <a:cubicBezTo>
                  <a:pt x="3892192" y="2554469"/>
                  <a:pt x="3890487" y="2555175"/>
                  <a:pt x="3888710" y="2555175"/>
                </a:cubicBezTo>
                <a:lnTo>
                  <a:pt x="6703" y="2555175"/>
                </a:lnTo>
                <a:cubicBezTo>
                  <a:pt x="4925" y="2555175"/>
                  <a:pt x="3220" y="2554469"/>
                  <a:pt x="1963" y="2553212"/>
                </a:cubicBezTo>
                <a:cubicBezTo>
                  <a:pt x="706" y="2551955"/>
                  <a:pt x="0" y="2550250"/>
                  <a:pt x="0" y="2548473"/>
                </a:cubicBezTo>
                <a:lnTo>
                  <a:pt x="0" y="6703"/>
                </a:lnTo>
                <a:cubicBezTo>
                  <a:pt x="0" y="4925"/>
                  <a:pt x="706" y="3220"/>
                  <a:pt x="1963" y="1963"/>
                </a:cubicBezTo>
                <a:cubicBezTo>
                  <a:pt x="3220" y="706"/>
                  <a:pt x="4925" y="0"/>
                  <a:pt x="6703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algn="ctr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F55D9A-364D-FE42-67C0-8DE3F5EC000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F98E9-E185-B059-E303-1BC44DA271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9E3439-C21D-45C6-8CF5-494529B387EE}"/>
              </a:ext>
            </a:extLst>
          </p:cNvPr>
          <p:cNvSpPr txBox="1"/>
          <p:nvPr/>
        </p:nvSpPr>
        <p:spPr>
          <a:xfrm>
            <a:off x="5025097" y="4686631"/>
            <a:ext cx="78799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47" lvl="1" algn="just" defTabSz="1028778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Les séances 1 et 2  </a:t>
            </a:r>
            <a:r>
              <a:rPr lang="fr-FR" sz="32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sont consacrées à </a:t>
            </a:r>
            <a:r>
              <a:rPr lang="fr-FR" sz="3200" b="1" u="sng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la révision</a:t>
            </a: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  </a:t>
            </a:r>
            <a:r>
              <a:rPr lang="fr-FR" sz="32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des contenus de la période 2.</a:t>
            </a: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2CDD3A3-824A-FE0A-537C-7CECA7AD6A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45128" y="1411477"/>
            <a:ext cx="512434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3026"/>
              </a:lnSpc>
              <a:defRPr/>
            </a:pPr>
            <a:r>
              <a:rPr lang="en-US" b="1" dirty="0">
                <a:solidFill>
                  <a:prstClr val="white"/>
                </a:solidFill>
                <a:latin typeface="Dosis" pitchFamily="2" charset="0"/>
              </a:rPr>
              <a:t>Phase 1 :  Séances 1,2 et 3</a:t>
            </a:r>
            <a:r>
              <a:rPr lang="en-US" sz="30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000" b="1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5FF04-9920-0269-31ED-A380E35B729D}"/>
              </a:ext>
            </a:extLst>
          </p:cNvPr>
          <p:cNvGrpSpPr/>
          <p:nvPr/>
        </p:nvGrpSpPr>
        <p:grpSpPr>
          <a:xfrm>
            <a:off x="4211617" y="1206780"/>
            <a:ext cx="5292767" cy="945323"/>
            <a:chOff x="2403987" y="874120"/>
            <a:chExt cx="3528511" cy="630215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1FE84FC-0E5B-B08B-581F-AAF8578C5F4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403987" y="874120"/>
              <a:ext cx="3528511" cy="630215"/>
            </a:xfrm>
            <a:prstGeom prst="roundRect">
              <a:avLst>
                <a:gd name="adj" fmla="val 32324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MA" sz="15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AC24D6D-A7A4-189F-D152-A1974F1D560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03987" y="1099361"/>
              <a:ext cx="3528511" cy="2616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35">
                <a:lnSpc>
                  <a:spcPts val="3026"/>
                </a:lnSpc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Dosis" pitchFamily="2" charset="0"/>
                </a:rPr>
                <a:t>Phase 1 :  Séances 1 et 2</a:t>
              </a:r>
              <a:endParaRPr lang="fr-FR" sz="4200" b="1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6756646-FB33-DB2E-C67E-E451700F70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9" y="3653699"/>
            <a:ext cx="3483699" cy="29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0AA2E-085D-F240-72A1-4C7387DC5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C1C8AE-40BD-ED29-9596-C3FE2514A9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6B4613-8382-1932-6D12-DF6351AC3E6A}"/>
              </a:ext>
            </a:extLst>
          </p:cNvPr>
          <p:cNvSpPr/>
          <p:nvPr/>
        </p:nvSpPr>
        <p:spPr>
          <a:xfrm>
            <a:off x="381000" y="779174"/>
            <a:ext cx="12954000" cy="9292230"/>
          </a:xfrm>
          <a:custGeom>
            <a:avLst/>
            <a:gdLst/>
            <a:ahLst/>
            <a:cxnLst/>
            <a:rect l="l" t="t" r="r" b="b"/>
            <a:pathLst>
              <a:path w="3895412" h="2555175">
                <a:moveTo>
                  <a:pt x="6703" y="0"/>
                </a:moveTo>
                <a:lnTo>
                  <a:pt x="3888710" y="0"/>
                </a:lnTo>
                <a:cubicBezTo>
                  <a:pt x="3892411" y="0"/>
                  <a:pt x="3895412" y="3001"/>
                  <a:pt x="3895412" y="6703"/>
                </a:cubicBezTo>
                <a:lnTo>
                  <a:pt x="3895412" y="2548473"/>
                </a:lnTo>
                <a:cubicBezTo>
                  <a:pt x="3895412" y="2550250"/>
                  <a:pt x="3894706" y="2551955"/>
                  <a:pt x="3893449" y="2553212"/>
                </a:cubicBezTo>
                <a:cubicBezTo>
                  <a:pt x="3892192" y="2554469"/>
                  <a:pt x="3890487" y="2555175"/>
                  <a:pt x="3888710" y="2555175"/>
                </a:cubicBezTo>
                <a:lnTo>
                  <a:pt x="6703" y="2555175"/>
                </a:lnTo>
                <a:cubicBezTo>
                  <a:pt x="4925" y="2555175"/>
                  <a:pt x="3220" y="2554469"/>
                  <a:pt x="1963" y="2553212"/>
                </a:cubicBezTo>
                <a:cubicBezTo>
                  <a:pt x="706" y="2551955"/>
                  <a:pt x="0" y="2550250"/>
                  <a:pt x="0" y="2548473"/>
                </a:cubicBezTo>
                <a:lnTo>
                  <a:pt x="0" y="6703"/>
                </a:lnTo>
                <a:cubicBezTo>
                  <a:pt x="0" y="4925"/>
                  <a:pt x="706" y="3220"/>
                  <a:pt x="1963" y="1963"/>
                </a:cubicBezTo>
                <a:cubicBezTo>
                  <a:pt x="3220" y="706"/>
                  <a:pt x="4925" y="0"/>
                  <a:pt x="6703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algn="ctr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610FB1C-E74E-EC98-FAD8-5E8093DF0D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46E4ED-A879-754E-9242-BDA4D009A7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40A5D9-27E2-7854-3389-AB65E46AC976}"/>
              </a:ext>
            </a:extLst>
          </p:cNvPr>
          <p:cNvSpPr txBox="1"/>
          <p:nvPr/>
        </p:nvSpPr>
        <p:spPr>
          <a:xfrm>
            <a:off x="4211618" y="2560069"/>
            <a:ext cx="89938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Les séances 3, 4 et 5  </a:t>
            </a: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sont consacrées à l’évaluation de toutes les  compétences : </a:t>
            </a:r>
            <a:r>
              <a:rPr lang="fr-FR" sz="2400" b="1" u="sng" dirty="0">
                <a:solidFill>
                  <a:srgbClr val="215968"/>
                </a:solidFill>
                <a:latin typeface="Dosis" pitchFamily="2" charset="0"/>
                <a:cs typeface="Arial" panose="020B0604020202020204" pitchFamily="34" charset="0"/>
              </a:rPr>
              <a:t>CO2/PO1/PO2/PO3/OL1/LF1/PE1/PE2;</a:t>
            </a: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2400" b="1" u="sng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2400" dirty="0" err="1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lang="fr-FR" sz="2400" dirty="0" err="1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rgbClr val="4BACC6">
                  <a:lumMod val="50000"/>
                </a:srgbClr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(A-B-C) en s’appuyant sur les indications de compilation en dessous de chaque slide d’item.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4B5F615-FB46-9FE9-4C41-5D19E757C54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45128" y="1411477"/>
            <a:ext cx="512434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3026"/>
              </a:lnSpc>
              <a:defRPr/>
            </a:pPr>
            <a:r>
              <a:rPr lang="en-US" b="1" dirty="0">
                <a:solidFill>
                  <a:prstClr val="white"/>
                </a:solidFill>
                <a:latin typeface="Dosis" pitchFamily="2" charset="0"/>
              </a:rPr>
              <a:t>Phase 1 :  Séances 1,2 et 3</a:t>
            </a:r>
            <a:r>
              <a:rPr lang="en-US" sz="30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000" b="1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7C53A3-E807-2AC8-67EF-D464E67929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" y="3983234"/>
            <a:ext cx="4052240" cy="288410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1BA394-044E-4560-838F-223B05B379E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15748" y="1211016"/>
            <a:ext cx="5440266" cy="997691"/>
          </a:xfrm>
          <a:prstGeom prst="roundRect">
            <a:avLst>
              <a:gd name="adj" fmla="val 3232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F04F6-FE74-00F4-9149-1AAD6895191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115747" y="1634337"/>
            <a:ext cx="5440267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3600" b="1" dirty="0">
                <a:solidFill>
                  <a:prstClr val="white"/>
                </a:solidFill>
                <a:latin typeface="Dosis" pitchFamily="2" charset="0"/>
              </a:rPr>
              <a:t>Phase 2 :  Séances 3, 4 et 5</a:t>
            </a:r>
            <a:endParaRPr lang="fr-FR" sz="4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62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10296</TotalTime>
  <Words>2216</Words>
  <PresentationFormat>Personnalisé</PresentationFormat>
  <Paragraphs>428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68</vt:i4>
      </vt:variant>
    </vt:vector>
  </HeadingPairs>
  <TitlesOfParts>
    <vt:vector size="78" baseType="lpstr">
      <vt:lpstr>Dosis Bold</vt:lpstr>
      <vt:lpstr>Wingdings</vt:lpstr>
      <vt:lpstr>Dosis</vt:lpstr>
      <vt:lpstr>Carelia</vt:lpstr>
      <vt:lpstr>Arial</vt:lpstr>
      <vt:lpstr>Calibri</vt:lpstr>
      <vt:lpstr>Calibri </vt:lpstr>
      <vt:lpstr>1_Office Theme</vt:lpstr>
      <vt:lpstr>2_Office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2025-07-22T09:16:50Z</dcterms:modified>
</cp:coreProperties>
</file>